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9" r:id="rId46"/>
    <p:sldId id="297" r:id="rId47"/>
    <p:sldId id="298"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sldOrd addMainMaster delMainMaster modMainMaster">
      <pc:chgData name="Lauren Francis" userId="b7c8c318-11b6-44df-a20d-cbfd05c86935" providerId="ADAL" clId="{7DF8D789-081D-4C54-A01C-20FBD4C1C0B0}" dt="2026-07-13T10:19:03.474" v="746"/>
      <pc:docMkLst>
        <pc:docMk/>
      </pc:docMkLst>
      <pc:sldChg chg="ord">
        <pc:chgData name="Lauren Francis" userId="b7c8c318-11b6-44df-a20d-cbfd05c86935" providerId="ADAL" clId="{7DF8D789-081D-4C54-A01C-20FBD4C1C0B0}" dt="2026-07-13T10:19:03.474" v="746"/>
        <pc:sldMkLst>
          <pc:docMk/>
          <pc:sldMk cId="0" sldId="299"/>
        </pc:sldMkLst>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Middle East and North Africa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8335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52603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306871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61140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215408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5469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2973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8400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38274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192542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296273" y="3457126"/>
              <a:ext cx="239888" cy="754882"/>
            </a:xfrm>
            <a:prstGeom prst="rect">
              <a:avLst/>
            </a:prstGeom>
            <a:solidFill>
              <a:srgbClr val="80BD41">
                <a:alpha val="100000"/>
              </a:srgbClr>
            </a:solidFill>
          </p:spPr>
          <p:txBody>
            <a:bodyPr/>
            <a:lstStyle/>
            <a:p>
              <a:endParaRPr/>
            </a:p>
          </p:txBody>
        </p:sp>
        <p:sp>
          <p:nvSpPr>
            <p:cNvPr id="28" name="rc28"/>
            <p:cNvSpPr/>
            <p:nvPr/>
          </p:nvSpPr>
          <p:spPr>
            <a:xfrm>
              <a:off x="1296273" y="3394581"/>
              <a:ext cx="239888" cy="62545"/>
            </a:xfrm>
            <a:prstGeom prst="rect">
              <a:avLst/>
            </a:prstGeom>
            <a:solidFill>
              <a:srgbClr val="1CABE2">
                <a:alpha val="100000"/>
              </a:srgbClr>
            </a:solidFill>
          </p:spPr>
          <p:txBody>
            <a:bodyPr/>
            <a:lstStyle/>
            <a:p>
              <a:endParaRPr/>
            </a:p>
          </p:txBody>
        </p:sp>
        <p:sp>
          <p:nvSpPr>
            <p:cNvPr id="29" name="rc29"/>
            <p:cNvSpPr/>
            <p:nvPr/>
          </p:nvSpPr>
          <p:spPr>
            <a:xfrm>
              <a:off x="1562816" y="3446048"/>
              <a:ext cx="239888" cy="765961"/>
            </a:xfrm>
            <a:prstGeom prst="rect">
              <a:avLst/>
            </a:prstGeom>
            <a:solidFill>
              <a:srgbClr val="80BD41">
                <a:alpha val="100000"/>
              </a:srgbClr>
            </a:solidFill>
          </p:spPr>
          <p:txBody>
            <a:bodyPr/>
            <a:lstStyle/>
            <a:p>
              <a:endParaRPr/>
            </a:p>
          </p:txBody>
        </p:sp>
        <p:sp>
          <p:nvSpPr>
            <p:cNvPr id="30" name="rc30"/>
            <p:cNvSpPr/>
            <p:nvPr/>
          </p:nvSpPr>
          <p:spPr>
            <a:xfrm>
              <a:off x="1562816" y="3384659"/>
              <a:ext cx="239888" cy="61388"/>
            </a:xfrm>
            <a:prstGeom prst="rect">
              <a:avLst/>
            </a:prstGeom>
            <a:solidFill>
              <a:srgbClr val="1CABE2">
                <a:alpha val="100000"/>
              </a:srgbClr>
            </a:solidFill>
          </p:spPr>
          <p:txBody>
            <a:bodyPr/>
            <a:lstStyle/>
            <a:p>
              <a:endParaRPr/>
            </a:p>
          </p:txBody>
        </p:sp>
        <p:sp>
          <p:nvSpPr>
            <p:cNvPr id="31" name="rc31"/>
            <p:cNvSpPr/>
            <p:nvPr/>
          </p:nvSpPr>
          <p:spPr>
            <a:xfrm>
              <a:off x="1829360" y="3452086"/>
              <a:ext cx="239888" cy="759922"/>
            </a:xfrm>
            <a:prstGeom prst="rect">
              <a:avLst/>
            </a:prstGeom>
            <a:solidFill>
              <a:srgbClr val="80BD41">
                <a:alpha val="100000"/>
              </a:srgbClr>
            </a:solidFill>
          </p:spPr>
          <p:txBody>
            <a:bodyPr/>
            <a:lstStyle/>
            <a:p>
              <a:endParaRPr/>
            </a:p>
          </p:txBody>
        </p:sp>
        <p:sp>
          <p:nvSpPr>
            <p:cNvPr id="32" name="rc32"/>
            <p:cNvSpPr/>
            <p:nvPr/>
          </p:nvSpPr>
          <p:spPr>
            <a:xfrm>
              <a:off x="1829360" y="3375678"/>
              <a:ext cx="239888" cy="76408"/>
            </a:xfrm>
            <a:prstGeom prst="rect">
              <a:avLst/>
            </a:prstGeom>
            <a:solidFill>
              <a:srgbClr val="1CABE2">
                <a:alpha val="100000"/>
              </a:srgbClr>
            </a:solidFill>
          </p:spPr>
          <p:txBody>
            <a:bodyPr/>
            <a:lstStyle/>
            <a:p>
              <a:endParaRPr/>
            </a:p>
          </p:txBody>
        </p:sp>
        <p:sp>
          <p:nvSpPr>
            <p:cNvPr id="33" name="rc33"/>
            <p:cNvSpPr/>
            <p:nvPr/>
          </p:nvSpPr>
          <p:spPr>
            <a:xfrm>
              <a:off x="2095903" y="3429973"/>
              <a:ext cx="239888" cy="782036"/>
            </a:xfrm>
            <a:prstGeom prst="rect">
              <a:avLst/>
            </a:prstGeom>
            <a:solidFill>
              <a:srgbClr val="80BD41">
                <a:alpha val="100000"/>
              </a:srgbClr>
            </a:solidFill>
          </p:spPr>
          <p:txBody>
            <a:bodyPr/>
            <a:lstStyle/>
            <a:p>
              <a:endParaRPr/>
            </a:p>
          </p:txBody>
        </p:sp>
        <p:sp>
          <p:nvSpPr>
            <p:cNvPr id="34" name="rc34"/>
            <p:cNvSpPr/>
            <p:nvPr/>
          </p:nvSpPr>
          <p:spPr>
            <a:xfrm>
              <a:off x="2095903" y="3361941"/>
              <a:ext cx="239888" cy="68031"/>
            </a:xfrm>
            <a:prstGeom prst="rect">
              <a:avLst/>
            </a:prstGeom>
            <a:solidFill>
              <a:srgbClr val="1CABE2">
                <a:alpha val="100000"/>
              </a:srgbClr>
            </a:solidFill>
          </p:spPr>
          <p:txBody>
            <a:bodyPr/>
            <a:lstStyle/>
            <a:p>
              <a:endParaRPr/>
            </a:p>
          </p:txBody>
        </p:sp>
        <p:sp>
          <p:nvSpPr>
            <p:cNvPr id="35" name="rc35"/>
            <p:cNvSpPr/>
            <p:nvPr/>
          </p:nvSpPr>
          <p:spPr>
            <a:xfrm>
              <a:off x="2362446" y="3403878"/>
              <a:ext cx="239888" cy="808131"/>
            </a:xfrm>
            <a:prstGeom prst="rect">
              <a:avLst/>
            </a:prstGeom>
            <a:solidFill>
              <a:srgbClr val="80BD41">
                <a:alpha val="100000"/>
              </a:srgbClr>
            </a:solidFill>
          </p:spPr>
          <p:txBody>
            <a:bodyPr/>
            <a:lstStyle/>
            <a:p>
              <a:endParaRPr/>
            </a:p>
          </p:txBody>
        </p:sp>
        <p:sp>
          <p:nvSpPr>
            <p:cNvPr id="36" name="rc36"/>
            <p:cNvSpPr/>
            <p:nvPr/>
          </p:nvSpPr>
          <p:spPr>
            <a:xfrm>
              <a:off x="2362446" y="3344728"/>
              <a:ext cx="239888" cy="59149"/>
            </a:xfrm>
            <a:prstGeom prst="rect">
              <a:avLst/>
            </a:prstGeom>
            <a:solidFill>
              <a:srgbClr val="1CABE2">
                <a:alpha val="100000"/>
              </a:srgbClr>
            </a:solidFill>
          </p:spPr>
          <p:txBody>
            <a:bodyPr/>
            <a:lstStyle/>
            <a:p>
              <a:endParaRPr/>
            </a:p>
          </p:txBody>
        </p:sp>
        <p:sp>
          <p:nvSpPr>
            <p:cNvPr id="37" name="rc37"/>
            <p:cNvSpPr/>
            <p:nvPr/>
          </p:nvSpPr>
          <p:spPr>
            <a:xfrm>
              <a:off x="2628989" y="3379676"/>
              <a:ext cx="239888" cy="832333"/>
            </a:xfrm>
            <a:prstGeom prst="rect">
              <a:avLst/>
            </a:prstGeom>
            <a:solidFill>
              <a:srgbClr val="80BD41">
                <a:alpha val="100000"/>
              </a:srgbClr>
            </a:solidFill>
          </p:spPr>
          <p:txBody>
            <a:bodyPr/>
            <a:lstStyle/>
            <a:p>
              <a:endParaRPr/>
            </a:p>
          </p:txBody>
        </p:sp>
        <p:sp>
          <p:nvSpPr>
            <p:cNvPr id="38" name="rc38"/>
            <p:cNvSpPr/>
            <p:nvPr/>
          </p:nvSpPr>
          <p:spPr>
            <a:xfrm>
              <a:off x="2628989" y="3324162"/>
              <a:ext cx="239888" cy="55513"/>
            </a:xfrm>
            <a:prstGeom prst="rect">
              <a:avLst/>
            </a:prstGeom>
            <a:solidFill>
              <a:srgbClr val="1CABE2">
                <a:alpha val="100000"/>
              </a:srgbClr>
            </a:solidFill>
          </p:spPr>
          <p:txBody>
            <a:bodyPr/>
            <a:lstStyle/>
            <a:p>
              <a:endParaRPr/>
            </a:p>
          </p:txBody>
        </p:sp>
        <p:sp>
          <p:nvSpPr>
            <p:cNvPr id="39" name="rc39"/>
            <p:cNvSpPr/>
            <p:nvPr/>
          </p:nvSpPr>
          <p:spPr>
            <a:xfrm>
              <a:off x="2895532" y="3357459"/>
              <a:ext cx="239888" cy="854549"/>
            </a:xfrm>
            <a:prstGeom prst="rect">
              <a:avLst/>
            </a:prstGeom>
            <a:solidFill>
              <a:srgbClr val="80BD41">
                <a:alpha val="100000"/>
              </a:srgbClr>
            </a:solidFill>
          </p:spPr>
          <p:txBody>
            <a:bodyPr/>
            <a:lstStyle/>
            <a:p>
              <a:endParaRPr/>
            </a:p>
          </p:txBody>
        </p:sp>
        <p:sp>
          <p:nvSpPr>
            <p:cNvPr id="40" name="rc40"/>
            <p:cNvSpPr/>
            <p:nvPr/>
          </p:nvSpPr>
          <p:spPr>
            <a:xfrm>
              <a:off x="2895532" y="3299023"/>
              <a:ext cx="239888" cy="58436"/>
            </a:xfrm>
            <a:prstGeom prst="rect">
              <a:avLst/>
            </a:prstGeom>
            <a:solidFill>
              <a:srgbClr val="1CABE2">
                <a:alpha val="100000"/>
              </a:srgbClr>
            </a:solidFill>
          </p:spPr>
          <p:txBody>
            <a:bodyPr/>
            <a:lstStyle/>
            <a:p>
              <a:endParaRPr/>
            </a:p>
          </p:txBody>
        </p:sp>
        <p:sp>
          <p:nvSpPr>
            <p:cNvPr id="41" name="rc41"/>
            <p:cNvSpPr/>
            <p:nvPr/>
          </p:nvSpPr>
          <p:spPr>
            <a:xfrm>
              <a:off x="3162075" y="3330328"/>
              <a:ext cx="239888" cy="881681"/>
            </a:xfrm>
            <a:prstGeom prst="rect">
              <a:avLst/>
            </a:prstGeom>
            <a:solidFill>
              <a:srgbClr val="80BD41">
                <a:alpha val="100000"/>
              </a:srgbClr>
            </a:solidFill>
          </p:spPr>
          <p:txBody>
            <a:bodyPr/>
            <a:lstStyle/>
            <a:p>
              <a:endParaRPr/>
            </a:p>
          </p:txBody>
        </p:sp>
        <p:sp>
          <p:nvSpPr>
            <p:cNvPr id="42" name="rc42"/>
            <p:cNvSpPr/>
            <p:nvPr/>
          </p:nvSpPr>
          <p:spPr>
            <a:xfrm>
              <a:off x="3162075" y="3271914"/>
              <a:ext cx="239888" cy="58413"/>
            </a:xfrm>
            <a:prstGeom prst="rect">
              <a:avLst/>
            </a:prstGeom>
            <a:solidFill>
              <a:srgbClr val="1CABE2">
                <a:alpha val="100000"/>
              </a:srgbClr>
            </a:solidFill>
          </p:spPr>
          <p:txBody>
            <a:bodyPr/>
            <a:lstStyle/>
            <a:p>
              <a:endParaRPr/>
            </a:p>
          </p:txBody>
        </p:sp>
        <p:sp>
          <p:nvSpPr>
            <p:cNvPr id="43" name="rc43"/>
            <p:cNvSpPr/>
            <p:nvPr/>
          </p:nvSpPr>
          <p:spPr>
            <a:xfrm>
              <a:off x="3428618" y="3298082"/>
              <a:ext cx="239888" cy="913927"/>
            </a:xfrm>
            <a:prstGeom prst="rect">
              <a:avLst/>
            </a:prstGeom>
            <a:solidFill>
              <a:srgbClr val="80BD41">
                <a:alpha val="100000"/>
              </a:srgbClr>
            </a:solidFill>
          </p:spPr>
          <p:txBody>
            <a:bodyPr/>
            <a:lstStyle/>
            <a:p>
              <a:endParaRPr/>
            </a:p>
          </p:txBody>
        </p:sp>
        <p:sp>
          <p:nvSpPr>
            <p:cNvPr id="44" name="rc44"/>
            <p:cNvSpPr/>
            <p:nvPr/>
          </p:nvSpPr>
          <p:spPr>
            <a:xfrm>
              <a:off x="3428618" y="3248263"/>
              <a:ext cx="239888" cy="49818"/>
            </a:xfrm>
            <a:prstGeom prst="rect">
              <a:avLst/>
            </a:prstGeom>
            <a:solidFill>
              <a:srgbClr val="1CABE2">
                <a:alpha val="100000"/>
              </a:srgbClr>
            </a:solidFill>
          </p:spPr>
          <p:txBody>
            <a:bodyPr/>
            <a:lstStyle/>
            <a:p>
              <a:endParaRPr/>
            </a:p>
          </p:txBody>
        </p:sp>
        <p:sp>
          <p:nvSpPr>
            <p:cNvPr id="45" name="rc45"/>
            <p:cNvSpPr/>
            <p:nvPr/>
          </p:nvSpPr>
          <p:spPr>
            <a:xfrm>
              <a:off x="3695161" y="3278559"/>
              <a:ext cx="239888" cy="933449"/>
            </a:xfrm>
            <a:prstGeom prst="rect">
              <a:avLst/>
            </a:prstGeom>
            <a:solidFill>
              <a:srgbClr val="80BD41">
                <a:alpha val="100000"/>
              </a:srgbClr>
            </a:solidFill>
          </p:spPr>
          <p:txBody>
            <a:bodyPr/>
            <a:lstStyle/>
            <a:p>
              <a:endParaRPr/>
            </a:p>
          </p:txBody>
        </p:sp>
        <p:sp>
          <p:nvSpPr>
            <p:cNvPr id="46" name="rc46"/>
            <p:cNvSpPr/>
            <p:nvPr/>
          </p:nvSpPr>
          <p:spPr>
            <a:xfrm>
              <a:off x="3695161" y="3224400"/>
              <a:ext cx="239888" cy="54159"/>
            </a:xfrm>
            <a:prstGeom prst="rect">
              <a:avLst/>
            </a:prstGeom>
            <a:solidFill>
              <a:srgbClr val="1CABE2">
                <a:alpha val="100000"/>
              </a:srgbClr>
            </a:solidFill>
          </p:spPr>
          <p:txBody>
            <a:bodyPr/>
            <a:lstStyle/>
            <a:p>
              <a:endParaRPr/>
            </a:p>
          </p:txBody>
        </p:sp>
        <p:sp>
          <p:nvSpPr>
            <p:cNvPr id="47" name="rc47"/>
            <p:cNvSpPr/>
            <p:nvPr/>
          </p:nvSpPr>
          <p:spPr>
            <a:xfrm>
              <a:off x="3961705" y="3245848"/>
              <a:ext cx="239888" cy="966161"/>
            </a:xfrm>
            <a:prstGeom prst="rect">
              <a:avLst/>
            </a:prstGeom>
            <a:solidFill>
              <a:srgbClr val="80BD41">
                <a:alpha val="100000"/>
              </a:srgbClr>
            </a:solidFill>
          </p:spPr>
          <p:txBody>
            <a:bodyPr/>
            <a:lstStyle/>
            <a:p>
              <a:endParaRPr/>
            </a:p>
          </p:txBody>
        </p:sp>
        <p:sp>
          <p:nvSpPr>
            <p:cNvPr id="48" name="rc48"/>
            <p:cNvSpPr/>
            <p:nvPr/>
          </p:nvSpPr>
          <p:spPr>
            <a:xfrm>
              <a:off x="3961705" y="3199123"/>
              <a:ext cx="239888" cy="46724"/>
            </a:xfrm>
            <a:prstGeom prst="rect">
              <a:avLst/>
            </a:prstGeom>
            <a:solidFill>
              <a:srgbClr val="1CABE2">
                <a:alpha val="100000"/>
              </a:srgbClr>
            </a:solidFill>
          </p:spPr>
          <p:txBody>
            <a:bodyPr/>
            <a:lstStyle/>
            <a:p>
              <a:endParaRPr/>
            </a:p>
          </p:txBody>
        </p:sp>
        <p:sp>
          <p:nvSpPr>
            <p:cNvPr id="49" name="rc49"/>
            <p:cNvSpPr/>
            <p:nvPr/>
          </p:nvSpPr>
          <p:spPr>
            <a:xfrm>
              <a:off x="4228248" y="3257493"/>
              <a:ext cx="239888" cy="954516"/>
            </a:xfrm>
            <a:prstGeom prst="rect">
              <a:avLst/>
            </a:prstGeom>
            <a:solidFill>
              <a:srgbClr val="80BD41">
                <a:alpha val="100000"/>
              </a:srgbClr>
            </a:solidFill>
          </p:spPr>
          <p:txBody>
            <a:bodyPr/>
            <a:lstStyle/>
            <a:p>
              <a:endParaRPr/>
            </a:p>
          </p:txBody>
        </p:sp>
        <p:sp>
          <p:nvSpPr>
            <p:cNvPr id="50" name="rc50"/>
            <p:cNvSpPr/>
            <p:nvPr/>
          </p:nvSpPr>
          <p:spPr>
            <a:xfrm>
              <a:off x="4228248" y="3209752"/>
              <a:ext cx="239888" cy="47740"/>
            </a:xfrm>
            <a:prstGeom prst="rect">
              <a:avLst/>
            </a:prstGeom>
            <a:solidFill>
              <a:srgbClr val="1CABE2">
                <a:alpha val="100000"/>
              </a:srgbClr>
            </a:solidFill>
          </p:spPr>
          <p:txBody>
            <a:bodyPr/>
            <a:lstStyle/>
            <a:p>
              <a:endParaRPr/>
            </a:p>
          </p:txBody>
        </p:sp>
        <p:sp>
          <p:nvSpPr>
            <p:cNvPr id="51" name="rc51"/>
            <p:cNvSpPr/>
            <p:nvPr/>
          </p:nvSpPr>
          <p:spPr>
            <a:xfrm>
              <a:off x="4494791" y="3248074"/>
              <a:ext cx="239888" cy="963935"/>
            </a:xfrm>
            <a:prstGeom prst="rect">
              <a:avLst/>
            </a:prstGeom>
            <a:solidFill>
              <a:srgbClr val="80BD41">
                <a:alpha val="100000"/>
              </a:srgbClr>
            </a:solidFill>
          </p:spPr>
          <p:txBody>
            <a:bodyPr/>
            <a:lstStyle/>
            <a:p>
              <a:endParaRPr/>
            </a:p>
          </p:txBody>
        </p:sp>
        <p:sp>
          <p:nvSpPr>
            <p:cNvPr id="52" name="rc52"/>
            <p:cNvSpPr/>
            <p:nvPr/>
          </p:nvSpPr>
          <p:spPr>
            <a:xfrm>
              <a:off x="4494791" y="3181533"/>
              <a:ext cx="239888" cy="66541"/>
            </a:xfrm>
            <a:prstGeom prst="rect">
              <a:avLst/>
            </a:prstGeom>
            <a:solidFill>
              <a:srgbClr val="1CABE2">
                <a:alpha val="100000"/>
              </a:srgbClr>
            </a:solidFill>
          </p:spPr>
          <p:txBody>
            <a:bodyPr/>
            <a:lstStyle/>
            <a:p>
              <a:endParaRPr/>
            </a:p>
          </p:txBody>
        </p:sp>
        <p:sp>
          <p:nvSpPr>
            <p:cNvPr id="53" name="rc53"/>
            <p:cNvSpPr/>
            <p:nvPr/>
          </p:nvSpPr>
          <p:spPr>
            <a:xfrm>
              <a:off x="4761334" y="3233584"/>
              <a:ext cx="239888" cy="978424"/>
            </a:xfrm>
            <a:prstGeom prst="rect">
              <a:avLst/>
            </a:prstGeom>
            <a:solidFill>
              <a:srgbClr val="80BD41">
                <a:alpha val="100000"/>
              </a:srgbClr>
            </a:solidFill>
          </p:spPr>
          <p:txBody>
            <a:bodyPr/>
            <a:lstStyle/>
            <a:p>
              <a:endParaRPr/>
            </a:p>
          </p:txBody>
        </p:sp>
        <p:sp>
          <p:nvSpPr>
            <p:cNvPr id="54" name="rc54"/>
            <p:cNvSpPr/>
            <p:nvPr/>
          </p:nvSpPr>
          <p:spPr>
            <a:xfrm>
              <a:off x="4761334" y="3161686"/>
              <a:ext cx="239888" cy="71897"/>
            </a:xfrm>
            <a:prstGeom prst="rect">
              <a:avLst/>
            </a:prstGeom>
            <a:solidFill>
              <a:srgbClr val="1CABE2">
                <a:alpha val="100000"/>
              </a:srgbClr>
            </a:solidFill>
          </p:spPr>
          <p:txBody>
            <a:bodyPr/>
            <a:lstStyle/>
            <a:p>
              <a:endParaRPr/>
            </a:p>
          </p:txBody>
        </p:sp>
        <p:sp>
          <p:nvSpPr>
            <p:cNvPr id="55" name="rc55"/>
            <p:cNvSpPr/>
            <p:nvPr/>
          </p:nvSpPr>
          <p:spPr>
            <a:xfrm>
              <a:off x="5027877" y="3215921"/>
              <a:ext cx="239888" cy="996088"/>
            </a:xfrm>
            <a:prstGeom prst="rect">
              <a:avLst/>
            </a:prstGeom>
            <a:solidFill>
              <a:srgbClr val="80BD41">
                <a:alpha val="100000"/>
              </a:srgbClr>
            </a:solidFill>
          </p:spPr>
          <p:txBody>
            <a:bodyPr/>
            <a:lstStyle/>
            <a:p>
              <a:endParaRPr/>
            </a:p>
          </p:txBody>
        </p:sp>
        <p:sp>
          <p:nvSpPr>
            <p:cNvPr id="56" name="rc56"/>
            <p:cNvSpPr/>
            <p:nvPr/>
          </p:nvSpPr>
          <p:spPr>
            <a:xfrm>
              <a:off x="5027877" y="3146548"/>
              <a:ext cx="239888" cy="69372"/>
            </a:xfrm>
            <a:prstGeom prst="rect">
              <a:avLst/>
            </a:prstGeom>
            <a:solidFill>
              <a:srgbClr val="1CABE2">
                <a:alpha val="100000"/>
              </a:srgbClr>
            </a:solidFill>
          </p:spPr>
          <p:txBody>
            <a:bodyPr/>
            <a:lstStyle/>
            <a:p>
              <a:endParaRPr/>
            </a:p>
          </p:txBody>
        </p:sp>
        <p:sp>
          <p:nvSpPr>
            <p:cNvPr id="57" name="rc57"/>
            <p:cNvSpPr/>
            <p:nvPr/>
          </p:nvSpPr>
          <p:spPr>
            <a:xfrm>
              <a:off x="5294420" y="3222134"/>
              <a:ext cx="239888" cy="989875"/>
            </a:xfrm>
            <a:prstGeom prst="rect">
              <a:avLst/>
            </a:prstGeom>
            <a:solidFill>
              <a:srgbClr val="80BD41">
                <a:alpha val="100000"/>
              </a:srgbClr>
            </a:solidFill>
          </p:spPr>
          <p:txBody>
            <a:bodyPr/>
            <a:lstStyle/>
            <a:p>
              <a:endParaRPr/>
            </a:p>
          </p:txBody>
        </p:sp>
        <p:sp>
          <p:nvSpPr>
            <p:cNvPr id="58" name="rc58"/>
            <p:cNvSpPr/>
            <p:nvPr/>
          </p:nvSpPr>
          <p:spPr>
            <a:xfrm>
              <a:off x="5294420" y="3137876"/>
              <a:ext cx="239888" cy="84257"/>
            </a:xfrm>
            <a:prstGeom prst="rect">
              <a:avLst/>
            </a:prstGeom>
            <a:solidFill>
              <a:srgbClr val="1CABE2">
                <a:alpha val="100000"/>
              </a:srgbClr>
            </a:solidFill>
          </p:spPr>
          <p:txBody>
            <a:bodyPr/>
            <a:lstStyle/>
            <a:p>
              <a:endParaRPr/>
            </a:p>
          </p:txBody>
        </p:sp>
        <p:sp>
          <p:nvSpPr>
            <p:cNvPr id="59" name="rc59"/>
            <p:cNvSpPr/>
            <p:nvPr/>
          </p:nvSpPr>
          <p:spPr>
            <a:xfrm>
              <a:off x="5560963" y="3237344"/>
              <a:ext cx="239888" cy="974665"/>
            </a:xfrm>
            <a:prstGeom prst="rect">
              <a:avLst/>
            </a:prstGeom>
            <a:solidFill>
              <a:srgbClr val="80BD41">
                <a:alpha val="100000"/>
              </a:srgbClr>
            </a:solidFill>
          </p:spPr>
          <p:txBody>
            <a:bodyPr/>
            <a:lstStyle/>
            <a:p>
              <a:endParaRPr/>
            </a:p>
          </p:txBody>
        </p:sp>
        <p:sp>
          <p:nvSpPr>
            <p:cNvPr id="60" name="rc60"/>
            <p:cNvSpPr/>
            <p:nvPr/>
          </p:nvSpPr>
          <p:spPr>
            <a:xfrm>
              <a:off x="5560963" y="3142307"/>
              <a:ext cx="239888" cy="95036"/>
            </a:xfrm>
            <a:prstGeom prst="rect">
              <a:avLst/>
            </a:prstGeom>
            <a:solidFill>
              <a:srgbClr val="1CABE2">
                <a:alpha val="100000"/>
              </a:srgbClr>
            </a:solidFill>
          </p:spPr>
          <p:txBody>
            <a:bodyPr/>
            <a:lstStyle/>
            <a:p>
              <a:endParaRPr/>
            </a:p>
          </p:txBody>
        </p:sp>
        <p:sp>
          <p:nvSpPr>
            <p:cNvPr id="61" name="rc61"/>
            <p:cNvSpPr/>
            <p:nvPr/>
          </p:nvSpPr>
          <p:spPr>
            <a:xfrm>
              <a:off x="5827506" y="3225240"/>
              <a:ext cx="239888" cy="986768"/>
            </a:xfrm>
            <a:prstGeom prst="rect">
              <a:avLst/>
            </a:prstGeom>
            <a:solidFill>
              <a:srgbClr val="80BD41">
                <a:alpha val="100000"/>
              </a:srgbClr>
            </a:solidFill>
          </p:spPr>
          <p:txBody>
            <a:bodyPr/>
            <a:lstStyle/>
            <a:p>
              <a:endParaRPr/>
            </a:p>
          </p:txBody>
        </p:sp>
        <p:sp>
          <p:nvSpPr>
            <p:cNvPr id="62" name="rc62"/>
            <p:cNvSpPr/>
            <p:nvPr/>
          </p:nvSpPr>
          <p:spPr>
            <a:xfrm>
              <a:off x="5827506" y="3142725"/>
              <a:ext cx="239888" cy="82515"/>
            </a:xfrm>
            <a:prstGeom prst="rect">
              <a:avLst/>
            </a:prstGeom>
            <a:solidFill>
              <a:srgbClr val="1CABE2">
                <a:alpha val="100000"/>
              </a:srgbClr>
            </a:solidFill>
          </p:spPr>
          <p:txBody>
            <a:bodyPr/>
            <a:lstStyle/>
            <a:p>
              <a:endParaRPr/>
            </a:p>
          </p:txBody>
        </p:sp>
        <p:sp>
          <p:nvSpPr>
            <p:cNvPr id="63" name="rc63"/>
            <p:cNvSpPr/>
            <p:nvPr/>
          </p:nvSpPr>
          <p:spPr>
            <a:xfrm>
              <a:off x="6094049" y="3249539"/>
              <a:ext cx="239888" cy="962470"/>
            </a:xfrm>
            <a:prstGeom prst="rect">
              <a:avLst/>
            </a:prstGeom>
            <a:solidFill>
              <a:srgbClr val="80BD41">
                <a:alpha val="100000"/>
              </a:srgbClr>
            </a:solidFill>
          </p:spPr>
          <p:txBody>
            <a:bodyPr/>
            <a:lstStyle/>
            <a:p>
              <a:endParaRPr/>
            </a:p>
          </p:txBody>
        </p:sp>
        <p:sp>
          <p:nvSpPr>
            <p:cNvPr id="64" name="rc64"/>
            <p:cNvSpPr/>
            <p:nvPr/>
          </p:nvSpPr>
          <p:spPr>
            <a:xfrm>
              <a:off x="6094049" y="3168597"/>
              <a:ext cx="239888" cy="80941"/>
            </a:xfrm>
            <a:prstGeom prst="rect">
              <a:avLst/>
            </a:prstGeom>
            <a:solidFill>
              <a:srgbClr val="1CABE2">
                <a:alpha val="100000"/>
              </a:srgbClr>
            </a:solidFill>
          </p:spPr>
          <p:txBody>
            <a:bodyPr/>
            <a:lstStyle/>
            <a:p>
              <a:endParaRPr/>
            </a:p>
          </p:txBody>
        </p:sp>
        <p:sp>
          <p:nvSpPr>
            <p:cNvPr id="65" name="rc65"/>
            <p:cNvSpPr/>
            <p:nvPr/>
          </p:nvSpPr>
          <p:spPr>
            <a:xfrm>
              <a:off x="6360593" y="3265785"/>
              <a:ext cx="239888" cy="946223"/>
            </a:xfrm>
            <a:prstGeom prst="rect">
              <a:avLst/>
            </a:prstGeom>
            <a:solidFill>
              <a:srgbClr val="80BD41">
                <a:alpha val="100000"/>
              </a:srgbClr>
            </a:solidFill>
          </p:spPr>
          <p:txBody>
            <a:bodyPr/>
            <a:lstStyle/>
            <a:p>
              <a:endParaRPr/>
            </a:p>
          </p:txBody>
        </p:sp>
        <p:sp>
          <p:nvSpPr>
            <p:cNvPr id="66" name="rc66"/>
            <p:cNvSpPr/>
            <p:nvPr/>
          </p:nvSpPr>
          <p:spPr>
            <a:xfrm>
              <a:off x="6360593" y="3186798"/>
              <a:ext cx="239888" cy="78987"/>
            </a:xfrm>
            <a:prstGeom prst="rect">
              <a:avLst/>
            </a:prstGeom>
            <a:solidFill>
              <a:srgbClr val="1CABE2">
                <a:alpha val="100000"/>
              </a:srgbClr>
            </a:solidFill>
          </p:spPr>
          <p:txBody>
            <a:bodyPr/>
            <a:lstStyle/>
            <a:p>
              <a:endParaRPr/>
            </a:p>
          </p:txBody>
        </p:sp>
        <p:sp>
          <p:nvSpPr>
            <p:cNvPr id="67" name="rc67"/>
            <p:cNvSpPr/>
            <p:nvPr/>
          </p:nvSpPr>
          <p:spPr>
            <a:xfrm>
              <a:off x="6627136" y="3287930"/>
              <a:ext cx="239888" cy="924079"/>
            </a:xfrm>
            <a:prstGeom prst="rect">
              <a:avLst/>
            </a:prstGeom>
            <a:solidFill>
              <a:srgbClr val="80BD41">
                <a:alpha val="100000"/>
              </a:srgbClr>
            </a:solidFill>
          </p:spPr>
          <p:txBody>
            <a:bodyPr/>
            <a:lstStyle/>
            <a:p>
              <a:endParaRPr/>
            </a:p>
          </p:txBody>
        </p:sp>
        <p:sp>
          <p:nvSpPr>
            <p:cNvPr id="68" name="rc68"/>
            <p:cNvSpPr/>
            <p:nvPr/>
          </p:nvSpPr>
          <p:spPr>
            <a:xfrm>
              <a:off x="6627136" y="3190586"/>
              <a:ext cx="239888" cy="97343"/>
            </a:xfrm>
            <a:prstGeom prst="rect">
              <a:avLst/>
            </a:prstGeom>
            <a:solidFill>
              <a:srgbClr val="1CABE2">
                <a:alpha val="100000"/>
              </a:srgbClr>
            </a:solidFill>
          </p:spPr>
          <p:txBody>
            <a:bodyPr/>
            <a:lstStyle/>
            <a:p>
              <a:endParaRPr/>
            </a:p>
          </p:txBody>
        </p:sp>
        <p:sp>
          <p:nvSpPr>
            <p:cNvPr id="69" name="rc69"/>
            <p:cNvSpPr/>
            <p:nvPr/>
          </p:nvSpPr>
          <p:spPr>
            <a:xfrm>
              <a:off x="6893679" y="3298070"/>
              <a:ext cx="239888" cy="913938"/>
            </a:xfrm>
            <a:prstGeom prst="rect">
              <a:avLst/>
            </a:prstGeom>
            <a:solidFill>
              <a:srgbClr val="80BD41">
                <a:alpha val="100000"/>
              </a:srgbClr>
            </a:solidFill>
          </p:spPr>
          <p:txBody>
            <a:bodyPr/>
            <a:lstStyle/>
            <a:p>
              <a:endParaRPr/>
            </a:p>
          </p:txBody>
        </p:sp>
        <p:sp>
          <p:nvSpPr>
            <p:cNvPr id="70" name="rc70"/>
            <p:cNvSpPr/>
            <p:nvPr/>
          </p:nvSpPr>
          <p:spPr>
            <a:xfrm>
              <a:off x="6893679" y="3199146"/>
              <a:ext cx="239888" cy="98924"/>
            </a:xfrm>
            <a:prstGeom prst="rect">
              <a:avLst/>
            </a:prstGeom>
            <a:solidFill>
              <a:srgbClr val="1CABE2">
                <a:alpha val="100000"/>
              </a:srgbClr>
            </a:solidFill>
          </p:spPr>
          <p:txBody>
            <a:bodyPr/>
            <a:lstStyle/>
            <a:p>
              <a:endParaRPr/>
            </a:p>
          </p:txBody>
        </p:sp>
        <p:sp>
          <p:nvSpPr>
            <p:cNvPr id="71" name="rc71"/>
            <p:cNvSpPr/>
            <p:nvPr/>
          </p:nvSpPr>
          <p:spPr>
            <a:xfrm>
              <a:off x="7160222" y="3278932"/>
              <a:ext cx="239888" cy="933077"/>
            </a:xfrm>
            <a:prstGeom prst="rect">
              <a:avLst/>
            </a:prstGeom>
            <a:solidFill>
              <a:srgbClr val="80BD41">
                <a:alpha val="100000"/>
              </a:srgbClr>
            </a:solidFill>
          </p:spPr>
          <p:txBody>
            <a:bodyPr/>
            <a:lstStyle/>
            <a:p>
              <a:endParaRPr/>
            </a:p>
          </p:txBody>
        </p:sp>
        <p:sp>
          <p:nvSpPr>
            <p:cNvPr id="72" name="rc72"/>
            <p:cNvSpPr/>
            <p:nvPr/>
          </p:nvSpPr>
          <p:spPr>
            <a:xfrm>
              <a:off x="7160222" y="3194137"/>
              <a:ext cx="239888" cy="84794"/>
            </a:xfrm>
            <a:prstGeom prst="rect">
              <a:avLst/>
            </a:prstGeom>
            <a:solidFill>
              <a:srgbClr val="1CABE2">
                <a:alpha val="100000"/>
              </a:srgbClr>
            </a:solidFill>
          </p:spPr>
          <p:txBody>
            <a:bodyPr/>
            <a:lstStyle/>
            <a:p>
              <a:endParaRPr/>
            </a:p>
          </p:txBody>
        </p:sp>
        <p:sp>
          <p:nvSpPr>
            <p:cNvPr id="73" name="rc73"/>
            <p:cNvSpPr/>
            <p:nvPr/>
          </p:nvSpPr>
          <p:spPr>
            <a:xfrm>
              <a:off x="7426765" y="3329291"/>
              <a:ext cx="239888" cy="882718"/>
            </a:xfrm>
            <a:prstGeom prst="rect">
              <a:avLst/>
            </a:prstGeom>
            <a:solidFill>
              <a:srgbClr val="80BD41">
                <a:alpha val="100000"/>
              </a:srgbClr>
            </a:solidFill>
          </p:spPr>
          <p:txBody>
            <a:bodyPr/>
            <a:lstStyle/>
            <a:p>
              <a:endParaRPr/>
            </a:p>
          </p:txBody>
        </p:sp>
        <p:sp>
          <p:nvSpPr>
            <p:cNvPr id="74" name="rc74"/>
            <p:cNvSpPr/>
            <p:nvPr/>
          </p:nvSpPr>
          <p:spPr>
            <a:xfrm>
              <a:off x="7426765" y="3178968"/>
              <a:ext cx="239888" cy="150323"/>
            </a:xfrm>
            <a:prstGeom prst="rect">
              <a:avLst/>
            </a:prstGeom>
            <a:solidFill>
              <a:srgbClr val="1CABE2">
                <a:alpha val="100000"/>
              </a:srgbClr>
            </a:solidFill>
          </p:spPr>
          <p:txBody>
            <a:bodyPr/>
            <a:lstStyle/>
            <a:p>
              <a:endParaRPr/>
            </a:p>
          </p:txBody>
        </p:sp>
        <p:sp>
          <p:nvSpPr>
            <p:cNvPr id="75" name="rc75"/>
            <p:cNvSpPr/>
            <p:nvPr/>
          </p:nvSpPr>
          <p:spPr>
            <a:xfrm>
              <a:off x="7693308" y="3334694"/>
              <a:ext cx="239888" cy="877314"/>
            </a:xfrm>
            <a:prstGeom prst="rect">
              <a:avLst/>
            </a:prstGeom>
            <a:solidFill>
              <a:srgbClr val="80BD41">
                <a:alpha val="100000"/>
              </a:srgbClr>
            </a:solidFill>
          </p:spPr>
          <p:txBody>
            <a:bodyPr/>
            <a:lstStyle/>
            <a:p>
              <a:endParaRPr/>
            </a:p>
          </p:txBody>
        </p:sp>
        <p:sp>
          <p:nvSpPr>
            <p:cNvPr id="76" name="rc76"/>
            <p:cNvSpPr/>
            <p:nvPr/>
          </p:nvSpPr>
          <p:spPr>
            <a:xfrm>
              <a:off x="7693308" y="3173958"/>
              <a:ext cx="239888" cy="160736"/>
            </a:xfrm>
            <a:prstGeom prst="rect">
              <a:avLst/>
            </a:prstGeom>
            <a:solidFill>
              <a:srgbClr val="1CABE2">
                <a:alpha val="100000"/>
              </a:srgbClr>
            </a:solidFill>
          </p:spPr>
          <p:txBody>
            <a:bodyPr/>
            <a:lstStyle/>
            <a:p>
              <a:endParaRPr/>
            </a:p>
          </p:txBody>
        </p:sp>
        <p:sp>
          <p:nvSpPr>
            <p:cNvPr id="77" name="rc77"/>
            <p:cNvSpPr/>
            <p:nvPr/>
          </p:nvSpPr>
          <p:spPr>
            <a:xfrm>
              <a:off x="7959851" y="3289210"/>
              <a:ext cx="239888" cy="922799"/>
            </a:xfrm>
            <a:prstGeom prst="rect">
              <a:avLst/>
            </a:prstGeom>
            <a:solidFill>
              <a:srgbClr val="80BD41">
                <a:alpha val="100000"/>
              </a:srgbClr>
            </a:solidFill>
          </p:spPr>
          <p:txBody>
            <a:bodyPr/>
            <a:lstStyle/>
            <a:p>
              <a:endParaRPr/>
            </a:p>
          </p:txBody>
        </p:sp>
        <p:sp>
          <p:nvSpPr>
            <p:cNvPr id="78" name="rc78"/>
            <p:cNvSpPr/>
            <p:nvPr/>
          </p:nvSpPr>
          <p:spPr>
            <a:xfrm>
              <a:off x="7959851" y="3173634"/>
              <a:ext cx="239888" cy="115575"/>
            </a:xfrm>
            <a:prstGeom prst="rect">
              <a:avLst/>
            </a:prstGeom>
            <a:solidFill>
              <a:srgbClr val="1CABE2">
                <a:alpha val="100000"/>
              </a:srgbClr>
            </a:solidFill>
          </p:spPr>
          <p:txBody>
            <a:bodyPr/>
            <a:lstStyle/>
            <a:p>
              <a:endParaRPr/>
            </a:p>
          </p:txBody>
        </p:sp>
        <p:sp>
          <p:nvSpPr>
            <p:cNvPr id="79" name="pl79"/>
            <p:cNvSpPr/>
            <p:nvPr/>
          </p:nvSpPr>
          <p:spPr>
            <a:xfrm>
              <a:off x="1416218" y="2171156"/>
              <a:ext cx="6663577" cy="214826"/>
            </a:xfrm>
            <a:custGeom>
              <a:avLst/>
              <a:gdLst/>
              <a:ahLst/>
              <a:cxnLst/>
              <a:rect l="0" t="0" r="0" b="0"/>
              <a:pathLst>
                <a:path w="6663577" h="214826">
                  <a:moveTo>
                    <a:pt x="0" y="64447"/>
                  </a:moveTo>
                  <a:lnTo>
                    <a:pt x="266543" y="42965"/>
                  </a:lnTo>
                  <a:lnTo>
                    <a:pt x="533086" y="85930"/>
                  </a:lnTo>
                  <a:lnTo>
                    <a:pt x="799629" y="64447"/>
                  </a:lnTo>
                  <a:lnTo>
                    <a:pt x="1066172" y="42965"/>
                  </a:lnTo>
                  <a:lnTo>
                    <a:pt x="1332715" y="21482"/>
                  </a:lnTo>
                  <a:lnTo>
                    <a:pt x="1599258" y="21482"/>
                  </a:lnTo>
                  <a:lnTo>
                    <a:pt x="1865801" y="21482"/>
                  </a:lnTo>
                  <a:lnTo>
                    <a:pt x="2132344" y="0"/>
                  </a:lnTo>
                  <a:lnTo>
                    <a:pt x="2398888" y="0"/>
                  </a:lnTo>
                  <a:lnTo>
                    <a:pt x="2665431" y="0"/>
                  </a:lnTo>
                  <a:lnTo>
                    <a:pt x="2931974" y="0"/>
                  </a:lnTo>
                  <a:lnTo>
                    <a:pt x="3198517" y="21482"/>
                  </a:lnTo>
                  <a:lnTo>
                    <a:pt x="3465060" y="42965"/>
                  </a:lnTo>
                  <a:lnTo>
                    <a:pt x="3731603" y="42965"/>
                  </a:lnTo>
                  <a:lnTo>
                    <a:pt x="3998146" y="64447"/>
                  </a:lnTo>
                  <a:lnTo>
                    <a:pt x="4264689" y="85930"/>
                  </a:lnTo>
                  <a:lnTo>
                    <a:pt x="4531233" y="64447"/>
                  </a:lnTo>
                  <a:lnTo>
                    <a:pt x="4797776" y="64447"/>
                  </a:lnTo>
                  <a:lnTo>
                    <a:pt x="5064319" y="64447"/>
                  </a:lnTo>
                  <a:lnTo>
                    <a:pt x="5330862" y="107413"/>
                  </a:lnTo>
                  <a:lnTo>
                    <a:pt x="5597405" y="107413"/>
                  </a:lnTo>
                  <a:lnTo>
                    <a:pt x="5863948" y="64447"/>
                  </a:lnTo>
                  <a:lnTo>
                    <a:pt x="6130491" y="214826"/>
                  </a:lnTo>
                  <a:lnTo>
                    <a:pt x="6397034" y="214826"/>
                  </a:lnTo>
                  <a:lnTo>
                    <a:pt x="6663577" y="128895"/>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45880"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1" name="tx81"/>
            <p:cNvSpPr/>
            <p:nvPr/>
          </p:nvSpPr>
          <p:spPr>
            <a:xfrm>
              <a:off x="2678595"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2" name="tx82"/>
            <p:cNvSpPr/>
            <p:nvPr/>
          </p:nvSpPr>
          <p:spPr>
            <a:xfrm>
              <a:off x="4011311" y="19881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3" name="tx83"/>
            <p:cNvSpPr/>
            <p:nvPr/>
          </p:nvSpPr>
          <p:spPr>
            <a:xfrm>
              <a:off x="5344027"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4" name="tx84"/>
            <p:cNvSpPr/>
            <p:nvPr/>
          </p:nvSpPr>
          <p:spPr>
            <a:xfrm>
              <a:off x="6410199"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5" name="tx85"/>
            <p:cNvSpPr/>
            <p:nvPr/>
          </p:nvSpPr>
          <p:spPr>
            <a:xfrm>
              <a:off x="6676742"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6" name="tx86"/>
            <p:cNvSpPr/>
            <p:nvPr/>
          </p:nvSpPr>
          <p:spPr>
            <a:xfrm>
              <a:off x="6943285"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7" name="tx87"/>
            <p:cNvSpPr/>
            <p:nvPr/>
          </p:nvSpPr>
          <p:spPr>
            <a:xfrm>
              <a:off x="7209828"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8" name="tx88"/>
            <p:cNvSpPr/>
            <p:nvPr/>
          </p:nvSpPr>
          <p:spPr>
            <a:xfrm>
              <a:off x="7476372"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9" name="tx89"/>
            <p:cNvSpPr/>
            <p:nvPr/>
          </p:nvSpPr>
          <p:spPr>
            <a:xfrm>
              <a:off x="7742915"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90" name="tx90"/>
            <p:cNvSpPr/>
            <p:nvPr/>
          </p:nvSpPr>
          <p:spPr>
            <a:xfrm>
              <a:off x="8009458"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91" name="tx91"/>
            <p:cNvSpPr/>
            <p:nvPr/>
          </p:nvSpPr>
          <p:spPr>
            <a:xfrm>
              <a:off x="1340869" y="379407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2" name="tx92"/>
            <p:cNvSpPr/>
            <p:nvPr/>
          </p:nvSpPr>
          <p:spPr>
            <a:xfrm>
              <a:off x="1340869" y="338541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93" name="tx93"/>
            <p:cNvSpPr/>
            <p:nvPr/>
          </p:nvSpPr>
          <p:spPr>
            <a:xfrm>
              <a:off x="2673584" y="375540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9.1</a:t>
              </a:r>
            </a:p>
          </p:txBody>
        </p:sp>
        <p:sp>
          <p:nvSpPr>
            <p:cNvPr id="94" name="tx94"/>
            <p:cNvSpPr/>
            <p:nvPr/>
          </p:nvSpPr>
          <p:spPr>
            <a:xfrm>
              <a:off x="2673584" y="33114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95" name="tx95"/>
            <p:cNvSpPr/>
            <p:nvPr/>
          </p:nvSpPr>
          <p:spPr>
            <a:xfrm>
              <a:off x="3976155" y="368848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96" name="tx96"/>
            <p:cNvSpPr/>
            <p:nvPr/>
          </p:nvSpPr>
          <p:spPr>
            <a:xfrm>
              <a:off x="4006300" y="318204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7" name="tx97"/>
            <p:cNvSpPr/>
            <p:nvPr/>
          </p:nvSpPr>
          <p:spPr>
            <a:xfrm>
              <a:off x="5308871" y="367663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98" name="tx98"/>
            <p:cNvSpPr/>
            <p:nvPr/>
          </p:nvSpPr>
          <p:spPr>
            <a:xfrm>
              <a:off x="5339016" y="31395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99" name="tx99"/>
            <p:cNvSpPr/>
            <p:nvPr/>
          </p:nvSpPr>
          <p:spPr>
            <a:xfrm>
              <a:off x="6375043" y="369840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100" name="tx100"/>
            <p:cNvSpPr/>
            <p:nvPr/>
          </p:nvSpPr>
          <p:spPr>
            <a:xfrm>
              <a:off x="6405188" y="31858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01" name="tx101"/>
            <p:cNvSpPr/>
            <p:nvPr/>
          </p:nvSpPr>
          <p:spPr>
            <a:xfrm>
              <a:off x="6641586" y="370952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102" name="tx102"/>
            <p:cNvSpPr/>
            <p:nvPr/>
          </p:nvSpPr>
          <p:spPr>
            <a:xfrm>
              <a:off x="6671731" y="32001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6953334" y="37146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104" name="tx104"/>
            <p:cNvSpPr/>
            <p:nvPr/>
          </p:nvSpPr>
          <p:spPr>
            <a:xfrm>
              <a:off x="6938274" y="320949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7174673" y="370503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106" name="tx106"/>
            <p:cNvSpPr/>
            <p:nvPr/>
          </p:nvSpPr>
          <p:spPr>
            <a:xfrm>
              <a:off x="7204817" y="31960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07" name="tx107"/>
            <p:cNvSpPr/>
            <p:nvPr/>
          </p:nvSpPr>
          <p:spPr>
            <a:xfrm>
              <a:off x="7471361" y="37302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9.7</a:t>
              </a:r>
            </a:p>
          </p:txBody>
        </p:sp>
        <p:sp>
          <p:nvSpPr>
            <p:cNvPr id="108" name="tx108"/>
            <p:cNvSpPr/>
            <p:nvPr/>
          </p:nvSpPr>
          <p:spPr>
            <a:xfrm>
              <a:off x="7471361" y="32136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9" name="tx109"/>
            <p:cNvSpPr/>
            <p:nvPr/>
          </p:nvSpPr>
          <p:spPr>
            <a:xfrm>
              <a:off x="7737904" y="37329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9.6</a:t>
              </a:r>
            </a:p>
          </p:txBody>
        </p:sp>
        <p:sp>
          <p:nvSpPr>
            <p:cNvPr id="110" name="tx110"/>
            <p:cNvSpPr/>
            <p:nvPr/>
          </p:nvSpPr>
          <p:spPr>
            <a:xfrm>
              <a:off x="7737904" y="32138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11" name="tx111"/>
            <p:cNvSpPr/>
            <p:nvPr/>
          </p:nvSpPr>
          <p:spPr>
            <a:xfrm>
              <a:off x="7974302" y="371016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112" name="tx112"/>
            <p:cNvSpPr/>
            <p:nvPr/>
          </p:nvSpPr>
          <p:spPr>
            <a:xfrm>
              <a:off x="8004447" y="31909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1340869" y="323774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 name="tx114"/>
            <p:cNvSpPr/>
            <p:nvPr/>
          </p:nvSpPr>
          <p:spPr>
            <a:xfrm>
              <a:off x="2673584" y="31673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 name="tx115"/>
            <p:cNvSpPr/>
            <p:nvPr/>
          </p:nvSpPr>
          <p:spPr>
            <a:xfrm>
              <a:off x="3976155" y="3043609"/>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5308871"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11.7</a:t>
              </a:r>
            </a:p>
          </p:txBody>
        </p:sp>
        <p:sp>
          <p:nvSpPr>
            <p:cNvPr id="117" name="tx117"/>
            <p:cNvSpPr/>
            <p:nvPr/>
          </p:nvSpPr>
          <p:spPr>
            <a:xfrm>
              <a:off x="6375043" y="30312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11.2</a:t>
              </a:r>
            </a:p>
          </p:txBody>
        </p:sp>
        <p:sp>
          <p:nvSpPr>
            <p:cNvPr id="118" name="tx118"/>
            <p:cNvSpPr/>
            <p:nvPr/>
          </p:nvSpPr>
          <p:spPr>
            <a:xfrm>
              <a:off x="6641586" y="303507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11.2</a:t>
              </a:r>
            </a:p>
          </p:txBody>
        </p:sp>
        <p:sp>
          <p:nvSpPr>
            <p:cNvPr id="119" name="tx119"/>
            <p:cNvSpPr/>
            <p:nvPr/>
          </p:nvSpPr>
          <p:spPr>
            <a:xfrm>
              <a:off x="6908130" y="304363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20" name="tx120"/>
            <p:cNvSpPr/>
            <p:nvPr/>
          </p:nvSpPr>
          <p:spPr>
            <a:xfrm>
              <a:off x="7174673" y="303862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21" name="tx121"/>
            <p:cNvSpPr/>
            <p:nvPr/>
          </p:nvSpPr>
          <p:spPr>
            <a:xfrm>
              <a:off x="7441216" y="302207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11.3</a:t>
              </a:r>
            </a:p>
          </p:txBody>
        </p:sp>
        <p:sp>
          <p:nvSpPr>
            <p:cNvPr id="122" name="tx122"/>
            <p:cNvSpPr/>
            <p:nvPr/>
          </p:nvSpPr>
          <p:spPr>
            <a:xfrm>
              <a:off x="7707759" y="301706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11.3</a:t>
              </a:r>
            </a:p>
          </p:txBody>
        </p:sp>
        <p:sp>
          <p:nvSpPr>
            <p:cNvPr id="123" name="tx123"/>
            <p:cNvSpPr/>
            <p:nvPr/>
          </p:nvSpPr>
          <p:spPr>
            <a:xfrm>
              <a:off x="7974302" y="301812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24" name="tx124"/>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702987"/>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6" name="tx126"/>
            <p:cNvSpPr/>
            <p:nvPr/>
          </p:nvSpPr>
          <p:spPr>
            <a:xfrm>
              <a:off x="616710" y="324526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616710" y="278794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616710" y="233062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9" name="tx129"/>
            <p:cNvSpPr/>
            <p:nvPr/>
          </p:nvSpPr>
          <p:spPr>
            <a:xfrm>
              <a:off x="616710" y="187331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30" name="tx130"/>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7" name="tx147"/>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8" name="pl148"/>
            <p:cNvSpPr/>
            <p:nvPr/>
          </p:nvSpPr>
          <p:spPr>
            <a:xfrm>
              <a:off x="253174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9" name="tx149"/>
            <p:cNvSpPr/>
            <p:nvPr/>
          </p:nvSpPr>
          <p:spPr>
            <a:xfrm>
              <a:off x="2798848"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80163"/>
              <a:ext cx="201456" cy="201456"/>
            </a:xfrm>
            <a:prstGeom prst="rect">
              <a:avLst/>
            </a:prstGeom>
            <a:solidFill>
              <a:srgbClr val="1CABE2">
                <a:alpha val="100000"/>
              </a:srgbClr>
            </a:solidFill>
          </p:spPr>
          <p:txBody>
            <a:bodyPr/>
            <a:lstStyle/>
            <a:p>
              <a:endParaRPr/>
            </a:p>
          </p:txBody>
        </p:sp>
        <p:sp>
          <p:nvSpPr>
            <p:cNvPr id="151" name="rc151"/>
            <p:cNvSpPr/>
            <p:nvPr/>
          </p:nvSpPr>
          <p:spPr>
            <a:xfrm>
              <a:off x="6014964" y="5080163"/>
              <a:ext cx="201456" cy="201456"/>
            </a:xfrm>
            <a:prstGeom prst="rect">
              <a:avLst/>
            </a:prstGeom>
            <a:solidFill>
              <a:srgbClr val="80BD41">
                <a:alpha val="100000"/>
              </a:srgbClr>
            </a:solidFill>
          </p:spPr>
          <p:txBody>
            <a:bodyPr/>
            <a:lstStyle/>
            <a:p>
              <a:endParaRPr/>
            </a:p>
          </p:txBody>
        </p:sp>
        <p:sp>
          <p:nvSpPr>
            <p:cNvPr id="152" name="tx152"/>
            <p:cNvSpPr/>
            <p:nvPr/>
          </p:nvSpPr>
          <p:spPr>
            <a:xfrm>
              <a:off x="4336851"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1594448"/>
              <a:ext cx="137918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MENA, 2000-2025</a:t>
              </a:r>
            </a:p>
          </p:txBody>
        </p:sp>
        <p:sp>
          <p:nvSpPr>
            <p:cNvPr id="156" name="pl156"/>
            <p:cNvSpPr/>
            <p:nvPr/>
          </p:nvSpPr>
          <p:spPr>
            <a:xfrm>
              <a:off x="202017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46798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91579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6359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781140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274408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419188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63969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08749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53530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296273" y="5840557"/>
              <a:ext cx="5991253" cy="124062"/>
            </a:xfrm>
            <a:prstGeom prst="rect">
              <a:avLst/>
            </a:prstGeom>
            <a:solidFill>
              <a:srgbClr val="80BD41">
                <a:alpha val="100000"/>
              </a:srgbClr>
            </a:solidFill>
          </p:spPr>
          <p:txBody>
            <a:bodyPr/>
            <a:lstStyle/>
            <a:p>
              <a:endParaRPr/>
            </a:p>
          </p:txBody>
        </p:sp>
        <p:sp>
          <p:nvSpPr>
            <p:cNvPr id="171" name="rc171"/>
            <p:cNvSpPr/>
            <p:nvPr/>
          </p:nvSpPr>
          <p:spPr>
            <a:xfrm>
              <a:off x="7287527" y="5840557"/>
              <a:ext cx="500127" cy="124062"/>
            </a:xfrm>
            <a:prstGeom prst="rect">
              <a:avLst/>
            </a:prstGeom>
            <a:solidFill>
              <a:srgbClr val="1CABE2">
                <a:alpha val="100000"/>
              </a:srgbClr>
            </a:solidFill>
          </p:spPr>
          <p:txBody>
            <a:bodyPr/>
            <a:lstStyle/>
            <a:p>
              <a:endParaRPr/>
            </a:p>
          </p:txBody>
        </p:sp>
        <p:sp>
          <p:nvSpPr>
            <p:cNvPr id="172" name="rc172"/>
            <p:cNvSpPr/>
            <p:nvPr/>
          </p:nvSpPr>
          <p:spPr>
            <a:xfrm>
              <a:off x="1296273" y="5685479"/>
              <a:ext cx="5554937" cy="124062"/>
            </a:xfrm>
            <a:prstGeom prst="rect">
              <a:avLst/>
            </a:prstGeom>
            <a:solidFill>
              <a:srgbClr val="80BD41">
                <a:alpha val="100000"/>
              </a:srgbClr>
            </a:solidFill>
          </p:spPr>
          <p:txBody>
            <a:bodyPr/>
            <a:lstStyle/>
            <a:p>
              <a:endParaRPr/>
            </a:p>
          </p:txBody>
        </p:sp>
        <p:sp>
          <p:nvSpPr>
            <p:cNvPr id="173" name="rc173"/>
            <p:cNvSpPr/>
            <p:nvPr/>
          </p:nvSpPr>
          <p:spPr>
            <a:xfrm>
              <a:off x="6851211" y="5685479"/>
              <a:ext cx="1017740" cy="124062"/>
            </a:xfrm>
            <a:prstGeom prst="rect">
              <a:avLst/>
            </a:prstGeom>
            <a:solidFill>
              <a:srgbClr val="1CABE2">
                <a:alpha val="100000"/>
              </a:srgbClr>
            </a:solidFill>
          </p:spPr>
          <p:txBody>
            <a:bodyPr/>
            <a:lstStyle/>
            <a:p>
              <a:endParaRPr/>
            </a:p>
          </p:txBody>
        </p:sp>
        <p:sp>
          <p:nvSpPr>
            <p:cNvPr id="174" name="rc174"/>
            <p:cNvSpPr/>
            <p:nvPr/>
          </p:nvSpPr>
          <p:spPr>
            <a:xfrm>
              <a:off x="1296273" y="5530401"/>
              <a:ext cx="5842937" cy="124062"/>
            </a:xfrm>
            <a:prstGeom prst="rect">
              <a:avLst/>
            </a:prstGeom>
            <a:solidFill>
              <a:srgbClr val="80BD41">
                <a:alpha val="100000"/>
              </a:srgbClr>
            </a:solidFill>
          </p:spPr>
          <p:txBody>
            <a:bodyPr/>
            <a:lstStyle/>
            <a:p>
              <a:endParaRPr/>
            </a:p>
          </p:txBody>
        </p:sp>
        <p:sp>
          <p:nvSpPr>
            <p:cNvPr id="175" name="rc175"/>
            <p:cNvSpPr/>
            <p:nvPr/>
          </p:nvSpPr>
          <p:spPr>
            <a:xfrm>
              <a:off x="7139210" y="5530401"/>
              <a:ext cx="731793" cy="124062"/>
            </a:xfrm>
            <a:prstGeom prst="rect">
              <a:avLst/>
            </a:prstGeom>
            <a:solidFill>
              <a:srgbClr val="1CABE2">
                <a:alpha val="100000"/>
              </a:srgbClr>
            </a:solidFill>
          </p:spPr>
          <p:txBody>
            <a:bodyPr/>
            <a:lstStyle/>
            <a:p>
              <a:endParaRPr/>
            </a:p>
          </p:txBody>
        </p:sp>
        <p:sp>
          <p:nvSpPr>
            <p:cNvPr id="176" name="tx176"/>
            <p:cNvSpPr/>
            <p:nvPr/>
          </p:nvSpPr>
          <p:spPr>
            <a:xfrm>
              <a:off x="4168824"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10.3</a:t>
              </a:r>
            </a:p>
          </p:txBody>
        </p:sp>
        <p:sp>
          <p:nvSpPr>
            <p:cNvPr id="177" name="tx177"/>
            <p:cNvSpPr/>
            <p:nvPr/>
          </p:nvSpPr>
          <p:spPr>
            <a:xfrm>
              <a:off x="7449684"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0.9</a:t>
              </a:r>
            </a:p>
          </p:txBody>
        </p:sp>
        <p:sp>
          <p:nvSpPr>
            <p:cNvPr id="178" name="tx178"/>
            <p:cNvSpPr/>
            <p:nvPr/>
          </p:nvSpPr>
          <p:spPr>
            <a:xfrm>
              <a:off x="3985835"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9.6</a:t>
              </a:r>
            </a:p>
          </p:txBody>
        </p:sp>
        <p:sp>
          <p:nvSpPr>
            <p:cNvPr id="179" name="tx179"/>
            <p:cNvSpPr/>
            <p:nvPr/>
          </p:nvSpPr>
          <p:spPr>
            <a:xfrm>
              <a:off x="7272174"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1.8</a:t>
              </a:r>
            </a:p>
          </p:txBody>
        </p:sp>
        <p:sp>
          <p:nvSpPr>
            <p:cNvPr id="180" name="tx180"/>
            <p:cNvSpPr/>
            <p:nvPr/>
          </p:nvSpPr>
          <p:spPr>
            <a:xfrm>
              <a:off x="4094666" y="5545252"/>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10.1</a:t>
              </a:r>
            </a:p>
          </p:txBody>
        </p:sp>
        <p:sp>
          <p:nvSpPr>
            <p:cNvPr id="181" name="tx181"/>
            <p:cNvSpPr/>
            <p:nvPr/>
          </p:nvSpPr>
          <p:spPr>
            <a:xfrm>
              <a:off x="7417200"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a:t>
              </a:r>
            </a:p>
          </p:txBody>
        </p:sp>
        <p:sp>
          <p:nvSpPr>
            <p:cNvPr id="182" name="tx182"/>
            <p:cNvSpPr/>
            <p:nvPr/>
          </p:nvSpPr>
          <p:spPr>
            <a:xfrm>
              <a:off x="7989148" y="585695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11.2</a:t>
              </a:r>
            </a:p>
          </p:txBody>
        </p:sp>
        <p:sp>
          <p:nvSpPr>
            <p:cNvPr id="183" name="tx183"/>
            <p:cNvSpPr/>
            <p:nvPr/>
          </p:nvSpPr>
          <p:spPr>
            <a:xfrm>
              <a:off x="8074510"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11.3</a:t>
              </a:r>
            </a:p>
          </p:txBody>
        </p:sp>
        <p:sp>
          <p:nvSpPr>
            <p:cNvPr id="184" name="tx184"/>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11.4</a:t>
              </a:r>
            </a:p>
          </p:txBody>
        </p:sp>
        <p:sp>
          <p:nvSpPr>
            <p:cNvPr id="185" name="tx185"/>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569387"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90" name="tx190"/>
            <p:cNvSpPr/>
            <p:nvPr/>
          </p:nvSpPr>
          <p:spPr>
            <a:xfrm>
              <a:off x="4017193"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91" name="tx191"/>
            <p:cNvSpPr/>
            <p:nvPr/>
          </p:nvSpPr>
          <p:spPr>
            <a:xfrm>
              <a:off x="5465000" y="6056560"/>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92" name="tx192"/>
            <p:cNvSpPr/>
            <p:nvPr/>
          </p:nvSpPr>
          <p:spPr>
            <a:xfrm>
              <a:off x="6873959" y="6056151"/>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93" name="tx193"/>
            <p:cNvSpPr/>
            <p:nvPr/>
          </p:nvSpPr>
          <p:spPr>
            <a:xfrm>
              <a:off x="8321765" y="6056151"/>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12.5 M</a:t>
              </a:r>
            </a:p>
          </p:txBody>
        </p:sp>
        <p:sp>
          <p:nvSpPr>
            <p:cNvPr id="194" name="tx194"/>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5" name="tx195"/>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6" name="tx196"/>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(89%) was lower than in 2019 (92%).
The number of children vaccinated with DTP1 decreased 2% from 10.3 million in 2019 to 10.1 million in 2025.
The number of surviving infants increased approximately 1% from 11.2 million in 2019 to 11.4 million in 2025.
In 2025, 256,000 fewer children were vaccinated than in 2019.
In 2025, there were 144,000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89%: 10.1 million children received at least one dose of DTP-containing vaccine, but 1.3 million remain unreached.</a:t>
            </a:r>
          </a:p>
        </p:txBody>
      </p:sp>
      <p:grpSp>
        <p:nvGrpSpPr>
          <p:cNvPr id="199" name="Group 198"/>
          <p:cNvGrpSpPr/>
          <p:nvPr/>
        </p:nvGrpSpPr>
        <p:grpSpPr>
          <a:xfrm>
            <a:off x="292608" y="1097280"/>
            <a:ext cx="8595360" cy="28575"/>
            <a:chOff x="292608" y="1097280"/>
            <a:chExt cx="8595360" cy="28575"/>
          </a:xfrm>
        </p:grpSpPr>
        <p:sp>
          <p:nvSpPr>
            <p:cNvPr id="2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1"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5154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40350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554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9074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15939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41135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6633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9152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1672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4192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6711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9231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17509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4270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67902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9309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829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43490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82252" y="1655554"/>
              <a:ext cx="4687757" cy="1511437"/>
            </a:xfrm>
            <a:custGeom>
              <a:avLst/>
              <a:gdLst/>
              <a:ahLst/>
              <a:cxnLst/>
              <a:rect l="0" t="0" r="0" b="0"/>
              <a:pathLst>
                <a:path w="4687757" h="1511437">
                  <a:moveTo>
                    <a:pt x="0" y="251793"/>
                  </a:moveTo>
                  <a:lnTo>
                    <a:pt x="11837" y="251778"/>
                  </a:lnTo>
                  <a:lnTo>
                    <a:pt x="23675" y="251761"/>
                  </a:lnTo>
                  <a:lnTo>
                    <a:pt x="35513" y="251740"/>
                  </a:lnTo>
                  <a:lnTo>
                    <a:pt x="47351" y="251716"/>
                  </a:lnTo>
                  <a:lnTo>
                    <a:pt x="59188" y="251688"/>
                  </a:lnTo>
                  <a:lnTo>
                    <a:pt x="71026" y="251655"/>
                  </a:lnTo>
                  <a:lnTo>
                    <a:pt x="82864" y="251616"/>
                  </a:lnTo>
                  <a:lnTo>
                    <a:pt x="94702" y="251570"/>
                  </a:lnTo>
                  <a:lnTo>
                    <a:pt x="106539" y="251516"/>
                  </a:lnTo>
                  <a:lnTo>
                    <a:pt x="118377" y="251453"/>
                  </a:lnTo>
                  <a:lnTo>
                    <a:pt x="130215" y="251378"/>
                  </a:lnTo>
                  <a:lnTo>
                    <a:pt x="142053" y="251291"/>
                  </a:lnTo>
                  <a:lnTo>
                    <a:pt x="153891" y="251189"/>
                  </a:lnTo>
                  <a:lnTo>
                    <a:pt x="165728" y="251068"/>
                  </a:lnTo>
                  <a:lnTo>
                    <a:pt x="177566" y="250927"/>
                  </a:lnTo>
                  <a:lnTo>
                    <a:pt x="189404" y="250761"/>
                  </a:lnTo>
                  <a:lnTo>
                    <a:pt x="201242" y="250566"/>
                  </a:lnTo>
                  <a:lnTo>
                    <a:pt x="213079" y="250337"/>
                  </a:lnTo>
                  <a:lnTo>
                    <a:pt x="224917" y="250069"/>
                  </a:lnTo>
                  <a:lnTo>
                    <a:pt x="236755" y="249754"/>
                  </a:lnTo>
                  <a:lnTo>
                    <a:pt x="248593" y="249385"/>
                  </a:lnTo>
                  <a:lnTo>
                    <a:pt x="260430" y="248953"/>
                  </a:lnTo>
                  <a:lnTo>
                    <a:pt x="272268" y="248447"/>
                  </a:lnTo>
                  <a:lnTo>
                    <a:pt x="284106" y="247855"/>
                  </a:lnTo>
                  <a:lnTo>
                    <a:pt x="295944" y="247162"/>
                  </a:lnTo>
                  <a:lnTo>
                    <a:pt x="307782" y="246353"/>
                  </a:lnTo>
                  <a:lnTo>
                    <a:pt x="319619" y="245409"/>
                  </a:lnTo>
                  <a:lnTo>
                    <a:pt x="331457" y="244309"/>
                  </a:lnTo>
                  <a:lnTo>
                    <a:pt x="343295" y="243028"/>
                  </a:lnTo>
                  <a:lnTo>
                    <a:pt x="355133" y="241539"/>
                  </a:lnTo>
                  <a:lnTo>
                    <a:pt x="366970" y="239813"/>
                  </a:lnTo>
                  <a:lnTo>
                    <a:pt x="378808" y="237814"/>
                  </a:lnTo>
                  <a:lnTo>
                    <a:pt x="390646" y="235508"/>
                  </a:lnTo>
                  <a:lnTo>
                    <a:pt x="402484" y="232853"/>
                  </a:lnTo>
                  <a:lnTo>
                    <a:pt x="414321" y="229808"/>
                  </a:lnTo>
                  <a:lnTo>
                    <a:pt x="426159" y="226330"/>
                  </a:lnTo>
                  <a:lnTo>
                    <a:pt x="437997" y="222373"/>
                  </a:lnTo>
                  <a:lnTo>
                    <a:pt x="449835" y="217896"/>
                  </a:lnTo>
                  <a:lnTo>
                    <a:pt x="461673" y="212858"/>
                  </a:lnTo>
                  <a:lnTo>
                    <a:pt x="473510" y="207227"/>
                  </a:lnTo>
                  <a:lnTo>
                    <a:pt x="485348" y="200977"/>
                  </a:lnTo>
                  <a:lnTo>
                    <a:pt x="497186" y="194096"/>
                  </a:lnTo>
                  <a:lnTo>
                    <a:pt x="509024" y="186587"/>
                  </a:lnTo>
                  <a:lnTo>
                    <a:pt x="520861" y="178471"/>
                  </a:lnTo>
                  <a:lnTo>
                    <a:pt x="532699" y="169790"/>
                  </a:lnTo>
                  <a:lnTo>
                    <a:pt x="544537" y="160607"/>
                  </a:lnTo>
                  <a:lnTo>
                    <a:pt x="556375" y="151006"/>
                  </a:lnTo>
                  <a:lnTo>
                    <a:pt x="568213" y="141092"/>
                  </a:lnTo>
                  <a:lnTo>
                    <a:pt x="580050" y="130984"/>
                  </a:lnTo>
                  <a:lnTo>
                    <a:pt x="591888" y="120809"/>
                  </a:lnTo>
                  <a:lnTo>
                    <a:pt x="603726" y="110700"/>
                  </a:lnTo>
                  <a:lnTo>
                    <a:pt x="615564" y="100786"/>
                  </a:lnTo>
                  <a:lnTo>
                    <a:pt x="627401" y="91186"/>
                  </a:lnTo>
                  <a:lnTo>
                    <a:pt x="639239" y="82003"/>
                  </a:lnTo>
                  <a:lnTo>
                    <a:pt x="651077" y="73322"/>
                  </a:lnTo>
                  <a:lnTo>
                    <a:pt x="662915" y="65206"/>
                  </a:lnTo>
                  <a:lnTo>
                    <a:pt x="674752" y="57697"/>
                  </a:lnTo>
                  <a:lnTo>
                    <a:pt x="686590" y="50816"/>
                  </a:lnTo>
                  <a:lnTo>
                    <a:pt x="698428" y="44566"/>
                  </a:lnTo>
                  <a:lnTo>
                    <a:pt x="710266" y="38934"/>
                  </a:lnTo>
                  <a:lnTo>
                    <a:pt x="722104" y="33897"/>
                  </a:lnTo>
                  <a:lnTo>
                    <a:pt x="733941" y="29419"/>
                  </a:lnTo>
                  <a:lnTo>
                    <a:pt x="745779" y="25463"/>
                  </a:lnTo>
                  <a:lnTo>
                    <a:pt x="757617" y="21984"/>
                  </a:lnTo>
                  <a:lnTo>
                    <a:pt x="769455" y="18939"/>
                  </a:lnTo>
                  <a:lnTo>
                    <a:pt x="781292" y="16285"/>
                  </a:lnTo>
                  <a:lnTo>
                    <a:pt x="793130" y="13978"/>
                  </a:lnTo>
                  <a:lnTo>
                    <a:pt x="804968" y="11980"/>
                  </a:lnTo>
                  <a:lnTo>
                    <a:pt x="816806" y="10253"/>
                  </a:lnTo>
                  <a:lnTo>
                    <a:pt x="828643" y="8765"/>
                  </a:lnTo>
                  <a:lnTo>
                    <a:pt x="840481" y="7484"/>
                  </a:lnTo>
                  <a:lnTo>
                    <a:pt x="852319" y="6383"/>
                  </a:lnTo>
                  <a:lnTo>
                    <a:pt x="864157" y="5439"/>
                  </a:lnTo>
                  <a:lnTo>
                    <a:pt x="875995" y="4630"/>
                  </a:lnTo>
                  <a:lnTo>
                    <a:pt x="887832" y="3938"/>
                  </a:lnTo>
                  <a:lnTo>
                    <a:pt x="899670" y="3346"/>
                  </a:lnTo>
                  <a:lnTo>
                    <a:pt x="911508" y="2840"/>
                  </a:lnTo>
                  <a:lnTo>
                    <a:pt x="923346" y="2407"/>
                  </a:lnTo>
                  <a:lnTo>
                    <a:pt x="935183" y="2039"/>
                  </a:lnTo>
                  <a:lnTo>
                    <a:pt x="947021" y="1724"/>
                  </a:lnTo>
                  <a:lnTo>
                    <a:pt x="958859" y="1456"/>
                  </a:lnTo>
                  <a:lnTo>
                    <a:pt x="970697" y="1227"/>
                  </a:lnTo>
                  <a:lnTo>
                    <a:pt x="982534" y="1032"/>
                  </a:lnTo>
                  <a:lnTo>
                    <a:pt x="994372" y="866"/>
                  </a:lnTo>
                  <a:lnTo>
                    <a:pt x="1006210" y="725"/>
                  </a:lnTo>
                  <a:lnTo>
                    <a:pt x="1018048" y="604"/>
                  </a:lnTo>
                  <a:lnTo>
                    <a:pt x="1029886" y="501"/>
                  </a:lnTo>
                  <a:lnTo>
                    <a:pt x="1041723" y="414"/>
                  </a:lnTo>
                  <a:lnTo>
                    <a:pt x="1053561" y="340"/>
                  </a:lnTo>
                  <a:lnTo>
                    <a:pt x="1065399" y="276"/>
                  </a:lnTo>
                  <a:lnTo>
                    <a:pt x="1077237" y="223"/>
                  </a:lnTo>
                  <a:lnTo>
                    <a:pt x="1089074" y="177"/>
                  </a:lnTo>
                  <a:lnTo>
                    <a:pt x="1100912" y="138"/>
                  </a:lnTo>
                  <a:lnTo>
                    <a:pt x="1112750" y="104"/>
                  </a:lnTo>
                  <a:lnTo>
                    <a:pt x="1124588" y="76"/>
                  </a:lnTo>
                  <a:lnTo>
                    <a:pt x="1136426" y="52"/>
                  </a:lnTo>
                  <a:lnTo>
                    <a:pt x="1148263" y="32"/>
                  </a:lnTo>
                  <a:lnTo>
                    <a:pt x="1160101" y="14"/>
                  </a:lnTo>
                  <a:lnTo>
                    <a:pt x="1171939" y="0"/>
                  </a:lnTo>
                  <a:lnTo>
                    <a:pt x="1171939" y="168"/>
                  </a:lnTo>
                  <a:lnTo>
                    <a:pt x="1183777" y="213"/>
                  </a:lnTo>
                  <a:lnTo>
                    <a:pt x="1195614" y="265"/>
                  </a:lnTo>
                  <a:lnTo>
                    <a:pt x="1207452" y="327"/>
                  </a:lnTo>
                  <a:lnTo>
                    <a:pt x="1219290" y="399"/>
                  </a:lnTo>
                  <a:lnTo>
                    <a:pt x="1231128" y="483"/>
                  </a:lnTo>
                  <a:lnTo>
                    <a:pt x="1242965" y="583"/>
                  </a:lnTo>
                  <a:lnTo>
                    <a:pt x="1254803" y="700"/>
                  </a:lnTo>
                  <a:lnTo>
                    <a:pt x="1266641" y="838"/>
                  </a:lnTo>
                  <a:lnTo>
                    <a:pt x="1278479" y="999"/>
                  </a:lnTo>
                  <a:lnTo>
                    <a:pt x="1290317" y="1189"/>
                  </a:lnTo>
                  <a:lnTo>
                    <a:pt x="1302154" y="1412"/>
                  </a:lnTo>
                  <a:lnTo>
                    <a:pt x="1313992" y="1674"/>
                  </a:lnTo>
                  <a:lnTo>
                    <a:pt x="1325830" y="1982"/>
                  </a:lnTo>
                  <a:lnTo>
                    <a:pt x="1337668" y="2344"/>
                  </a:lnTo>
                  <a:lnTo>
                    <a:pt x="1349505" y="2768"/>
                  </a:lnTo>
                  <a:lnTo>
                    <a:pt x="1361343" y="3266"/>
                  </a:lnTo>
                  <a:lnTo>
                    <a:pt x="1373181" y="3851"/>
                  </a:lnTo>
                  <a:lnTo>
                    <a:pt x="1385019" y="4537"/>
                  </a:lnTo>
                  <a:lnTo>
                    <a:pt x="1396856" y="5342"/>
                  </a:lnTo>
                  <a:lnTo>
                    <a:pt x="1408694" y="6286"/>
                  </a:lnTo>
                  <a:lnTo>
                    <a:pt x="1420532" y="7392"/>
                  </a:lnTo>
                  <a:lnTo>
                    <a:pt x="1432370" y="8689"/>
                  </a:lnTo>
                  <a:lnTo>
                    <a:pt x="1444208" y="10207"/>
                  </a:lnTo>
                  <a:lnTo>
                    <a:pt x="1456045" y="11983"/>
                  </a:lnTo>
                  <a:lnTo>
                    <a:pt x="1467883" y="14061"/>
                  </a:lnTo>
                  <a:lnTo>
                    <a:pt x="1479721" y="16488"/>
                  </a:lnTo>
                  <a:lnTo>
                    <a:pt x="1491559" y="19320"/>
                  </a:lnTo>
                  <a:lnTo>
                    <a:pt x="1503396" y="22621"/>
                  </a:lnTo>
                  <a:lnTo>
                    <a:pt x="1515234" y="26464"/>
                  </a:lnTo>
                  <a:lnTo>
                    <a:pt x="1527072" y="30930"/>
                  </a:lnTo>
                  <a:lnTo>
                    <a:pt x="1538910" y="36110"/>
                  </a:lnTo>
                  <a:lnTo>
                    <a:pt x="1550748" y="42105"/>
                  </a:lnTo>
                  <a:lnTo>
                    <a:pt x="1562585" y="49024"/>
                  </a:lnTo>
                  <a:lnTo>
                    <a:pt x="1574423" y="56988"/>
                  </a:lnTo>
                  <a:lnTo>
                    <a:pt x="1586261" y="66123"/>
                  </a:lnTo>
                  <a:lnTo>
                    <a:pt x="1598099" y="76558"/>
                  </a:lnTo>
                  <a:lnTo>
                    <a:pt x="1609936" y="88428"/>
                  </a:lnTo>
                  <a:lnTo>
                    <a:pt x="1621774" y="101860"/>
                  </a:lnTo>
                  <a:lnTo>
                    <a:pt x="1633612" y="116973"/>
                  </a:lnTo>
                  <a:lnTo>
                    <a:pt x="1645450" y="133867"/>
                  </a:lnTo>
                  <a:lnTo>
                    <a:pt x="1657287" y="152617"/>
                  </a:lnTo>
                  <a:lnTo>
                    <a:pt x="1669125" y="173260"/>
                  </a:lnTo>
                  <a:lnTo>
                    <a:pt x="1680963" y="195787"/>
                  </a:lnTo>
                  <a:lnTo>
                    <a:pt x="1692801" y="220135"/>
                  </a:lnTo>
                  <a:lnTo>
                    <a:pt x="1704639" y="246178"/>
                  </a:lnTo>
                  <a:lnTo>
                    <a:pt x="1716476" y="273728"/>
                  </a:lnTo>
                  <a:lnTo>
                    <a:pt x="1728314" y="302529"/>
                  </a:lnTo>
                  <a:lnTo>
                    <a:pt x="1740152" y="332271"/>
                  </a:lnTo>
                  <a:lnTo>
                    <a:pt x="1751990" y="362597"/>
                  </a:lnTo>
                  <a:lnTo>
                    <a:pt x="1763827" y="393121"/>
                  </a:lnTo>
                  <a:lnTo>
                    <a:pt x="1775665" y="423447"/>
                  </a:lnTo>
                  <a:lnTo>
                    <a:pt x="1787503" y="453189"/>
                  </a:lnTo>
                  <a:lnTo>
                    <a:pt x="1799341" y="481990"/>
                  </a:lnTo>
                  <a:lnTo>
                    <a:pt x="1811178" y="509539"/>
                  </a:lnTo>
                  <a:lnTo>
                    <a:pt x="1823016" y="535583"/>
                  </a:lnTo>
                  <a:lnTo>
                    <a:pt x="1834854" y="559931"/>
                  </a:lnTo>
                  <a:lnTo>
                    <a:pt x="1846692" y="582458"/>
                  </a:lnTo>
                  <a:lnTo>
                    <a:pt x="1858530" y="603101"/>
                  </a:lnTo>
                  <a:lnTo>
                    <a:pt x="1870367" y="621851"/>
                  </a:lnTo>
                  <a:lnTo>
                    <a:pt x="1882205" y="638745"/>
                  </a:lnTo>
                  <a:lnTo>
                    <a:pt x="1894043" y="653858"/>
                  </a:lnTo>
                  <a:lnTo>
                    <a:pt x="1905881" y="667290"/>
                  </a:lnTo>
                  <a:lnTo>
                    <a:pt x="1917718" y="679159"/>
                  </a:lnTo>
                  <a:lnTo>
                    <a:pt x="1929556" y="689595"/>
                  </a:lnTo>
                  <a:lnTo>
                    <a:pt x="1941394" y="698730"/>
                  </a:lnTo>
                  <a:lnTo>
                    <a:pt x="1953232" y="706693"/>
                  </a:lnTo>
                  <a:lnTo>
                    <a:pt x="1965069" y="713613"/>
                  </a:lnTo>
                  <a:lnTo>
                    <a:pt x="1976907" y="719608"/>
                  </a:lnTo>
                  <a:lnTo>
                    <a:pt x="1988745" y="724787"/>
                  </a:lnTo>
                  <a:lnTo>
                    <a:pt x="2000583" y="729253"/>
                  </a:lnTo>
                  <a:lnTo>
                    <a:pt x="2012421" y="733096"/>
                  </a:lnTo>
                  <a:lnTo>
                    <a:pt x="2024258" y="736398"/>
                  </a:lnTo>
                  <a:lnTo>
                    <a:pt x="2036096" y="739230"/>
                  </a:lnTo>
                  <a:lnTo>
                    <a:pt x="2047934" y="741657"/>
                  </a:lnTo>
                  <a:lnTo>
                    <a:pt x="2059772" y="743734"/>
                  </a:lnTo>
                  <a:lnTo>
                    <a:pt x="2071609" y="745511"/>
                  </a:lnTo>
                  <a:lnTo>
                    <a:pt x="2083447" y="747029"/>
                  </a:lnTo>
                  <a:lnTo>
                    <a:pt x="2095285" y="748325"/>
                  </a:lnTo>
                  <a:lnTo>
                    <a:pt x="2107123" y="749432"/>
                  </a:lnTo>
                  <a:lnTo>
                    <a:pt x="2118961" y="750376"/>
                  </a:lnTo>
                  <a:lnTo>
                    <a:pt x="2130798" y="751181"/>
                  </a:lnTo>
                  <a:lnTo>
                    <a:pt x="2142636" y="751867"/>
                  </a:lnTo>
                  <a:lnTo>
                    <a:pt x="2154474" y="752452"/>
                  </a:lnTo>
                  <a:lnTo>
                    <a:pt x="2166312" y="752950"/>
                  </a:lnTo>
                  <a:lnTo>
                    <a:pt x="2178149" y="753374"/>
                  </a:lnTo>
                  <a:lnTo>
                    <a:pt x="2189987" y="753736"/>
                  </a:lnTo>
                  <a:lnTo>
                    <a:pt x="2201825" y="754043"/>
                  </a:lnTo>
                  <a:lnTo>
                    <a:pt x="2213663" y="754305"/>
                  </a:lnTo>
                  <a:lnTo>
                    <a:pt x="2225500" y="754529"/>
                  </a:lnTo>
                  <a:lnTo>
                    <a:pt x="2237338" y="754718"/>
                  </a:lnTo>
                  <a:lnTo>
                    <a:pt x="2249176" y="754880"/>
                  </a:lnTo>
                  <a:lnTo>
                    <a:pt x="2261014" y="755018"/>
                  </a:lnTo>
                  <a:lnTo>
                    <a:pt x="2272852" y="755135"/>
                  </a:lnTo>
                  <a:lnTo>
                    <a:pt x="2284689" y="755234"/>
                  </a:lnTo>
                  <a:lnTo>
                    <a:pt x="2296527" y="755319"/>
                  </a:lnTo>
                  <a:lnTo>
                    <a:pt x="2308365" y="755391"/>
                  </a:lnTo>
                  <a:lnTo>
                    <a:pt x="2320203" y="755453"/>
                  </a:lnTo>
                  <a:lnTo>
                    <a:pt x="2332040" y="755505"/>
                  </a:lnTo>
                  <a:lnTo>
                    <a:pt x="2343878" y="755549"/>
                  </a:lnTo>
                  <a:lnTo>
                    <a:pt x="2343878" y="755803"/>
                  </a:lnTo>
                  <a:lnTo>
                    <a:pt x="2355716" y="755803"/>
                  </a:lnTo>
                  <a:lnTo>
                    <a:pt x="2367554" y="755803"/>
                  </a:lnTo>
                  <a:lnTo>
                    <a:pt x="2379391" y="755803"/>
                  </a:lnTo>
                  <a:lnTo>
                    <a:pt x="2391229" y="755803"/>
                  </a:lnTo>
                  <a:lnTo>
                    <a:pt x="2403067" y="755803"/>
                  </a:lnTo>
                  <a:lnTo>
                    <a:pt x="2414905" y="755803"/>
                  </a:lnTo>
                  <a:lnTo>
                    <a:pt x="2426743" y="755803"/>
                  </a:lnTo>
                  <a:lnTo>
                    <a:pt x="2438580" y="755803"/>
                  </a:lnTo>
                  <a:lnTo>
                    <a:pt x="2450418" y="755803"/>
                  </a:lnTo>
                  <a:lnTo>
                    <a:pt x="2462256" y="755803"/>
                  </a:lnTo>
                  <a:lnTo>
                    <a:pt x="2474094" y="755803"/>
                  </a:lnTo>
                  <a:lnTo>
                    <a:pt x="2485931" y="755803"/>
                  </a:lnTo>
                  <a:lnTo>
                    <a:pt x="2497769" y="755803"/>
                  </a:lnTo>
                  <a:lnTo>
                    <a:pt x="2509607" y="755803"/>
                  </a:lnTo>
                  <a:lnTo>
                    <a:pt x="2521445" y="755803"/>
                  </a:lnTo>
                  <a:lnTo>
                    <a:pt x="2533283" y="755803"/>
                  </a:lnTo>
                  <a:lnTo>
                    <a:pt x="2545120" y="755803"/>
                  </a:lnTo>
                  <a:lnTo>
                    <a:pt x="2556958" y="755803"/>
                  </a:lnTo>
                  <a:lnTo>
                    <a:pt x="2568796" y="755803"/>
                  </a:lnTo>
                  <a:lnTo>
                    <a:pt x="2580634" y="755803"/>
                  </a:lnTo>
                  <a:lnTo>
                    <a:pt x="2592471" y="755803"/>
                  </a:lnTo>
                  <a:lnTo>
                    <a:pt x="2604309" y="755803"/>
                  </a:lnTo>
                  <a:lnTo>
                    <a:pt x="2616147" y="755803"/>
                  </a:lnTo>
                  <a:lnTo>
                    <a:pt x="2627985" y="755803"/>
                  </a:lnTo>
                  <a:lnTo>
                    <a:pt x="2639822" y="755803"/>
                  </a:lnTo>
                  <a:lnTo>
                    <a:pt x="2651660" y="755803"/>
                  </a:lnTo>
                  <a:lnTo>
                    <a:pt x="2663498" y="755803"/>
                  </a:lnTo>
                  <a:lnTo>
                    <a:pt x="2675336" y="755803"/>
                  </a:lnTo>
                  <a:lnTo>
                    <a:pt x="2687174" y="755803"/>
                  </a:lnTo>
                  <a:lnTo>
                    <a:pt x="2699011" y="755803"/>
                  </a:lnTo>
                  <a:lnTo>
                    <a:pt x="2710849" y="755803"/>
                  </a:lnTo>
                  <a:lnTo>
                    <a:pt x="2722687" y="755803"/>
                  </a:lnTo>
                  <a:lnTo>
                    <a:pt x="2734525" y="755803"/>
                  </a:lnTo>
                  <a:lnTo>
                    <a:pt x="2746362" y="755803"/>
                  </a:lnTo>
                  <a:lnTo>
                    <a:pt x="2758200" y="755803"/>
                  </a:lnTo>
                  <a:lnTo>
                    <a:pt x="2770038" y="755803"/>
                  </a:lnTo>
                  <a:lnTo>
                    <a:pt x="2781876" y="755803"/>
                  </a:lnTo>
                  <a:lnTo>
                    <a:pt x="2793713" y="755803"/>
                  </a:lnTo>
                  <a:lnTo>
                    <a:pt x="2805551" y="755803"/>
                  </a:lnTo>
                  <a:lnTo>
                    <a:pt x="2817389" y="755803"/>
                  </a:lnTo>
                  <a:lnTo>
                    <a:pt x="2829227" y="755803"/>
                  </a:lnTo>
                  <a:lnTo>
                    <a:pt x="2841065" y="755803"/>
                  </a:lnTo>
                  <a:lnTo>
                    <a:pt x="2852902" y="755803"/>
                  </a:lnTo>
                  <a:lnTo>
                    <a:pt x="2864740" y="755803"/>
                  </a:lnTo>
                  <a:lnTo>
                    <a:pt x="2876578" y="755803"/>
                  </a:lnTo>
                  <a:lnTo>
                    <a:pt x="2888416" y="755803"/>
                  </a:lnTo>
                  <a:lnTo>
                    <a:pt x="2900253" y="755803"/>
                  </a:lnTo>
                  <a:lnTo>
                    <a:pt x="2912091" y="755803"/>
                  </a:lnTo>
                  <a:lnTo>
                    <a:pt x="2923929" y="755803"/>
                  </a:lnTo>
                  <a:lnTo>
                    <a:pt x="2935767" y="755803"/>
                  </a:lnTo>
                  <a:lnTo>
                    <a:pt x="2947604" y="755803"/>
                  </a:lnTo>
                  <a:lnTo>
                    <a:pt x="2959442" y="755803"/>
                  </a:lnTo>
                  <a:lnTo>
                    <a:pt x="2971280" y="755803"/>
                  </a:lnTo>
                  <a:lnTo>
                    <a:pt x="2983118" y="755803"/>
                  </a:lnTo>
                  <a:lnTo>
                    <a:pt x="2994956" y="755803"/>
                  </a:lnTo>
                  <a:lnTo>
                    <a:pt x="3006793" y="755803"/>
                  </a:lnTo>
                  <a:lnTo>
                    <a:pt x="3018631" y="755803"/>
                  </a:lnTo>
                  <a:lnTo>
                    <a:pt x="3030469" y="755803"/>
                  </a:lnTo>
                  <a:lnTo>
                    <a:pt x="3042307" y="755803"/>
                  </a:lnTo>
                  <a:lnTo>
                    <a:pt x="3054144" y="755803"/>
                  </a:lnTo>
                  <a:lnTo>
                    <a:pt x="3065982" y="755803"/>
                  </a:lnTo>
                  <a:lnTo>
                    <a:pt x="3077820" y="755803"/>
                  </a:lnTo>
                  <a:lnTo>
                    <a:pt x="3089658" y="755803"/>
                  </a:lnTo>
                  <a:lnTo>
                    <a:pt x="3101496" y="755803"/>
                  </a:lnTo>
                  <a:lnTo>
                    <a:pt x="3113333" y="755803"/>
                  </a:lnTo>
                  <a:lnTo>
                    <a:pt x="3125171" y="755803"/>
                  </a:lnTo>
                  <a:lnTo>
                    <a:pt x="3137009" y="755803"/>
                  </a:lnTo>
                  <a:lnTo>
                    <a:pt x="3148847" y="755803"/>
                  </a:lnTo>
                  <a:lnTo>
                    <a:pt x="3160684" y="755803"/>
                  </a:lnTo>
                  <a:lnTo>
                    <a:pt x="3172522" y="755803"/>
                  </a:lnTo>
                  <a:lnTo>
                    <a:pt x="3184360" y="755803"/>
                  </a:lnTo>
                  <a:lnTo>
                    <a:pt x="3196198" y="755803"/>
                  </a:lnTo>
                  <a:lnTo>
                    <a:pt x="3208035" y="755803"/>
                  </a:lnTo>
                  <a:lnTo>
                    <a:pt x="3219873" y="755803"/>
                  </a:lnTo>
                  <a:lnTo>
                    <a:pt x="3231711" y="755803"/>
                  </a:lnTo>
                  <a:lnTo>
                    <a:pt x="3243549" y="755803"/>
                  </a:lnTo>
                  <a:lnTo>
                    <a:pt x="3255387" y="755803"/>
                  </a:lnTo>
                  <a:lnTo>
                    <a:pt x="3267224" y="755803"/>
                  </a:lnTo>
                  <a:lnTo>
                    <a:pt x="3279062" y="755803"/>
                  </a:lnTo>
                  <a:lnTo>
                    <a:pt x="3290900" y="755803"/>
                  </a:lnTo>
                  <a:lnTo>
                    <a:pt x="3302738" y="755803"/>
                  </a:lnTo>
                  <a:lnTo>
                    <a:pt x="3314575" y="755803"/>
                  </a:lnTo>
                  <a:lnTo>
                    <a:pt x="3326413" y="755803"/>
                  </a:lnTo>
                  <a:lnTo>
                    <a:pt x="3338251" y="755803"/>
                  </a:lnTo>
                  <a:lnTo>
                    <a:pt x="3350089" y="755803"/>
                  </a:lnTo>
                  <a:lnTo>
                    <a:pt x="3361926" y="755803"/>
                  </a:lnTo>
                  <a:lnTo>
                    <a:pt x="3373764" y="755803"/>
                  </a:lnTo>
                  <a:lnTo>
                    <a:pt x="3385602" y="755803"/>
                  </a:lnTo>
                  <a:lnTo>
                    <a:pt x="3397440" y="755803"/>
                  </a:lnTo>
                  <a:lnTo>
                    <a:pt x="3409278" y="755803"/>
                  </a:lnTo>
                  <a:lnTo>
                    <a:pt x="3421115" y="755803"/>
                  </a:lnTo>
                  <a:lnTo>
                    <a:pt x="3432953" y="755803"/>
                  </a:lnTo>
                  <a:lnTo>
                    <a:pt x="3444791" y="755803"/>
                  </a:lnTo>
                  <a:lnTo>
                    <a:pt x="3456629" y="755803"/>
                  </a:lnTo>
                  <a:lnTo>
                    <a:pt x="3468466" y="755803"/>
                  </a:lnTo>
                  <a:lnTo>
                    <a:pt x="3480304" y="755803"/>
                  </a:lnTo>
                  <a:lnTo>
                    <a:pt x="3492142" y="755803"/>
                  </a:lnTo>
                  <a:lnTo>
                    <a:pt x="3503980" y="755803"/>
                  </a:lnTo>
                  <a:lnTo>
                    <a:pt x="3515818" y="755803"/>
                  </a:lnTo>
                  <a:lnTo>
                    <a:pt x="3515818" y="756056"/>
                  </a:lnTo>
                  <a:lnTo>
                    <a:pt x="3527655" y="756101"/>
                  </a:lnTo>
                  <a:lnTo>
                    <a:pt x="3539493" y="756153"/>
                  </a:lnTo>
                  <a:lnTo>
                    <a:pt x="3551331" y="756214"/>
                  </a:lnTo>
                  <a:lnTo>
                    <a:pt x="3563169" y="756286"/>
                  </a:lnTo>
                  <a:lnTo>
                    <a:pt x="3575006" y="756371"/>
                  </a:lnTo>
                  <a:lnTo>
                    <a:pt x="3586844" y="756471"/>
                  </a:lnTo>
                  <a:lnTo>
                    <a:pt x="3598682" y="756588"/>
                  </a:lnTo>
                  <a:lnTo>
                    <a:pt x="3610520" y="756726"/>
                  </a:lnTo>
                  <a:lnTo>
                    <a:pt x="3622357" y="756887"/>
                  </a:lnTo>
                  <a:lnTo>
                    <a:pt x="3634195" y="757077"/>
                  </a:lnTo>
                  <a:lnTo>
                    <a:pt x="3646033" y="757300"/>
                  </a:lnTo>
                  <a:lnTo>
                    <a:pt x="3657871" y="757562"/>
                  </a:lnTo>
                  <a:lnTo>
                    <a:pt x="3669709" y="757870"/>
                  </a:lnTo>
                  <a:lnTo>
                    <a:pt x="3681546" y="758231"/>
                  </a:lnTo>
                  <a:lnTo>
                    <a:pt x="3693384" y="758656"/>
                  </a:lnTo>
                  <a:lnTo>
                    <a:pt x="3705222" y="759154"/>
                  </a:lnTo>
                  <a:lnTo>
                    <a:pt x="3717060" y="759739"/>
                  </a:lnTo>
                  <a:lnTo>
                    <a:pt x="3728897" y="760425"/>
                  </a:lnTo>
                  <a:lnTo>
                    <a:pt x="3740735" y="761230"/>
                  </a:lnTo>
                  <a:lnTo>
                    <a:pt x="3752573" y="762174"/>
                  </a:lnTo>
                  <a:lnTo>
                    <a:pt x="3764411" y="763280"/>
                  </a:lnTo>
                  <a:lnTo>
                    <a:pt x="3776248" y="764577"/>
                  </a:lnTo>
                  <a:lnTo>
                    <a:pt x="3788086" y="766095"/>
                  </a:lnTo>
                  <a:lnTo>
                    <a:pt x="3799924" y="767871"/>
                  </a:lnTo>
                  <a:lnTo>
                    <a:pt x="3811762" y="769948"/>
                  </a:lnTo>
                  <a:lnTo>
                    <a:pt x="3823600" y="772375"/>
                  </a:lnTo>
                  <a:lnTo>
                    <a:pt x="3835437" y="775208"/>
                  </a:lnTo>
                  <a:lnTo>
                    <a:pt x="3847275" y="778509"/>
                  </a:lnTo>
                  <a:lnTo>
                    <a:pt x="3859113" y="782352"/>
                  </a:lnTo>
                  <a:lnTo>
                    <a:pt x="3870951" y="786818"/>
                  </a:lnTo>
                  <a:lnTo>
                    <a:pt x="3882788" y="791998"/>
                  </a:lnTo>
                  <a:lnTo>
                    <a:pt x="3894626" y="797993"/>
                  </a:lnTo>
                  <a:lnTo>
                    <a:pt x="3906464" y="804912"/>
                  </a:lnTo>
                  <a:lnTo>
                    <a:pt x="3918302" y="812876"/>
                  </a:lnTo>
                  <a:lnTo>
                    <a:pt x="3930139" y="822010"/>
                  </a:lnTo>
                  <a:lnTo>
                    <a:pt x="3941977" y="832446"/>
                  </a:lnTo>
                  <a:lnTo>
                    <a:pt x="3953815" y="844316"/>
                  </a:lnTo>
                  <a:lnTo>
                    <a:pt x="3965653" y="857748"/>
                  </a:lnTo>
                  <a:lnTo>
                    <a:pt x="3977491" y="872861"/>
                  </a:lnTo>
                  <a:lnTo>
                    <a:pt x="3989328" y="889755"/>
                  </a:lnTo>
                  <a:lnTo>
                    <a:pt x="4001166" y="908505"/>
                  </a:lnTo>
                  <a:lnTo>
                    <a:pt x="4013004" y="929147"/>
                  </a:lnTo>
                  <a:lnTo>
                    <a:pt x="4024842" y="951675"/>
                  </a:lnTo>
                  <a:lnTo>
                    <a:pt x="4036679" y="976022"/>
                  </a:lnTo>
                  <a:lnTo>
                    <a:pt x="4048517" y="1002066"/>
                  </a:lnTo>
                  <a:lnTo>
                    <a:pt x="4060355" y="1029615"/>
                  </a:lnTo>
                  <a:lnTo>
                    <a:pt x="4072193" y="1058416"/>
                  </a:lnTo>
                  <a:lnTo>
                    <a:pt x="4084031" y="1088158"/>
                  </a:lnTo>
                  <a:lnTo>
                    <a:pt x="4095868" y="1118485"/>
                  </a:lnTo>
                  <a:lnTo>
                    <a:pt x="4107706" y="1149009"/>
                  </a:lnTo>
                  <a:lnTo>
                    <a:pt x="4119544" y="1179335"/>
                  </a:lnTo>
                  <a:lnTo>
                    <a:pt x="4131382" y="1209077"/>
                  </a:lnTo>
                  <a:lnTo>
                    <a:pt x="4143219" y="1237878"/>
                  </a:lnTo>
                  <a:lnTo>
                    <a:pt x="4155057" y="1265427"/>
                  </a:lnTo>
                  <a:lnTo>
                    <a:pt x="4166895" y="1291471"/>
                  </a:lnTo>
                  <a:lnTo>
                    <a:pt x="4178733" y="1315819"/>
                  </a:lnTo>
                  <a:lnTo>
                    <a:pt x="4190570" y="1338346"/>
                  </a:lnTo>
                  <a:lnTo>
                    <a:pt x="4202408" y="1358989"/>
                  </a:lnTo>
                  <a:lnTo>
                    <a:pt x="4214246" y="1377738"/>
                  </a:lnTo>
                  <a:lnTo>
                    <a:pt x="4226084" y="1394633"/>
                  </a:lnTo>
                  <a:lnTo>
                    <a:pt x="4237922" y="1409746"/>
                  </a:lnTo>
                  <a:lnTo>
                    <a:pt x="4249759" y="1423178"/>
                  </a:lnTo>
                  <a:lnTo>
                    <a:pt x="4261597" y="1435047"/>
                  </a:lnTo>
                  <a:lnTo>
                    <a:pt x="4273435" y="1445483"/>
                  </a:lnTo>
                  <a:lnTo>
                    <a:pt x="4285273" y="1454617"/>
                  </a:lnTo>
                  <a:lnTo>
                    <a:pt x="4297110" y="1462581"/>
                  </a:lnTo>
                  <a:lnTo>
                    <a:pt x="4308948" y="1469501"/>
                  </a:lnTo>
                  <a:lnTo>
                    <a:pt x="4320786" y="1475495"/>
                  </a:lnTo>
                  <a:lnTo>
                    <a:pt x="4332624" y="1480675"/>
                  </a:lnTo>
                  <a:lnTo>
                    <a:pt x="4344461" y="1485141"/>
                  </a:lnTo>
                  <a:lnTo>
                    <a:pt x="4356299" y="1488984"/>
                  </a:lnTo>
                  <a:lnTo>
                    <a:pt x="4368137" y="1492286"/>
                  </a:lnTo>
                  <a:lnTo>
                    <a:pt x="4379975" y="1495118"/>
                  </a:lnTo>
                  <a:lnTo>
                    <a:pt x="4391813" y="1497545"/>
                  </a:lnTo>
                  <a:lnTo>
                    <a:pt x="4403650" y="1499622"/>
                  </a:lnTo>
                  <a:lnTo>
                    <a:pt x="4415488" y="1501399"/>
                  </a:lnTo>
                  <a:lnTo>
                    <a:pt x="4427326" y="1502917"/>
                  </a:lnTo>
                  <a:lnTo>
                    <a:pt x="4439164" y="1504213"/>
                  </a:lnTo>
                  <a:lnTo>
                    <a:pt x="4451001" y="1505320"/>
                  </a:lnTo>
                  <a:lnTo>
                    <a:pt x="4462839" y="1506264"/>
                  </a:lnTo>
                  <a:lnTo>
                    <a:pt x="4474677" y="1507068"/>
                  </a:lnTo>
                  <a:lnTo>
                    <a:pt x="4486515" y="1507755"/>
                  </a:lnTo>
                  <a:lnTo>
                    <a:pt x="4498352" y="1508339"/>
                  </a:lnTo>
                  <a:lnTo>
                    <a:pt x="4510190" y="1508838"/>
                  </a:lnTo>
                  <a:lnTo>
                    <a:pt x="4522028" y="1509262"/>
                  </a:lnTo>
                  <a:lnTo>
                    <a:pt x="4533866" y="1509623"/>
                  </a:lnTo>
                  <a:lnTo>
                    <a:pt x="4545704" y="1509931"/>
                  </a:lnTo>
                  <a:lnTo>
                    <a:pt x="4557541" y="1510193"/>
                  </a:lnTo>
                  <a:lnTo>
                    <a:pt x="4569379" y="1510416"/>
                  </a:lnTo>
                  <a:lnTo>
                    <a:pt x="4581217" y="1510606"/>
                  </a:lnTo>
                  <a:lnTo>
                    <a:pt x="4593055" y="1510768"/>
                  </a:lnTo>
                  <a:lnTo>
                    <a:pt x="4604892" y="1510905"/>
                  </a:lnTo>
                  <a:lnTo>
                    <a:pt x="4616730" y="1511022"/>
                  </a:lnTo>
                  <a:lnTo>
                    <a:pt x="4628568" y="1511122"/>
                  </a:lnTo>
                  <a:lnTo>
                    <a:pt x="4640406" y="1511207"/>
                  </a:lnTo>
                  <a:lnTo>
                    <a:pt x="4652244" y="1511279"/>
                  </a:lnTo>
                  <a:lnTo>
                    <a:pt x="4664081" y="1511340"/>
                  </a:lnTo>
                  <a:lnTo>
                    <a:pt x="4675919" y="1511393"/>
                  </a:lnTo>
                  <a:lnTo>
                    <a:pt x="4687757" y="1511437"/>
                  </a:lnTo>
                </a:path>
              </a:pathLst>
            </a:custGeom>
            <a:ln w="40651" cap="flat">
              <a:solidFill>
                <a:srgbClr val="F8766D">
                  <a:alpha val="100000"/>
                </a:srgbClr>
              </a:solidFill>
              <a:prstDash val="solid"/>
              <a:round/>
            </a:ln>
          </p:spPr>
          <p:txBody>
            <a:bodyPr/>
            <a:lstStyle/>
            <a:p>
              <a:endParaRPr/>
            </a:p>
          </p:txBody>
        </p:sp>
        <p:sp>
          <p:nvSpPr>
            <p:cNvPr id="25" name="pl25"/>
            <p:cNvSpPr/>
            <p:nvPr/>
          </p:nvSpPr>
          <p:spPr>
            <a:xfrm>
              <a:off x="2482252" y="5183115"/>
              <a:ext cx="4687757" cy="503671"/>
            </a:xfrm>
            <a:custGeom>
              <a:avLst/>
              <a:gdLst/>
              <a:ahLst/>
              <a:cxnLst/>
              <a:rect l="0" t="0" r="0" b="0"/>
              <a:pathLst>
                <a:path w="4687757" h="503671">
                  <a:moveTo>
                    <a:pt x="0" y="503587"/>
                  </a:moveTo>
                  <a:lnTo>
                    <a:pt x="11837" y="503557"/>
                  </a:lnTo>
                  <a:lnTo>
                    <a:pt x="23675" y="503522"/>
                  </a:lnTo>
                  <a:lnTo>
                    <a:pt x="35513" y="503481"/>
                  </a:lnTo>
                  <a:lnTo>
                    <a:pt x="47351" y="503433"/>
                  </a:lnTo>
                  <a:lnTo>
                    <a:pt x="59188" y="503377"/>
                  </a:lnTo>
                  <a:lnTo>
                    <a:pt x="71026" y="503310"/>
                  </a:lnTo>
                  <a:lnTo>
                    <a:pt x="82864" y="503232"/>
                  </a:lnTo>
                  <a:lnTo>
                    <a:pt x="94702" y="503141"/>
                  </a:lnTo>
                  <a:lnTo>
                    <a:pt x="106539" y="503033"/>
                  </a:lnTo>
                  <a:lnTo>
                    <a:pt x="118377" y="502906"/>
                  </a:lnTo>
                  <a:lnTo>
                    <a:pt x="130215" y="502757"/>
                  </a:lnTo>
                  <a:lnTo>
                    <a:pt x="142053" y="502583"/>
                  </a:lnTo>
                  <a:lnTo>
                    <a:pt x="153891" y="502378"/>
                  </a:lnTo>
                  <a:lnTo>
                    <a:pt x="165728" y="502137"/>
                  </a:lnTo>
                  <a:lnTo>
                    <a:pt x="177566" y="501854"/>
                  </a:lnTo>
                  <a:lnTo>
                    <a:pt x="189404" y="501522"/>
                  </a:lnTo>
                  <a:lnTo>
                    <a:pt x="201242" y="501132"/>
                  </a:lnTo>
                  <a:lnTo>
                    <a:pt x="213079" y="500674"/>
                  </a:lnTo>
                  <a:lnTo>
                    <a:pt x="224917" y="500138"/>
                  </a:lnTo>
                  <a:lnTo>
                    <a:pt x="236755" y="499508"/>
                  </a:lnTo>
                  <a:lnTo>
                    <a:pt x="248593" y="498771"/>
                  </a:lnTo>
                  <a:lnTo>
                    <a:pt x="260430" y="497906"/>
                  </a:lnTo>
                  <a:lnTo>
                    <a:pt x="272268" y="496894"/>
                  </a:lnTo>
                  <a:lnTo>
                    <a:pt x="284106" y="495710"/>
                  </a:lnTo>
                  <a:lnTo>
                    <a:pt x="295944" y="494325"/>
                  </a:lnTo>
                  <a:lnTo>
                    <a:pt x="307782" y="492707"/>
                  </a:lnTo>
                  <a:lnTo>
                    <a:pt x="319619" y="490819"/>
                  </a:lnTo>
                  <a:lnTo>
                    <a:pt x="331457" y="488618"/>
                  </a:lnTo>
                  <a:lnTo>
                    <a:pt x="343295" y="486056"/>
                  </a:lnTo>
                  <a:lnTo>
                    <a:pt x="355133" y="483079"/>
                  </a:lnTo>
                  <a:lnTo>
                    <a:pt x="366970" y="479626"/>
                  </a:lnTo>
                  <a:lnTo>
                    <a:pt x="378808" y="475629"/>
                  </a:lnTo>
                  <a:lnTo>
                    <a:pt x="390646" y="471016"/>
                  </a:lnTo>
                  <a:lnTo>
                    <a:pt x="402484" y="465707"/>
                  </a:lnTo>
                  <a:lnTo>
                    <a:pt x="414321" y="459617"/>
                  </a:lnTo>
                  <a:lnTo>
                    <a:pt x="426159" y="452660"/>
                  </a:lnTo>
                  <a:lnTo>
                    <a:pt x="437997" y="444747"/>
                  </a:lnTo>
                  <a:lnTo>
                    <a:pt x="449835" y="435792"/>
                  </a:lnTo>
                  <a:lnTo>
                    <a:pt x="461673" y="425717"/>
                  </a:lnTo>
                  <a:lnTo>
                    <a:pt x="473510" y="414454"/>
                  </a:lnTo>
                  <a:lnTo>
                    <a:pt x="485348" y="401954"/>
                  </a:lnTo>
                  <a:lnTo>
                    <a:pt x="497186" y="388193"/>
                  </a:lnTo>
                  <a:lnTo>
                    <a:pt x="509024" y="373175"/>
                  </a:lnTo>
                  <a:lnTo>
                    <a:pt x="520861" y="356943"/>
                  </a:lnTo>
                  <a:lnTo>
                    <a:pt x="532699" y="339580"/>
                  </a:lnTo>
                  <a:lnTo>
                    <a:pt x="544537" y="321214"/>
                  </a:lnTo>
                  <a:lnTo>
                    <a:pt x="556375" y="302013"/>
                  </a:lnTo>
                  <a:lnTo>
                    <a:pt x="568213" y="282185"/>
                  </a:lnTo>
                  <a:lnTo>
                    <a:pt x="580050" y="261968"/>
                  </a:lnTo>
                  <a:lnTo>
                    <a:pt x="591888" y="241618"/>
                  </a:lnTo>
                  <a:lnTo>
                    <a:pt x="603726" y="221401"/>
                  </a:lnTo>
                  <a:lnTo>
                    <a:pt x="615564" y="201573"/>
                  </a:lnTo>
                  <a:lnTo>
                    <a:pt x="627401" y="182372"/>
                  </a:lnTo>
                  <a:lnTo>
                    <a:pt x="639239" y="164006"/>
                  </a:lnTo>
                  <a:lnTo>
                    <a:pt x="651077" y="146644"/>
                  </a:lnTo>
                  <a:lnTo>
                    <a:pt x="662915" y="130412"/>
                  </a:lnTo>
                  <a:lnTo>
                    <a:pt x="674752" y="115394"/>
                  </a:lnTo>
                  <a:lnTo>
                    <a:pt x="686590" y="101632"/>
                  </a:lnTo>
                  <a:lnTo>
                    <a:pt x="698428" y="89132"/>
                  </a:lnTo>
                  <a:lnTo>
                    <a:pt x="710266" y="77869"/>
                  </a:lnTo>
                  <a:lnTo>
                    <a:pt x="722104" y="67794"/>
                  </a:lnTo>
                  <a:lnTo>
                    <a:pt x="733941" y="58839"/>
                  </a:lnTo>
                  <a:lnTo>
                    <a:pt x="745779" y="50926"/>
                  </a:lnTo>
                  <a:lnTo>
                    <a:pt x="757617" y="43969"/>
                  </a:lnTo>
                  <a:lnTo>
                    <a:pt x="769455" y="37879"/>
                  </a:lnTo>
                  <a:lnTo>
                    <a:pt x="781292" y="32570"/>
                  </a:lnTo>
                  <a:lnTo>
                    <a:pt x="793130" y="27957"/>
                  </a:lnTo>
                  <a:lnTo>
                    <a:pt x="804968" y="23961"/>
                  </a:lnTo>
                  <a:lnTo>
                    <a:pt x="816806" y="20507"/>
                  </a:lnTo>
                  <a:lnTo>
                    <a:pt x="828643" y="17530"/>
                  </a:lnTo>
                  <a:lnTo>
                    <a:pt x="840481" y="14968"/>
                  </a:lnTo>
                  <a:lnTo>
                    <a:pt x="852319" y="12767"/>
                  </a:lnTo>
                  <a:lnTo>
                    <a:pt x="864157" y="10879"/>
                  </a:lnTo>
                  <a:lnTo>
                    <a:pt x="875995" y="9261"/>
                  </a:lnTo>
                  <a:lnTo>
                    <a:pt x="887832" y="7876"/>
                  </a:lnTo>
                  <a:lnTo>
                    <a:pt x="899670" y="6692"/>
                  </a:lnTo>
                  <a:lnTo>
                    <a:pt x="911508" y="5680"/>
                  </a:lnTo>
                  <a:lnTo>
                    <a:pt x="923346" y="4815"/>
                  </a:lnTo>
                  <a:lnTo>
                    <a:pt x="935183" y="4078"/>
                  </a:lnTo>
                  <a:lnTo>
                    <a:pt x="947021" y="3449"/>
                  </a:lnTo>
                  <a:lnTo>
                    <a:pt x="958859" y="2912"/>
                  </a:lnTo>
                  <a:lnTo>
                    <a:pt x="970697" y="2454"/>
                  </a:lnTo>
                  <a:lnTo>
                    <a:pt x="982534" y="2065"/>
                  </a:lnTo>
                  <a:lnTo>
                    <a:pt x="994372" y="1732"/>
                  </a:lnTo>
                  <a:lnTo>
                    <a:pt x="1006210" y="1450"/>
                  </a:lnTo>
                  <a:lnTo>
                    <a:pt x="1018048" y="1209"/>
                  </a:lnTo>
                  <a:lnTo>
                    <a:pt x="1029886" y="1003"/>
                  </a:lnTo>
                  <a:lnTo>
                    <a:pt x="1041723" y="829"/>
                  </a:lnTo>
                  <a:lnTo>
                    <a:pt x="1053561" y="680"/>
                  </a:lnTo>
                  <a:lnTo>
                    <a:pt x="1065399" y="553"/>
                  </a:lnTo>
                  <a:lnTo>
                    <a:pt x="1077237" y="446"/>
                  </a:lnTo>
                  <a:lnTo>
                    <a:pt x="1089074" y="354"/>
                  </a:lnTo>
                  <a:lnTo>
                    <a:pt x="1100912" y="276"/>
                  </a:lnTo>
                  <a:lnTo>
                    <a:pt x="1112750" y="209"/>
                  </a:lnTo>
                  <a:lnTo>
                    <a:pt x="1124588" y="153"/>
                  </a:lnTo>
                  <a:lnTo>
                    <a:pt x="1136426" y="105"/>
                  </a:lnTo>
                  <a:lnTo>
                    <a:pt x="1148263" y="64"/>
                  </a:lnTo>
                  <a:lnTo>
                    <a:pt x="1160101" y="29"/>
                  </a:lnTo>
                  <a:lnTo>
                    <a:pt x="1171939" y="0"/>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878"/>
                  </a:lnTo>
                  <a:lnTo>
                    <a:pt x="3527655" y="251892"/>
                  </a:lnTo>
                  <a:lnTo>
                    <a:pt x="3539493" y="251910"/>
                  </a:lnTo>
                  <a:lnTo>
                    <a:pt x="3551331" y="251930"/>
                  </a:lnTo>
                  <a:lnTo>
                    <a:pt x="3563169" y="251954"/>
                  </a:lnTo>
                  <a:lnTo>
                    <a:pt x="3575006" y="251983"/>
                  </a:lnTo>
                  <a:lnTo>
                    <a:pt x="3586844" y="252016"/>
                  </a:lnTo>
                  <a:lnTo>
                    <a:pt x="3598682" y="252055"/>
                  </a:lnTo>
                  <a:lnTo>
                    <a:pt x="3610520" y="252101"/>
                  </a:lnTo>
                  <a:lnTo>
                    <a:pt x="3622357" y="252155"/>
                  </a:lnTo>
                  <a:lnTo>
                    <a:pt x="3634195" y="252218"/>
                  </a:lnTo>
                  <a:lnTo>
                    <a:pt x="3646033" y="252292"/>
                  </a:lnTo>
                  <a:lnTo>
                    <a:pt x="3657871" y="252380"/>
                  </a:lnTo>
                  <a:lnTo>
                    <a:pt x="3669709" y="252482"/>
                  </a:lnTo>
                  <a:lnTo>
                    <a:pt x="3681546" y="252603"/>
                  </a:lnTo>
                  <a:lnTo>
                    <a:pt x="3693384" y="252744"/>
                  </a:lnTo>
                  <a:lnTo>
                    <a:pt x="3705222" y="252910"/>
                  </a:lnTo>
                  <a:lnTo>
                    <a:pt x="3717060" y="253105"/>
                  </a:lnTo>
                  <a:lnTo>
                    <a:pt x="3728897" y="253334"/>
                  </a:lnTo>
                  <a:lnTo>
                    <a:pt x="3740735" y="253602"/>
                  </a:lnTo>
                  <a:lnTo>
                    <a:pt x="3752573" y="253917"/>
                  </a:lnTo>
                  <a:lnTo>
                    <a:pt x="3764411" y="254286"/>
                  </a:lnTo>
                  <a:lnTo>
                    <a:pt x="3776248" y="254718"/>
                  </a:lnTo>
                  <a:lnTo>
                    <a:pt x="3788086" y="255224"/>
                  </a:lnTo>
                  <a:lnTo>
                    <a:pt x="3799924" y="255816"/>
                  </a:lnTo>
                  <a:lnTo>
                    <a:pt x="3811762" y="256508"/>
                  </a:lnTo>
                  <a:lnTo>
                    <a:pt x="3823600" y="257317"/>
                  </a:lnTo>
                  <a:lnTo>
                    <a:pt x="3835437" y="258261"/>
                  </a:lnTo>
                  <a:lnTo>
                    <a:pt x="3847275" y="259362"/>
                  </a:lnTo>
                  <a:lnTo>
                    <a:pt x="3859113" y="260643"/>
                  </a:lnTo>
                  <a:lnTo>
                    <a:pt x="3870951" y="262132"/>
                  </a:lnTo>
                  <a:lnTo>
                    <a:pt x="3882788" y="263858"/>
                  </a:lnTo>
                  <a:lnTo>
                    <a:pt x="3894626" y="265856"/>
                  </a:lnTo>
                  <a:lnTo>
                    <a:pt x="3906464" y="268163"/>
                  </a:lnTo>
                  <a:lnTo>
                    <a:pt x="3918302" y="270818"/>
                  </a:lnTo>
                  <a:lnTo>
                    <a:pt x="3930139" y="273862"/>
                  </a:lnTo>
                  <a:lnTo>
                    <a:pt x="3941977" y="277341"/>
                  </a:lnTo>
                  <a:lnTo>
                    <a:pt x="3953815" y="281297"/>
                  </a:lnTo>
                  <a:lnTo>
                    <a:pt x="3965653" y="285775"/>
                  </a:lnTo>
                  <a:lnTo>
                    <a:pt x="3977491" y="290812"/>
                  </a:lnTo>
                  <a:lnTo>
                    <a:pt x="3989328" y="296444"/>
                  </a:lnTo>
                  <a:lnTo>
                    <a:pt x="4001166" y="302694"/>
                  </a:lnTo>
                  <a:lnTo>
                    <a:pt x="4013004" y="309575"/>
                  </a:lnTo>
                  <a:lnTo>
                    <a:pt x="4024842" y="317084"/>
                  </a:lnTo>
                  <a:lnTo>
                    <a:pt x="4036679" y="325200"/>
                  </a:lnTo>
                  <a:lnTo>
                    <a:pt x="4048517" y="333881"/>
                  </a:lnTo>
                  <a:lnTo>
                    <a:pt x="4060355" y="343064"/>
                  </a:lnTo>
                  <a:lnTo>
                    <a:pt x="4072193" y="352664"/>
                  </a:lnTo>
                  <a:lnTo>
                    <a:pt x="4084031" y="362578"/>
                  </a:lnTo>
                  <a:lnTo>
                    <a:pt x="4095868" y="372687"/>
                  </a:lnTo>
                  <a:lnTo>
                    <a:pt x="4107706" y="382862"/>
                  </a:lnTo>
                  <a:lnTo>
                    <a:pt x="4119544" y="392971"/>
                  </a:lnTo>
                  <a:lnTo>
                    <a:pt x="4131382" y="402884"/>
                  </a:lnTo>
                  <a:lnTo>
                    <a:pt x="4143219" y="412485"/>
                  </a:lnTo>
                  <a:lnTo>
                    <a:pt x="4155057" y="421668"/>
                  </a:lnTo>
                  <a:lnTo>
                    <a:pt x="4166895" y="430349"/>
                  </a:lnTo>
                  <a:lnTo>
                    <a:pt x="4178733" y="438465"/>
                  </a:lnTo>
                  <a:lnTo>
                    <a:pt x="4190570" y="445974"/>
                  </a:lnTo>
                  <a:lnTo>
                    <a:pt x="4202408" y="452855"/>
                  </a:lnTo>
                  <a:lnTo>
                    <a:pt x="4214246" y="459105"/>
                  </a:lnTo>
                  <a:lnTo>
                    <a:pt x="4226084" y="464736"/>
                  </a:lnTo>
                  <a:lnTo>
                    <a:pt x="4237922" y="469774"/>
                  </a:lnTo>
                  <a:lnTo>
                    <a:pt x="4249759" y="474251"/>
                  </a:lnTo>
                  <a:lnTo>
                    <a:pt x="4261597" y="478208"/>
                  </a:lnTo>
                  <a:lnTo>
                    <a:pt x="4273435" y="481687"/>
                  </a:lnTo>
                  <a:lnTo>
                    <a:pt x="4285273" y="484731"/>
                  </a:lnTo>
                  <a:lnTo>
                    <a:pt x="4297110" y="487386"/>
                  </a:lnTo>
                  <a:lnTo>
                    <a:pt x="4308948" y="489692"/>
                  </a:lnTo>
                  <a:lnTo>
                    <a:pt x="4320786" y="491691"/>
                  </a:lnTo>
                  <a:lnTo>
                    <a:pt x="4332624" y="493417"/>
                  </a:lnTo>
                  <a:lnTo>
                    <a:pt x="4344461" y="494906"/>
                  </a:lnTo>
                  <a:lnTo>
                    <a:pt x="4356299" y="496187"/>
                  </a:lnTo>
                  <a:lnTo>
                    <a:pt x="4368137" y="497287"/>
                  </a:lnTo>
                  <a:lnTo>
                    <a:pt x="4379975" y="498232"/>
                  </a:lnTo>
                  <a:lnTo>
                    <a:pt x="4391813" y="499040"/>
                  </a:lnTo>
                  <a:lnTo>
                    <a:pt x="4403650" y="499733"/>
                  </a:lnTo>
                  <a:lnTo>
                    <a:pt x="4415488" y="500325"/>
                  </a:lnTo>
                  <a:lnTo>
                    <a:pt x="4427326" y="500831"/>
                  </a:lnTo>
                  <a:lnTo>
                    <a:pt x="4439164" y="501263"/>
                  </a:lnTo>
                  <a:lnTo>
                    <a:pt x="4451001" y="501632"/>
                  </a:lnTo>
                  <a:lnTo>
                    <a:pt x="4462839" y="501947"/>
                  </a:lnTo>
                  <a:lnTo>
                    <a:pt x="4474677" y="502215"/>
                  </a:lnTo>
                  <a:lnTo>
                    <a:pt x="4486515" y="502444"/>
                  </a:lnTo>
                  <a:lnTo>
                    <a:pt x="4498352" y="502639"/>
                  </a:lnTo>
                  <a:lnTo>
                    <a:pt x="4510190" y="502805"/>
                  </a:lnTo>
                  <a:lnTo>
                    <a:pt x="4522028" y="502946"/>
                  </a:lnTo>
                  <a:lnTo>
                    <a:pt x="4533866" y="503067"/>
                  </a:lnTo>
                  <a:lnTo>
                    <a:pt x="4545704" y="503169"/>
                  </a:lnTo>
                  <a:lnTo>
                    <a:pt x="4557541" y="503257"/>
                  </a:lnTo>
                  <a:lnTo>
                    <a:pt x="4569379" y="503331"/>
                  </a:lnTo>
                  <a:lnTo>
                    <a:pt x="4581217" y="503394"/>
                  </a:lnTo>
                  <a:lnTo>
                    <a:pt x="4593055" y="503448"/>
                  </a:lnTo>
                  <a:lnTo>
                    <a:pt x="4604892" y="503494"/>
                  </a:lnTo>
                  <a:lnTo>
                    <a:pt x="4616730" y="503533"/>
                  </a:lnTo>
                  <a:lnTo>
                    <a:pt x="4628568" y="503566"/>
                  </a:lnTo>
                  <a:lnTo>
                    <a:pt x="4640406" y="503594"/>
                  </a:lnTo>
                  <a:lnTo>
                    <a:pt x="4652244" y="503619"/>
                  </a:lnTo>
                  <a:lnTo>
                    <a:pt x="4664081" y="503639"/>
                  </a:lnTo>
                  <a:lnTo>
                    <a:pt x="4675919" y="503656"/>
                  </a:lnTo>
                  <a:lnTo>
                    <a:pt x="4687757" y="503671"/>
                  </a:lnTo>
                </a:path>
              </a:pathLst>
            </a:custGeom>
            <a:ln w="40651" cap="flat">
              <a:solidFill>
                <a:srgbClr val="EA8331">
                  <a:alpha val="100000"/>
                </a:srgbClr>
              </a:solidFill>
              <a:prstDash val="solid"/>
              <a:round/>
            </a:ln>
          </p:spPr>
          <p:txBody>
            <a:bodyPr/>
            <a:lstStyle/>
            <a:p>
              <a:endParaRPr/>
            </a:p>
          </p:txBody>
        </p:sp>
        <p:sp>
          <p:nvSpPr>
            <p:cNvPr id="26" name="pl26"/>
            <p:cNvSpPr/>
            <p:nvPr/>
          </p:nvSpPr>
          <p:spPr>
            <a:xfrm>
              <a:off x="2482252" y="3671170"/>
              <a:ext cx="4687757" cy="503925"/>
            </a:xfrm>
            <a:custGeom>
              <a:avLst/>
              <a:gdLst/>
              <a:ahLst/>
              <a:cxnLst/>
              <a:rect l="0" t="0" r="0" b="0"/>
              <a:pathLst>
                <a:path w="4687757" h="5039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8"/>
                  </a:lnTo>
                  <a:lnTo>
                    <a:pt x="1183777" y="198"/>
                  </a:lnTo>
                  <a:lnTo>
                    <a:pt x="1195614" y="233"/>
                  </a:lnTo>
                  <a:lnTo>
                    <a:pt x="1207452" y="274"/>
                  </a:lnTo>
                  <a:lnTo>
                    <a:pt x="1219290" y="322"/>
                  </a:lnTo>
                  <a:lnTo>
                    <a:pt x="1231128" y="378"/>
                  </a:lnTo>
                  <a:lnTo>
                    <a:pt x="1242965" y="445"/>
                  </a:lnTo>
                  <a:lnTo>
                    <a:pt x="1254803" y="523"/>
                  </a:lnTo>
                  <a:lnTo>
                    <a:pt x="1266641" y="615"/>
                  </a:lnTo>
                  <a:lnTo>
                    <a:pt x="1278479" y="722"/>
                  </a:lnTo>
                  <a:lnTo>
                    <a:pt x="1290317" y="849"/>
                  </a:lnTo>
                  <a:lnTo>
                    <a:pt x="1302154" y="998"/>
                  </a:lnTo>
                  <a:lnTo>
                    <a:pt x="1313992" y="1172"/>
                  </a:lnTo>
                  <a:lnTo>
                    <a:pt x="1325830" y="1378"/>
                  </a:lnTo>
                  <a:lnTo>
                    <a:pt x="1337668" y="1619"/>
                  </a:lnTo>
                  <a:lnTo>
                    <a:pt x="1349505" y="1901"/>
                  </a:lnTo>
                  <a:lnTo>
                    <a:pt x="1361343" y="2234"/>
                  </a:lnTo>
                  <a:lnTo>
                    <a:pt x="1373181" y="2623"/>
                  </a:lnTo>
                  <a:lnTo>
                    <a:pt x="1385019" y="3081"/>
                  </a:lnTo>
                  <a:lnTo>
                    <a:pt x="1396856" y="3618"/>
                  </a:lnTo>
                  <a:lnTo>
                    <a:pt x="1408694" y="4247"/>
                  </a:lnTo>
                  <a:lnTo>
                    <a:pt x="1420532" y="4984"/>
                  </a:lnTo>
                  <a:lnTo>
                    <a:pt x="1432370" y="5849"/>
                  </a:lnTo>
                  <a:lnTo>
                    <a:pt x="1444208" y="6861"/>
                  </a:lnTo>
                  <a:lnTo>
                    <a:pt x="1456045" y="8045"/>
                  </a:lnTo>
                  <a:lnTo>
                    <a:pt x="1467883" y="9430"/>
                  </a:lnTo>
                  <a:lnTo>
                    <a:pt x="1479721" y="11048"/>
                  </a:lnTo>
                  <a:lnTo>
                    <a:pt x="1491559" y="12936"/>
                  </a:lnTo>
                  <a:lnTo>
                    <a:pt x="1503396" y="15137"/>
                  </a:lnTo>
                  <a:lnTo>
                    <a:pt x="1515234" y="17699"/>
                  </a:lnTo>
                  <a:lnTo>
                    <a:pt x="1527072" y="20676"/>
                  </a:lnTo>
                  <a:lnTo>
                    <a:pt x="1538910" y="24130"/>
                  </a:lnTo>
                  <a:lnTo>
                    <a:pt x="1550748" y="28126"/>
                  </a:lnTo>
                  <a:lnTo>
                    <a:pt x="1562585" y="32739"/>
                  </a:lnTo>
                  <a:lnTo>
                    <a:pt x="1574423" y="38048"/>
                  </a:lnTo>
                  <a:lnTo>
                    <a:pt x="1586261" y="44138"/>
                  </a:lnTo>
                  <a:lnTo>
                    <a:pt x="1598099" y="51095"/>
                  </a:lnTo>
                  <a:lnTo>
                    <a:pt x="1609936" y="59008"/>
                  </a:lnTo>
                  <a:lnTo>
                    <a:pt x="1621774" y="67963"/>
                  </a:lnTo>
                  <a:lnTo>
                    <a:pt x="1633612" y="78038"/>
                  </a:lnTo>
                  <a:lnTo>
                    <a:pt x="1645450" y="89301"/>
                  </a:lnTo>
                  <a:lnTo>
                    <a:pt x="1657287" y="101801"/>
                  </a:lnTo>
                  <a:lnTo>
                    <a:pt x="1669125" y="115563"/>
                  </a:lnTo>
                  <a:lnTo>
                    <a:pt x="1680963" y="130581"/>
                  </a:lnTo>
                  <a:lnTo>
                    <a:pt x="1692801" y="146813"/>
                  </a:lnTo>
                  <a:lnTo>
                    <a:pt x="1704639" y="164175"/>
                  </a:lnTo>
                  <a:lnTo>
                    <a:pt x="1716476" y="182541"/>
                  </a:lnTo>
                  <a:lnTo>
                    <a:pt x="1728314" y="201742"/>
                  </a:lnTo>
                  <a:lnTo>
                    <a:pt x="1740152" y="221570"/>
                  </a:lnTo>
                  <a:lnTo>
                    <a:pt x="1751990" y="241787"/>
                  </a:lnTo>
                  <a:lnTo>
                    <a:pt x="1763827" y="262137"/>
                  </a:lnTo>
                  <a:lnTo>
                    <a:pt x="1775665" y="282354"/>
                  </a:lnTo>
                  <a:lnTo>
                    <a:pt x="1787503" y="302182"/>
                  </a:lnTo>
                  <a:lnTo>
                    <a:pt x="1799341" y="321383"/>
                  </a:lnTo>
                  <a:lnTo>
                    <a:pt x="1811178" y="339749"/>
                  </a:lnTo>
                  <a:lnTo>
                    <a:pt x="1823016" y="357112"/>
                  </a:lnTo>
                  <a:lnTo>
                    <a:pt x="1834854" y="373343"/>
                  </a:lnTo>
                  <a:lnTo>
                    <a:pt x="1846692" y="388362"/>
                  </a:lnTo>
                  <a:lnTo>
                    <a:pt x="1858530" y="402123"/>
                  </a:lnTo>
                  <a:lnTo>
                    <a:pt x="1870367" y="414623"/>
                  </a:lnTo>
                  <a:lnTo>
                    <a:pt x="1882205" y="425886"/>
                  </a:lnTo>
                  <a:lnTo>
                    <a:pt x="1894043" y="435961"/>
                  </a:lnTo>
                  <a:lnTo>
                    <a:pt x="1905881" y="444916"/>
                  </a:lnTo>
                  <a:lnTo>
                    <a:pt x="1917718" y="452829"/>
                  </a:lnTo>
                  <a:lnTo>
                    <a:pt x="1929556" y="459786"/>
                  </a:lnTo>
                  <a:lnTo>
                    <a:pt x="1941394" y="465876"/>
                  </a:lnTo>
                  <a:lnTo>
                    <a:pt x="1953232" y="471185"/>
                  </a:lnTo>
                  <a:lnTo>
                    <a:pt x="1965069" y="475798"/>
                  </a:lnTo>
                  <a:lnTo>
                    <a:pt x="1976907" y="479795"/>
                  </a:lnTo>
                  <a:lnTo>
                    <a:pt x="1988745" y="483248"/>
                  </a:lnTo>
                  <a:lnTo>
                    <a:pt x="2000583" y="486225"/>
                  </a:lnTo>
                  <a:lnTo>
                    <a:pt x="2012421" y="488787"/>
                  </a:lnTo>
                  <a:lnTo>
                    <a:pt x="2024258" y="490988"/>
                  </a:lnTo>
                  <a:lnTo>
                    <a:pt x="2036096" y="492876"/>
                  </a:lnTo>
                  <a:lnTo>
                    <a:pt x="2047934" y="494494"/>
                  </a:lnTo>
                  <a:lnTo>
                    <a:pt x="2059772" y="495879"/>
                  </a:lnTo>
                  <a:lnTo>
                    <a:pt x="2071609" y="497063"/>
                  </a:lnTo>
                  <a:lnTo>
                    <a:pt x="2083447" y="498075"/>
                  </a:lnTo>
                  <a:lnTo>
                    <a:pt x="2095285" y="498940"/>
                  </a:lnTo>
                  <a:lnTo>
                    <a:pt x="2107123" y="499677"/>
                  </a:lnTo>
                  <a:lnTo>
                    <a:pt x="2118961" y="500307"/>
                  </a:lnTo>
                  <a:lnTo>
                    <a:pt x="2130798" y="500843"/>
                  </a:lnTo>
                  <a:lnTo>
                    <a:pt x="2142636" y="501301"/>
                  </a:lnTo>
                  <a:lnTo>
                    <a:pt x="2154474" y="501691"/>
                  </a:lnTo>
                  <a:lnTo>
                    <a:pt x="2166312" y="502023"/>
                  </a:lnTo>
                  <a:lnTo>
                    <a:pt x="2178149" y="502306"/>
                  </a:lnTo>
                  <a:lnTo>
                    <a:pt x="2189987" y="502547"/>
                  </a:lnTo>
                  <a:lnTo>
                    <a:pt x="2201825" y="502752"/>
                  </a:lnTo>
                  <a:lnTo>
                    <a:pt x="2213663" y="502926"/>
                  </a:lnTo>
                  <a:lnTo>
                    <a:pt x="2225500" y="503075"/>
                  </a:lnTo>
                  <a:lnTo>
                    <a:pt x="2237338" y="503202"/>
                  </a:lnTo>
                  <a:lnTo>
                    <a:pt x="2249176" y="503310"/>
                  </a:lnTo>
                  <a:lnTo>
                    <a:pt x="2261014" y="503401"/>
                  </a:lnTo>
                  <a:lnTo>
                    <a:pt x="2272852" y="503479"/>
                  </a:lnTo>
                  <a:lnTo>
                    <a:pt x="2284689" y="503546"/>
                  </a:lnTo>
                  <a:lnTo>
                    <a:pt x="2296527" y="503602"/>
                  </a:lnTo>
                  <a:lnTo>
                    <a:pt x="2308365" y="503650"/>
                  </a:lnTo>
                  <a:lnTo>
                    <a:pt x="2320203" y="503691"/>
                  </a:lnTo>
                  <a:lnTo>
                    <a:pt x="2332040" y="503726"/>
                  </a:lnTo>
                  <a:lnTo>
                    <a:pt x="2343878" y="503756"/>
                  </a:lnTo>
                  <a:lnTo>
                    <a:pt x="2343878" y="503925"/>
                  </a:lnTo>
                  <a:lnTo>
                    <a:pt x="2355716" y="503925"/>
                  </a:lnTo>
                  <a:lnTo>
                    <a:pt x="2367554" y="503925"/>
                  </a:lnTo>
                  <a:lnTo>
                    <a:pt x="2379391" y="503925"/>
                  </a:lnTo>
                  <a:lnTo>
                    <a:pt x="2391229" y="503925"/>
                  </a:lnTo>
                  <a:lnTo>
                    <a:pt x="2403067" y="503925"/>
                  </a:lnTo>
                  <a:lnTo>
                    <a:pt x="2414905" y="503925"/>
                  </a:lnTo>
                  <a:lnTo>
                    <a:pt x="2426743" y="503925"/>
                  </a:lnTo>
                  <a:lnTo>
                    <a:pt x="2438580" y="503925"/>
                  </a:lnTo>
                  <a:lnTo>
                    <a:pt x="2450418" y="503925"/>
                  </a:lnTo>
                  <a:lnTo>
                    <a:pt x="2462256" y="503925"/>
                  </a:lnTo>
                  <a:lnTo>
                    <a:pt x="2474094" y="503925"/>
                  </a:lnTo>
                  <a:lnTo>
                    <a:pt x="2485931" y="503925"/>
                  </a:lnTo>
                  <a:lnTo>
                    <a:pt x="2497769" y="503925"/>
                  </a:lnTo>
                  <a:lnTo>
                    <a:pt x="2509607" y="503925"/>
                  </a:lnTo>
                  <a:lnTo>
                    <a:pt x="2521445" y="503925"/>
                  </a:lnTo>
                  <a:lnTo>
                    <a:pt x="2533283" y="503925"/>
                  </a:lnTo>
                  <a:lnTo>
                    <a:pt x="2545120" y="503925"/>
                  </a:lnTo>
                  <a:lnTo>
                    <a:pt x="2556958" y="503925"/>
                  </a:lnTo>
                  <a:lnTo>
                    <a:pt x="2568796" y="503925"/>
                  </a:lnTo>
                  <a:lnTo>
                    <a:pt x="2580634" y="503925"/>
                  </a:lnTo>
                  <a:lnTo>
                    <a:pt x="2592471" y="503925"/>
                  </a:lnTo>
                  <a:lnTo>
                    <a:pt x="2604309" y="503925"/>
                  </a:lnTo>
                  <a:lnTo>
                    <a:pt x="2616147" y="503925"/>
                  </a:lnTo>
                  <a:lnTo>
                    <a:pt x="2627985" y="503925"/>
                  </a:lnTo>
                  <a:lnTo>
                    <a:pt x="2639822" y="503925"/>
                  </a:lnTo>
                  <a:lnTo>
                    <a:pt x="2651660" y="503925"/>
                  </a:lnTo>
                  <a:lnTo>
                    <a:pt x="2663498" y="503925"/>
                  </a:lnTo>
                  <a:lnTo>
                    <a:pt x="2675336" y="503925"/>
                  </a:lnTo>
                  <a:lnTo>
                    <a:pt x="2687174" y="503925"/>
                  </a:lnTo>
                  <a:lnTo>
                    <a:pt x="2699011" y="503925"/>
                  </a:lnTo>
                  <a:lnTo>
                    <a:pt x="2710849" y="503925"/>
                  </a:lnTo>
                  <a:lnTo>
                    <a:pt x="2722687" y="503925"/>
                  </a:lnTo>
                  <a:lnTo>
                    <a:pt x="2734525" y="503925"/>
                  </a:lnTo>
                  <a:lnTo>
                    <a:pt x="2746362" y="503925"/>
                  </a:lnTo>
                  <a:lnTo>
                    <a:pt x="2758200" y="503925"/>
                  </a:lnTo>
                  <a:lnTo>
                    <a:pt x="2770038" y="503925"/>
                  </a:lnTo>
                  <a:lnTo>
                    <a:pt x="2781876" y="503925"/>
                  </a:lnTo>
                  <a:lnTo>
                    <a:pt x="2793713" y="503925"/>
                  </a:lnTo>
                  <a:lnTo>
                    <a:pt x="2805551" y="503925"/>
                  </a:lnTo>
                  <a:lnTo>
                    <a:pt x="2817389" y="503925"/>
                  </a:lnTo>
                  <a:lnTo>
                    <a:pt x="2829227" y="503925"/>
                  </a:lnTo>
                  <a:lnTo>
                    <a:pt x="2841065" y="503925"/>
                  </a:lnTo>
                  <a:lnTo>
                    <a:pt x="2852902" y="503925"/>
                  </a:lnTo>
                  <a:lnTo>
                    <a:pt x="2864740" y="503925"/>
                  </a:lnTo>
                  <a:lnTo>
                    <a:pt x="2876578" y="503925"/>
                  </a:lnTo>
                  <a:lnTo>
                    <a:pt x="2888416" y="503925"/>
                  </a:lnTo>
                  <a:lnTo>
                    <a:pt x="2900253" y="503925"/>
                  </a:lnTo>
                  <a:lnTo>
                    <a:pt x="2912091" y="503925"/>
                  </a:lnTo>
                  <a:lnTo>
                    <a:pt x="2923929" y="503925"/>
                  </a:lnTo>
                  <a:lnTo>
                    <a:pt x="2935767" y="503925"/>
                  </a:lnTo>
                  <a:lnTo>
                    <a:pt x="2947604" y="503925"/>
                  </a:lnTo>
                  <a:lnTo>
                    <a:pt x="2959442" y="503925"/>
                  </a:lnTo>
                  <a:lnTo>
                    <a:pt x="2971280" y="503925"/>
                  </a:lnTo>
                  <a:lnTo>
                    <a:pt x="2983118" y="503925"/>
                  </a:lnTo>
                  <a:lnTo>
                    <a:pt x="2994956" y="503925"/>
                  </a:lnTo>
                  <a:lnTo>
                    <a:pt x="3006793" y="503925"/>
                  </a:lnTo>
                  <a:lnTo>
                    <a:pt x="3018631" y="503925"/>
                  </a:lnTo>
                  <a:lnTo>
                    <a:pt x="3030469" y="503925"/>
                  </a:lnTo>
                  <a:lnTo>
                    <a:pt x="3042307" y="503925"/>
                  </a:lnTo>
                  <a:lnTo>
                    <a:pt x="3054144" y="503925"/>
                  </a:lnTo>
                  <a:lnTo>
                    <a:pt x="3065982" y="503925"/>
                  </a:lnTo>
                  <a:lnTo>
                    <a:pt x="3077820" y="503925"/>
                  </a:lnTo>
                  <a:lnTo>
                    <a:pt x="3089658" y="503925"/>
                  </a:lnTo>
                  <a:lnTo>
                    <a:pt x="3101496" y="503925"/>
                  </a:lnTo>
                  <a:lnTo>
                    <a:pt x="3113333" y="503925"/>
                  </a:lnTo>
                  <a:lnTo>
                    <a:pt x="3125171" y="503925"/>
                  </a:lnTo>
                  <a:lnTo>
                    <a:pt x="3137009" y="503925"/>
                  </a:lnTo>
                  <a:lnTo>
                    <a:pt x="3148847" y="503925"/>
                  </a:lnTo>
                  <a:lnTo>
                    <a:pt x="3160684" y="503925"/>
                  </a:lnTo>
                  <a:lnTo>
                    <a:pt x="3172522" y="503925"/>
                  </a:lnTo>
                  <a:lnTo>
                    <a:pt x="3184360" y="503925"/>
                  </a:lnTo>
                  <a:lnTo>
                    <a:pt x="3196198" y="503925"/>
                  </a:lnTo>
                  <a:lnTo>
                    <a:pt x="3208035" y="503925"/>
                  </a:lnTo>
                  <a:lnTo>
                    <a:pt x="3219873" y="503925"/>
                  </a:lnTo>
                  <a:lnTo>
                    <a:pt x="3231711" y="503925"/>
                  </a:lnTo>
                  <a:lnTo>
                    <a:pt x="3243549" y="503925"/>
                  </a:lnTo>
                  <a:lnTo>
                    <a:pt x="3255387" y="503925"/>
                  </a:lnTo>
                  <a:lnTo>
                    <a:pt x="3267224" y="503925"/>
                  </a:lnTo>
                  <a:lnTo>
                    <a:pt x="3279062" y="503925"/>
                  </a:lnTo>
                  <a:lnTo>
                    <a:pt x="3290900" y="503925"/>
                  </a:lnTo>
                  <a:lnTo>
                    <a:pt x="3302738" y="503925"/>
                  </a:lnTo>
                  <a:lnTo>
                    <a:pt x="3314575" y="503925"/>
                  </a:lnTo>
                  <a:lnTo>
                    <a:pt x="3326413" y="503925"/>
                  </a:lnTo>
                  <a:lnTo>
                    <a:pt x="3338251" y="503925"/>
                  </a:lnTo>
                  <a:lnTo>
                    <a:pt x="3350089" y="503925"/>
                  </a:lnTo>
                  <a:lnTo>
                    <a:pt x="3361926" y="503925"/>
                  </a:lnTo>
                  <a:lnTo>
                    <a:pt x="3373764" y="503925"/>
                  </a:lnTo>
                  <a:lnTo>
                    <a:pt x="3385602" y="503925"/>
                  </a:lnTo>
                  <a:lnTo>
                    <a:pt x="3397440" y="503925"/>
                  </a:lnTo>
                  <a:lnTo>
                    <a:pt x="3409278" y="503925"/>
                  </a:lnTo>
                  <a:lnTo>
                    <a:pt x="3421115" y="503925"/>
                  </a:lnTo>
                  <a:lnTo>
                    <a:pt x="3432953" y="503925"/>
                  </a:lnTo>
                  <a:lnTo>
                    <a:pt x="3444791" y="503925"/>
                  </a:lnTo>
                  <a:lnTo>
                    <a:pt x="3456629" y="503925"/>
                  </a:lnTo>
                  <a:lnTo>
                    <a:pt x="3468466" y="503925"/>
                  </a:lnTo>
                  <a:lnTo>
                    <a:pt x="3480304" y="503925"/>
                  </a:lnTo>
                  <a:lnTo>
                    <a:pt x="3492142" y="503925"/>
                  </a:lnTo>
                  <a:lnTo>
                    <a:pt x="3503980" y="503925"/>
                  </a:lnTo>
                  <a:lnTo>
                    <a:pt x="3515818" y="503925"/>
                  </a:lnTo>
                  <a:lnTo>
                    <a:pt x="3515818" y="503925"/>
                  </a:lnTo>
                  <a:lnTo>
                    <a:pt x="3527655" y="503925"/>
                  </a:lnTo>
                  <a:lnTo>
                    <a:pt x="3539493" y="503925"/>
                  </a:lnTo>
                  <a:lnTo>
                    <a:pt x="3551331" y="503925"/>
                  </a:lnTo>
                  <a:lnTo>
                    <a:pt x="3563169" y="503925"/>
                  </a:lnTo>
                  <a:lnTo>
                    <a:pt x="3575006" y="503925"/>
                  </a:lnTo>
                  <a:lnTo>
                    <a:pt x="3586844" y="503925"/>
                  </a:lnTo>
                  <a:lnTo>
                    <a:pt x="3598682" y="503925"/>
                  </a:lnTo>
                  <a:lnTo>
                    <a:pt x="3610520" y="503925"/>
                  </a:lnTo>
                  <a:lnTo>
                    <a:pt x="3622357" y="503925"/>
                  </a:lnTo>
                  <a:lnTo>
                    <a:pt x="3634195" y="503925"/>
                  </a:lnTo>
                  <a:lnTo>
                    <a:pt x="3646033" y="503925"/>
                  </a:lnTo>
                  <a:lnTo>
                    <a:pt x="3657871" y="503925"/>
                  </a:lnTo>
                  <a:lnTo>
                    <a:pt x="3669709" y="503925"/>
                  </a:lnTo>
                  <a:lnTo>
                    <a:pt x="3681546" y="503925"/>
                  </a:lnTo>
                  <a:lnTo>
                    <a:pt x="3693384" y="503925"/>
                  </a:lnTo>
                  <a:lnTo>
                    <a:pt x="3705222" y="503925"/>
                  </a:lnTo>
                  <a:lnTo>
                    <a:pt x="3717060" y="503925"/>
                  </a:lnTo>
                  <a:lnTo>
                    <a:pt x="3728897" y="503925"/>
                  </a:lnTo>
                  <a:lnTo>
                    <a:pt x="3740735" y="503925"/>
                  </a:lnTo>
                  <a:lnTo>
                    <a:pt x="3752573" y="503925"/>
                  </a:lnTo>
                  <a:lnTo>
                    <a:pt x="3764411" y="503925"/>
                  </a:lnTo>
                  <a:lnTo>
                    <a:pt x="3776248" y="503925"/>
                  </a:lnTo>
                  <a:lnTo>
                    <a:pt x="3788086" y="503925"/>
                  </a:lnTo>
                  <a:lnTo>
                    <a:pt x="3799924" y="503925"/>
                  </a:lnTo>
                  <a:lnTo>
                    <a:pt x="3811762" y="503925"/>
                  </a:lnTo>
                  <a:lnTo>
                    <a:pt x="3823600" y="503925"/>
                  </a:lnTo>
                  <a:lnTo>
                    <a:pt x="3835437" y="503925"/>
                  </a:lnTo>
                  <a:lnTo>
                    <a:pt x="3847275" y="503925"/>
                  </a:lnTo>
                  <a:lnTo>
                    <a:pt x="3859113" y="503925"/>
                  </a:lnTo>
                  <a:lnTo>
                    <a:pt x="3870951" y="503925"/>
                  </a:lnTo>
                  <a:lnTo>
                    <a:pt x="3882788" y="503925"/>
                  </a:lnTo>
                  <a:lnTo>
                    <a:pt x="3894626" y="503925"/>
                  </a:lnTo>
                  <a:lnTo>
                    <a:pt x="3906464" y="503925"/>
                  </a:lnTo>
                  <a:lnTo>
                    <a:pt x="3918302" y="503925"/>
                  </a:lnTo>
                  <a:lnTo>
                    <a:pt x="3930139" y="503925"/>
                  </a:lnTo>
                  <a:lnTo>
                    <a:pt x="3941977" y="503925"/>
                  </a:lnTo>
                  <a:lnTo>
                    <a:pt x="3953815" y="503925"/>
                  </a:lnTo>
                  <a:lnTo>
                    <a:pt x="3965653" y="503925"/>
                  </a:lnTo>
                  <a:lnTo>
                    <a:pt x="3977491" y="503925"/>
                  </a:lnTo>
                  <a:lnTo>
                    <a:pt x="3989328" y="503925"/>
                  </a:lnTo>
                  <a:lnTo>
                    <a:pt x="4001166" y="503925"/>
                  </a:lnTo>
                  <a:lnTo>
                    <a:pt x="4013004" y="503925"/>
                  </a:lnTo>
                  <a:lnTo>
                    <a:pt x="4024842" y="503925"/>
                  </a:lnTo>
                  <a:lnTo>
                    <a:pt x="4036679" y="503925"/>
                  </a:lnTo>
                  <a:lnTo>
                    <a:pt x="4048517" y="503925"/>
                  </a:lnTo>
                  <a:lnTo>
                    <a:pt x="4060355" y="503925"/>
                  </a:lnTo>
                  <a:lnTo>
                    <a:pt x="4072193" y="503925"/>
                  </a:lnTo>
                  <a:lnTo>
                    <a:pt x="4084031" y="503925"/>
                  </a:lnTo>
                  <a:lnTo>
                    <a:pt x="4095868" y="503925"/>
                  </a:lnTo>
                  <a:lnTo>
                    <a:pt x="4107706" y="503925"/>
                  </a:lnTo>
                  <a:lnTo>
                    <a:pt x="4119544" y="503925"/>
                  </a:lnTo>
                  <a:lnTo>
                    <a:pt x="4131382" y="503925"/>
                  </a:lnTo>
                  <a:lnTo>
                    <a:pt x="4143219" y="503925"/>
                  </a:lnTo>
                  <a:lnTo>
                    <a:pt x="4155057" y="503925"/>
                  </a:lnTo>
                  <a:lnTo>
                    <a:pt x="4166895" y="503925"/>
                  </a:lnTo>
                  <a:lnTo>
                    <a:pt x="4178733" y="503925"/>
                  </a:lnTo>
                  <a:lnTo>
                    <a:pt x="4190570" y="503925"/>
                  </a:lnTo>
                  <a:lnTo>
                    <a:pt x="4202408" y="503925"/>
                  </a:lnTo>
                  <a:lnTo>
                    <a:pt x="4214246" y="503925"/>
                  </a:lnTo>
                  <a:lnTo>
                    <a:pt x="4226084" y="503925"/>
                  </a:lnTo>
                  <a:lnTo>
                    <a:pt x="4237922" y="503925"/>
                  </a:lnTo>
                  <a:lnTo>
                    <a:pt x="4249759" y="503925"/>
                  </a:lnTo>
                  <a:lnTo>
                    <a:pt x="4261597" y="503925"/>
                  </a:lnTo>
                  <a:lnTo>
                    <a:pt x="4273435" y="503925"/>
                  </a:lnTo>
                  <a:lnTo>
                    <a:pt x="4285273" y="503925"/>
                  </a:lnTo>
                  <a:lnTo>
                    <a:pt x="4297110" y="503925"/>
                  </a:lnTo>
                  <a:lnTo>
                    <a:pt x="4308948" y="503925"/>
                  </a:lnTo>
                  <a:lnTo>
                    <a:pt x="4320786" y="503925"/>
                  </a:lnTo>
                  <a:lnTo>
                    <a:pt x="4332624" y="503925"/>
                  </a:lnTo>
                  <a:lnTo>
                    <a:pt x="4344461" y="503925"/>
                  </a:lnTo>
                  <a:lnTo>
                    <a:pt x="4356299" y="503925"/>
                  </a:lnTo>
                  <a:lnTo>
                    <a:pt x="4368137" y="503925"/>
                  </a:lnTo>
                  <a:lnTo>
                    <a:pt x="4379975" y="503925"/>
                  </a:lnTo>
                  <a:lnTo>
                    <a:pt x="4391813" y="503925"/>
                  </a:lnTo>
                  <a:lnTo>
                    <a:pt x="4403650" y="503925"/>
                  </a:lnTo>
                  <a:lnTo>
                    <a:pt x="4415488" y="503925"/>
                  </a:lnTo>
                  <a:lnTo>
                    <a:pt x="4427326" y="503925"/>
                  </a:lnTo>
                  <a:lnTo>
                    <a:pt x="4439164" y="503925"/>
                  </a:lnTo>
                  <a:lnTo>
                    <a:pt x="4451001" y="503925"/>
                  </a:lnTo>
                  <a:lnTo>
                    <a:pt x="4462839" y="503925"/>
                  </a:lnTo>
                  <a:lnTo>
                    <a:pt x="4474677" y="503925"/>
                  </a:lnTo>
                  <a:lnTo>
                    <a:pt x="4486515" y="503925"/>
                  </a:lnTo>
                  <a:lnTo>
                    <a:pt x="4498352" y="503925"/>
                  </a:lnTo>
                  <a:lnTo>
                    <a:pt x="4510190" y="503925"/>
                  </a:lnTo>
                  <a:lnTo>
                    <a:pt x="4522028" y="503925"/>
                  </a:lnTo>
                  <a:lnTo>
                    <a:pt x="4533866" y="503925"/>
                  </a:lnTo>
                  <a:lnTo>
                    <a:pt x="4545704" y="503925"/>
                  </a:lnTo>
                  <a:lnTo>
                    <a:pt x="4557541" y="503925"/>
                  </a:lnTo>
                  <a:lnTo>
                    <a:pt x="4569379" y="503925"/>
                  </a:lnTo>
                  <a:lnTo>
                    <a:pt x="4581217" y="503925"/>
                  </a:lnTo>
                  <a:lnTo>
                    <a:pt x="4593055" y="503925"/>
                  </a:lnTo>
                  <a:lnTo>
                    <a:pt x="4604892" y="503925"/>
                  </a:lnTo>
                  <a:lnTo>
                    <a:pt x="4616730" y="503925"/>
                  </a:lnTo>
                  <a:lnTo>
                    <a:pt x="4628568" y="503925"/>
                  </a:lnTo>
                  <a:lnTo>
                    <a:pt x="4640406" y="503925"/>
                  </a:lnTo>
                  <a:lnTo>
                    <a:pt x="4652244" y="503925"/>
                  </a:lnTo>
                  <a:lnTo>
                    <a:pt x="4664081" y="503925"/>
                  </a:lnTo>
                  <a:lnTo>
                    <a:pt x="4675919" y="503925"/>
                  </a:lnTo>
                  <a:lnTo>
                    <a:pt x="4687757" y="503925"/>
                  </a:lnTo>
                </a:path>
              </a:pathLst>
            </a:custGeom>
            <a:ln w="40651" cap="flat">
              <a:solidFill>
                <a:srgbClr val="D89000">
                  <a:alpha val="100000"/>
                </a:srgbClr>
              </a:solidFill>
              <a:prstDash val="solid"/>
              <a:round/>
            </a:ln>
          </p:spPr>
          <p:txBody>
            <a:bodyPr/>
            <a:lstStyle/>
            <a:p>
              <a:endParaRPr/>
            </a:p>
          </p:txBody>
        </p:sp>
        <p:sp>
          <p:nvSpPr>
            <p:cNvPr id="27" name="pl27"/>
            <p:cNvSpPr/>
            <p:nvPr/>
          </p:nvSpPr>
          <p:spPr>
            <a:xfrm>
              <a:off x="2482252" y="1655554"/>
              <a:ext cx="4687757" cy="503756"/>
            </a:xfrm>
            <a:custGeom>
              <a:avLst/>
              <a:gdLst/>
              <a:ahLst/>
              <a:cxnLst/>
              <a:rect l="0" t="0" r="0" b="0"/>
              <a:pathLst>
                <a:path w="4687757" h="503756">
                  <a:moveTo>
                    <a:pt x="0" y="503756"/>
                  </a:moveTo>
                  <a:lnTo>
                    <a:pt x="11837" y="503741"/>
                  </a:lnTo>
                  <a:lnTo>
                    <a:pt x="23675" y="503723"/>
                  </a:lnTo>
                  <a:lnTo>
                    <a:pt x="35513" y="503703"/>
                  </a:lnTo>
                  <a:lnTo>
                    <a:pt x="47351" y="503679"/>
                  </a:lnTo>
                  <a:lnTo>
                    <a:pt x="59188" y="503651"/>
                  </a:lnTo>
                  <a:lnTo>
                    <a:pt x="71026" y="503617"/>
                  </a:lnTo>
                  <a:lnTo>
                    <a:pt x="82864" y="503578"/>
                  </a:lnTo>
                  <a:lnTo>
                    <a:pt x="94702" y="503533"/>
                  </a:lnTo>
                  <a:lnTo>
                    <a:pt x="106539" y="503479"/>
                  </a:lnTo>
                  <a:lnTo>
                    <a:pt x="118377" y="503415"/>
                  </a:lnTo>
                  <a:lnTo>
                    <a:pt x="130215" y="503341"/>
                  </a:lnTo>
                  <a:lnTo>
                    <a:pt x="142053" y="503254"/>
                  </a:lnTo>
                  <a:lnTo>
                    <a:pt x="153891" y="503151"/>
                  </a:lnTo>
                  <a:lnTo>
                    <a:pt x="165728" y="503031"/>
                  </a:lnTo>
                  <a:lnTo>
                    <a:pt x="177566" y="502889"/>
                  </a:lnTo>
                  <a:lnTo>
                    <a:pt x="189404" y="502723"/>
                  </a:lnTo>
                  <a:lnTo>
                    <a:pt x="201242" y="502528"/>
                  </a:lnTo>
                  <a:lnTo>
                    <a:pt x="213079" y="502299"/>
                  </a:lnTo>
                  <a:lnTo>
                    <a:pt x="224917" y="502031"/>
                  </a:lnTo>
                  <a:lnTo>
                    <a:pt x="236755" y="501717"/>
                  </a:lnTo>
                  <a:lnTo>
                    <a:pt x="248593" y="501348"/>
                  </a:lnTo>
                  <a:lnTo>
                    <a:pt x="260430" y="500916"/>
                  </a:lnTo>
                  <a:lnTo>
                    <a:pt x="272268" y="500410"/>
                  </a:lnTo>
                  <a:lnTo>
                    <a:pt x="284106" y="499817"/>
                  </a:lnTo>
                  <a:lnTo>
                    <a:pt x="295944" y="499125"/>
                  </a:lnTo>
                  <a:lnTo>
                    <a:pt x="307782" y="498316"/>
                  </a:lnTo>
                  <a:lnTo>
                    <a:pt x="319619" y="497372"/>
                  </a:lnTo>
                  <a:lnTo>
                    <a:pt x="331457" y="496271"/>
                  </a:lnTo>
                  <a:lnTo>
                    <a:pt x="343295" y="494990"/>
                  </a:lnTo>
                  <a:lnTo>
                    <a:pt x="355133" y="493502"/>
                  </a:lnTo>
                  <a:lnTo>
                    <a:pt x="366970" y="491775"/>
                  </a:lnTo>
                  <a:lnTo>
                    <a:pt x="378808" y="489777"/>
                  </a:lnTo>
                  <a:lnTo>
                    <a:pt x="390646" y="487470"/>
                  </a:lnTo>
                  <a:lnTo>
                    <a:pt x="402484" y="484816"/>
                  </a:lnTo>
                  <a:lnTo>
                    <a:pt x="414321" y="481771"/>
                  </a:lnTo>
                  <a:lnTo>
                    <a:pt x="426159" y="478292"/>
                  </a:lnTo>
                  <a:lnTo>
                    <a:pt x="437997" y="474336"/>
                  </a:lnTo>
                  <a:lnTo>
                    <a:pt x="449835" y="469859"/>
                  </a:lnTo>
                  <a:lnTo>
                    <a:pt x="461673" y="464821"/>
                  </a:lnTo>
                  <a:lnTo>
                    <a:pt x="473510" y="459189"/>
                  </a:lnTo>
                  <a:lnTo>
                    <a:pt x="485348" y="452940"/>
                  </a:lnTo>
                  <a:lnTo>
                    <a:pt x="497186" y="446059"/>
                  </a:lnTo>
                  <a:lnTo>
                    <a:pt x="509024" y="438550"/>
                  </a:lnTo>
                  <a:lnTo>
                    <a:pt x="520861" y="430434"/>
                  </a:lnTo>
                  <a:lnTo>
                    <a:pt x="532699" y="421752"/>
                  </a:lnTo>
                  <a:lnTo>
                    <a:pt x="544537" y="412569"/>
                  </a:lnTo>
                  <a:lnTo>
                    <a:pt x="556375" y="402969"/>
                  </a:lnTo>
                  <a:lnTo>
                    <a:pt x="568213" y="393055"/>
                  </a:lnTo>
                  <a:lnTo>
                    <a:pt x="580050" y="382946"/>
                  </a:lnTo>
                  <a:lnTo>
                    <a:pt x="591888" y="372772"/>
                  </a:lnTo>
                  <a:lnTo>
                    <a:pt x="603726" y="362663"/>
                  </a:lnTo>
                  <a:lnTo>
                    <a:pt x="615564" y="352749"/>
                  </a:lnTo>
                  <a:lnTo>
                    <a:pt x="627401" y="343148"/>
                  </a:lnTo>
                  <a:lnTo>
                    <a:pt x="639239" y="333965"/>
                  </a:lnTo>
                  <a:lnTo>
                    <a:pt x="651077" y="325284"/>
                  </a:lnTo>
                  <a:lnTo>
                    <a:pt x="662915" y="317168"/>
                  </a:lnTo>
                  <a:lnTo>
                    <a:pt x="674752" y="309659"/>
                  </a:lnTo>
                  <a:lnTo>
                    <a:pt x="686590" y="302778"/>
                  </a:lnTo>
                  <a:lnTo>
                    <a:pt x="698428" y="296528"/>
                  </a:lnTo>
                  <a:lnTo>
                    <a:pt x="710266" y="290897"/>
                  </a:lnTo>
                  <a:lnTo>
                    <a:pt x="722104" y="285859"/>
                  </a:lnTo>
                  <a:lnTo>
                    <a:pt x="733941" y="281382"/>
                  </a:lnTo>
                  <a:lnTo>
                    <a:pt x="745779" y="277425"/>
                  </a:lnTo>
                  <a:lnTo>
                    <a:pt x="757617" y="273947"/>
                  </a:lnTo>
                  <a:lnTo>
                    <a:pt x="769455" y="270902"/>
                  </a:lnTo>
                  <a:lnTo>
                    <a:pt x="781292" y="268247"/>
                  </a:lnTo>
                  <a:lnTo>
                    <a:pt x="793130" y="265941"/>
                  </a:lnTo>
                  <a:lnTo>
                    <a:pt x="804968" y="263943"/>
                  </a:lnTo>
                  <a:lnTo>
                    <a:pt x="816806" y="262216"/>
                  </a:lnTo>
                  <a:lnTo>
                    <a:pt x="828643" y="260727"/>
                  </a:lnTo>
                  <a:lnTo>
                    <a:pt x="840481" y="259446"/>
                  </a:lnTo>
                  <a:lnTo>
                    <a:pt x="852319" y="258346"/>
                  </a:lnTo>
                  <a:lnTo>
                    <a:pt x="864157" y="257402"/>
                  </a:lnTo>
                  <a:lnTo>
                    <a:pt x="875995" y="256593"/>
                  </a:lnTo>
                  <a:lnTo>
                    <a:pt x="887832" y="255900"/>
                  </a:lnTo>
                  <a:lnTo>
                    <a:pt x="899670" y="255308"/>
                  </a:lnTo>
                  <a:lnTo>
                    <a:pt x="911508" y="254802"/>
                  </a:lnTo>
                  <a:lnTo>
                    <a:pt x="923346" y="254370"/>
                  </a:lnTo>
                  <a:lnTo>
                    <a:pt x="935183" y="254001"/>
                  </a:lnTo>
                  <a:lnTo>
                    <a:pt x="947021" y="253687"/>
                  </a:lnTo>
                  <a:lnTo>
                    <a:pt x="958859" y="253418"/>
                  </a:lnTo>
                  <a:lnTo>
                    <a:pt x="970697" y="253190"/>
                  </a:lnTo>
                  <a:lnTo>
                    <a:pt x="982534" y="252995"/>
                  </a:lnTo>
                  <a:lnTo>
                    <a:pt x="994372" y="252829"/>
                  </a:lnTo>
                  <a:lnTo>
                    <a:pt x="1006210" y="252687"/>
                  </a:lnTo>
                  <a:lnTo>
                    <a:pt x="1018048" y="252567"/>
                  </a:lnTo>
                  <a:lnTo>
                    <a:pt x="1029886" y="252464"/>
                  </a:lnTo>
                  <a:lnTo>
                    <a:pt x="1041723" y="252377"/>
                  </a:lnTo>
                  <a:lnTo>
                    <a:pt x="1053561" y="252302"/>
                  </a:lnTo>
                  <a:lnTo>
                    <a:pt x="1065399" y="252239"/>
                  </a:lnTo>
                  <a:lnTo>
                    <a:pt x="1077237" y="252185"/>
                  </a:lnTo>
                  <a:lnTo>
                    <a:pt x="1089074" y="252139"/>
                  </a:lnTo>
                  <a:lnTo>
                    <a:pt x="1100912" y="252100"/>
                  </a:lnTo>
                  <a:lnTo>
                    <a:pt x="1112750" y="252067"/>
                  </a:lnTo>
                  <a:lnTo>
                    <a:pt x="1124588" y="252039"/>
                  </a:lnTo>
                  <a:lnTo>
                    <a:pt x="1136426" y="252015"/>
                  </a:lnTo>
                  <a:lnTo>
                    <a:pt x="1148263" y="251994"/>
                  </a:lnTo>
                  <a:lnTo>
                    <a:pt x="1160101" y="251977"/>
                  </a:lnTo>
                  <a:lnTo>
                    <a:pt x="1171939" y="251962"/>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878"/>
                  </a:lnTo>
                  <a:lnTo>
                    <a:pt x="3527655" y="251878"/>
                  </a:lnTo>
                  <a:lnTo>
                    <a:pt x="3539493" y="251878"/>
                  </a:lnTo>
                  <a:lnTo>
                    <a:pt x="3551331" y="251878"/>
                  </a:lnTo>
                  <a:lnTo>
                    <a:pt x="3563169" y="251878"/>
                  </a:lnTo>
                  <a:lnTo>
                    <a:pt x="3575006" y="251878"/>
                  </a:lnTo>
                  <a:lnTo>
                    <a:pt x="3586844" y="251878"/>
                  </a:lnTo>
                  <a:lnTo>
                    <a:pt x="3598682" y="251878"/>
                  </a:lnTo>
                  <a:lnTo>
                    <a:pt x="3610520" y="251878"/>
                  </a:lnTo>
                  <a:lnTo>
                    <a:pt x="3622357" y="251878"/>
                  </a:lnTo>
                  <a:lnTo>
                    <a:pt x="3634195" y="251878"/>
                  </a:lnTo>
                  <a:lnTo>
                    <a:pt x="3646033" y="251878"/>
                  </a:lnTo>
                  <a:lnTo>
                    <a:pt x="3657871" y="251878"/>
                  </a:lnTo>
                  <a:lnTo>
                    <a:pt x="3669709" y="251878"/>
                  </a:lnTo>
                  <a:lnTo>
                    <a:pt x="3681546" y="251878"/>
                  </a:lnTo>
                  <a:lnTo>
                    <a:pt x="3693384" y="251878"/>
                  </a:lnTo>
                  <a:lnTo>
                    <a:pt x="3705222" y="251878"/>
                  </a:lnTo>
                  <a:lnTo>
                    <a:pt x="3717060" y="251878"/>
                  </a:lnTo>
                  <a:lnTo>
                    <a:pt x="3728897" y="251878"/>
                  </a:lnTo>
                  <a:lnTo>
                    <a:pt x="3740735" y="251878"/>
                  </a:lnTo>
                  <a:lnTo>
                    <a:pt x="3752573" y="251878"/>
                  </a:lnTo>
                  <a:lnTo>
                    <a:pt x="3764411" y="251878"/>
                  </a:lnTo>
                  <a:lnTo>
                    <a:pt x="3776248" y="251878"/>
                  </a:lnTo>
                  <a:lnTo>
                    <a:pt x="3788086" y="251878"/>
                  </a:lnTo>
                  <a:lnTo>
                    <a:pt x="3799924" y="251878"/>
                  </a:lnTo>
                  <a:lnTo>
                    <a:pt x="3811762" y="251878"/>
                  </a:lnTo>
                  <a:lnTo>
                    <a:pt x="3823600" y="251878"/>
                  </a:lnTo>
                  <a:lnTo>
                    <a:pt x="3835437" y="251878"/>
                  </a:lnTo>
                  <a:lnTo>
                    <a:pt x="3847275" y="251878"/>
                  </a:lnTo>
                  <a:lnTo>
                    <a:pt x="3859113" y="251878"/>
                  </a:lnTo>
                  <a:lnTo>
                    <a:pt x="3870951" y="251878"/>
                  </a:lnTo>
                  <a:lnTo>
                    <a:pt x="3882788" y="251878"/>
                  </a:lnTo>
                  <a:lnTo>
                    <a:pt x="3894626" y="251878"/>
                  </a:lnTo>
                  <a:lnTo>
                    <a:pt x="3906464" y="251878"/>
                  </a:lnTo>
                  <a:lnTo>
                    <a:pt x="3918302" y="251878"/>
                  </a:lnTo>
                  <a:lnTo>
                    <a:pt x="3930139" y="251878"/>
                  </a:lnTo>
                  <a:lnTo>
                    <a:pt x="3941977" y="251878"/>
                  </a:lnTo>
                  <a:lnTo>
                    <a:pt x="3953815" y="251878"/>
                  </a:lnTo>
                  <a:lnTo>
                    <a:pt x="3965653" y="251878"/>
                  </a:lnTo>
                  <a:lnTo>
                    <a:pt x="3977491" y="251878"/>
                  </a:lnTo>
                  <a:lnTo>
                    <a:pt x="3989328" y="251878"/>
                  </a:lnTo>
                  <a:lnTo>
                    <a:pt x="4001166" y="251878"/>
                  </a:lnTo>
                  <a:lnTo>
                    <a:pt x="4013004" y="251878"/>
                  </a:lnTo>
                  <a:lnTo>
                    <a:pt x="4024842" y="251878"/>
                  </a:lnTo>
                  <a:lnTo>
                    <a:pt x="4036679" y="251878"/>
                  </a:lnTo>
                  <a:lnTo>
                    <a:pt x="4048517" y="251878"/>
                  </a:lnTo>
                  <a:lnTo>
                    <a:pt x="4060355" y="251878"/>
                  </a:lnTo>
                  <a:lnTo>
                    <a:pt x="4072193" y="251878"/>
                  </a:lnTo>
                  <a:lnTo>
                    <a:pt x="4084031" y="251878"/>
                  </a:lnTo>
                  <a:lnTo>
                    <a:pt x="4095868" y="251878"/>
                  </a:lnTo>
                  <a:lnTo>
                    <a:pt x="4107706" y="251878"/>
                  </a:lnTo>
                  <a:lnTo>
                    <a:pt x="4119544" y="251878"/>
                  </a:lnTo>
                  <a:lnTo>
                    <a:pt x="4131382" y="251878"/>
                  </a:lnTo>
                  <a:lnTo>
                    <a:pt x="4143219" y="251878"/>
                  </a:lnTo>
                  <a:lnTo>
                    <a:pt x="4155057" y="251878"/>
                  </a:lnTo>
                  <a:lnTo>
                    <a:pt x="4166895" y="251878"/>
                  </a:lnTo>
                  <a:lnTo>
                    <a:pt x="4178733" y="251878"/>
                  </a:lnTo>
                  <a:lnTo>
                    <a:pt x="4190570" y="251878"/>
                  </a:lnTo>
                  <a:lnTo>
                    <a:pt x="4202408" y="251878"/>
                  </a:lnTo>
                  <a:lnTo>
                    <a:pt x="4214246" y="251878"/>
                  </a:lnTo>
                  <a:lnTo>
                    <a:pt x="4226084" y="251878"/>
                  </a:lnTo>
                  <a:lnTo>
                    <a:pt x="4237922" y="251878"/>
                  </a:lnTo>
                  <a:lnTo>
                    <a:pt x="4249759" y="251878"/>
                  </a:lnTo>
                  <a:lnTo>
                    <a:pt x="4261597" y="251878"/>
                  </a:lnTo>
                  <a:lnTo>
                    <a:pt x="4273435" y="251878"/>
                  </a:lnTo>
                  <a:lnTo>
                    <a:pt x="4285273" y="251878"/>
                  </a:lnTo>
                  <a:lnTo>
                    <a:pt x="4297110" y="251878"/>
                  </a:lnTo>
                  <a:lnTo>
                    <a:pt x="4308948" y="251878"/>
                  </a:lnTo>
                  <a:lnTo>
                    <a:pt x="4320786" y="251878"/>
                  </a:lnTo>
                  <a:lnTo>
                    <a:pt x="4332624" y="251878"/>
                  </a:lnTo>
                  <a:lnTo>
                    <a:pt x="4344461" y="251878"/>
                  </a:lnTo>
                  <a:lnTo>
                    <a:pt x="4356299" y="251878"/>
                  </a:lnTo>
                  <a:lnTo>
                    <a:pt x="4368137" y="251878"/>
                  </a:lnTo>
                  <a:lnTo>
                    <a:pt x="4379975" y="251878"/>
                  </a:lnTo>
                  <a:lnTo>
                    <a:pt x="4391813" y="251878"/>
                  </a:lnTo>
                  <a:lnTo>
                    <a:pt x="4403650" y="251878"/>
                  </a:lnTo>
                  <a:lnTo>
                    <a:pt x="4415488" y="251878"/>
                  </a:lnTo>
                  <a:lnTo>
                    <a:pt x="4427326" y="251878"/>
                  </a:lnTo>
                  <a:lnTo>
                    <a:pt x="4439164" y="251878"/>
                  </a:lnTo>
                  <a:lnTo>
                    <a:pt x="4451001" y="251878"/>
                  </a:lnTo>
                  <a:lnTo>
                    <a:pt x="4462839" y="251878"/>
                  </a:lnTo>
                  <a:lnTo>
                    <a:pt x="4474677" y="251878"/>
                  </a:lnTo>
                  <a:lnTo>
                    <a:pt x="4486515" y="251878"/>
                  </a:lnTo>
                  <a:lnTo>
                    <a:pt x="4498352" y="251878"/>
                  </a:lnTo>
                  <a:lnTo>
                    <a:pt x="4510190" y="251878"/>
                  </a:lnTo>
                  <a:lnTo>
                    <a:pt x="4522028" y="251878"/>
                  </a:lnTo>
                  <a:lnTo>
                    <a:pt x="4533866" y="251878"/>
                  </a:lnTo>
                  <a:lnTo>
                    <a:pt x="4545704" y="251878"/>
                  </a:lnTo>
                  <a:lnTo>
                    <a:pt x="4557541" y="251878"/>
                  </a:lnTo>
                  <a:lnTo>
                    <a:pt x="4569379" y="251878"/>
                  </a:lnTo>
                  <a:lnTo>
                    <a:pt x="4581217" y="251878"/>
                  </a:lnTo>
                  <a:lnTo>
                    <a:pt x="4593055" y="251878"/>
                  </a:lnTo>
                  <a:lnTo>
                    <a:pt x="4604892" y="251878"/>
                  </a:lnTo>
                  <a:lnTo>
                    <a:pt x="4616730" y="251878"/>
                  </a:lnTo>
                  <a:lnTo>
                    <a:pt x="4628568" y="251878"/>
                  </a:lnTo>
                  <a:lnTo>
                    <a:pt x="4640406" y="251878"/>
                  </a:lnTo>
                  <a:lnTo>
                    <a:pt x="4652244" y="251878"/>
                  </a:lnTo>
                  <a:lnTo>
                    <a:pt x="4664081" y="251878"/>
                  </a:lnTo>
                  <a:lnTo>
                    <a:pt x="4675919" y="251878"/>
                  </a:lnTo>
                  <a:lnTo>
                    <a:pt x="4687757" y="251878"/>
                  </a:lnTo>
                </a:path>
              </a:pathLst>
            </a:custGeom>
            <a:ln w="40651" cap="flat">
              <a:solidFill>
                <a:srgbClr val="C09B00">
                  <a:alpha val="100000"/>
                </a:srgbClr>
              </a:solidFill>
              <a:prstDash val="solid"/>
              <a:round/>
            </a:ln>
          </p:spPr>
          <p:txBody>
            <a:bodyPr/>
            <a:lstStyle/>
            <a:p>
              <a:endParaRPr/>
            </a:p>
          </p:txBody>
        </p:sp>
        <p:sp>
          <p:nvSpPr>
            <p:cNvPr id="28" name="pl28"/>
            <p:cNvSpPr/>
            <p:nvPr/>
          </p:nvSpPr>
          <p:spPr>
            <a:xfrm>
              <a:off x="2482252" y="2159564"/>
              <a:ext cx="4687757" cy="1259474"/>
            </a:xfrm>
            <a:custGeom>
              <a:avLst/>
              <a:gdLst/>
              <a:ahLst/>
              <a:cxnLst/>
              <a:rect l="0" t="0" r="0" b="0"/>
              <a:pathLst>
                <a:path w="4687757" h="1259474">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87"/>
                  </a:lnTo>
                  <a:lnTo>
                    <a:pt x="1183777" y="755917"/>
                  </a:lnTo>
                  <a:lnTo>
                    <a:pt x="1195614" y="755952"/>
                  </a:lnTo>
                  <a:lnTo>
                    <a:pt x="1207452" y="755993"/>
                  </a:lnTo>
                  <a:lnTo>
                    <a:pt x="1219290" y="756041"/>
                  </a:lnTo>
                  <a:lnTo>
                    <a:pt x="1231128" y="756097"/>
                  </a:lnTo>
                  <a:lnTo>
                    <a:pt x="1242965" y="756164"/>
                  </a:lnTo>
                  <a:lnTo>
                    <a:pt x="1254803" y="756242"/>
                  </a:lnTo>
                  <a:lnTo>
                    <a:pt x="1266641" y="756333"/>
                  </a:lnTo>
                  <a:lnTo>
                    <a:pt x="1278479" y="756441"/>
                  </a:lnTo>
                  <a:lnTo>
                    <a:pt x="1290317" y="756568"/>
                  </a:lnTo>
                  <a:lnTo>
                    <a:pt x="1302154" y="756717"/>
                  </a:lnTo>
                  <a:lnTo>
                    <a:pt x="1313992" y="756891"/>
                  </a:lnTo>
                  <a:lnTo>
                    <a:pt x="1325830" y="757096"/>
                  </a:lnTo>
                  <a:lnTo>
                    <a:pt x="1337668" y="757337"/>
                  </a:lnTo>
                  <a:lnTo>
                    <a:pt x="1349505" y="757620"/>
                  </a:lnTo>
                  <a:lnTo>
                    <a:pt x="1361343" y="757952"/>
                  </a:lnTo>
                  <a:lnTo>
                    <a:pt x="1373181" y="758342"/>
                  </a:lnTo>
                  <a:lnTo>
                    <a:pt x="1385019" y="758800"/>
                  </a:lnTo>
                  <a:lnTo>
                    <a:pt x="1396856" y="759336"/>
                  </a:lnTo>
                  <a:lnTo>
                    <a:pt x="1408694" y="759966"/>
                  </a:lnTo>
                  <a:lnTo>
                    <a:pt x="1420532" y="760703"/>
                  </a:lnTo>
                  <a:lnTo>
                    <a:pt x="1432370" y="761568"/>
                  </a:lnTo>
                  <a:lnTo>
                    <a:pt x="1444208" y="762580"/>
                  </a:lnTo>
                  <a:lnTo>
                    <a:pt x="1456045" y="763764"/>
                  </a:lnTo>
                  <a:lnTo>
                    <a:pt x="1467883" y="765149"/>
                  </a:lnTo>
                  <a:lnTo>
                    <a:pt x="1479721" y="766767"/>
                  </a:lnTo>
                  <a:lnTo>
                    <a:pt x="1491559" y="768655"/>
                  </a:lnTo>
                  <a:lnTo>
                    <a:pt x="1503396" y="770856"/>
                  </a:lnTo>
                  <a:lnTo>
                    <a:pt x="1515234" y="773418"/>
                  </a:lnTo>
                  <a:lnTo>
                    <a:pt x="1527072" y="776395"/>
                  </a:lnTo>
                  <a:lnTo>
                    <a:pt x="1538910" y="779848"/>
                  </a:lnTo>
                  <a:lnTo>
                    <a:pt x="1550748" y="783845"/>
                  </a:lnTo>
                  <a:lnTo>
                    <a:pt x="1562585" y="788458"/>
                  </a:lnTo>
                  <a:lnTo>
                    <a:pt x="1574423" y="793767"/>
                  </a:lnTo>
                  <a:lnTo>
                    <a:pt x="1586261" y="799857"/>
                  </a:lnTo>
                  <a:lnTo>
                    <a:pt x="1598099" y="806814"/>
                  </a:lnTo>
                  <a:lnTo>
                    <a:pt x="1609936" y="814727"/>
                  </a:lnTo>
                  <a:lnTo>
                    <a:pt x="1621774" y="823682"/>
                  </a:lnTo>
                  <a:lnTo>
                    <a:pt x="1633612" y="833757"/>
                  </a:lnTo>
                  <a:lnTo>
                    <a:pt x="1645450" y="845020"/>
                  </a:lnTo>
                  <a:lnTo>
                    <a:pt x="1657287" y="857520"/>
                  </a:lnTo>
                  <a:lnTo>
                    <a:pt x="1669125" y="871281"/>
                  </a:lnTo>
                  <a:lnTo>
                    <a:pt x="1680963" y="886299"/>
                  </a:lnTo>
                  <a:lnTo>
                    <a:pt x="1692801" y="902531"/>
                  </a:lnTo>
                  <a:lnTo>
                    <a:pt x="1704639" y="919894"/>
                  </a:lnTo>
                  <a:lnTo>
                    <a:pt x="1716476" y="938260"/>
                  </a:lnTo>
                  <a:lnTo>
                    <a:pt x="1728314" y="957461"/>
                  </a:lnTo>
                  <a:lnTo>
                    <a:pt x="1740152" y="977289"/>
                  </a:lnTo>
                  <a:lnTo>
                    <a:pt x="1751990" y="997506"/>
                  </a:lnTo>
                  <a:lnTo>
                    <a:pt x="1763827" y="1017856"/>
                  </a:lnTo>
                  <a:lnTo>
                    <a:pt x="1775665" y="1038073"/>
                  </a:lnTo>
                  <a:lnTo>
                    <a:pt x="1787503" y="1057901"/>
                  </a:lnTo>
                  <a:lnTo>
                    <a:pt x="1799341" y="1077102"/>
                  </a:lnTo>
                  <a:lnTo>
                    <a:pt x="1811178" y="1095468"/>
                  </a:lnTo>
                  <a:lnTo>
                    <a:pt x="1823016" y="1112830"/>
                  </a:lnTo>
                  <a:lnTo>
                    <a:pt x="1834854" y="1129062"/>
                  </a:lnTo>
                  <a:lnTo>
                    <a:pt x="1846692" y="1144080"/>
                  </a:lnTo>
                  <a:lnTo>
                    <a:pt x="1858530" y="1157842"/>
                  </a:lnTo>
                  <a:lnTo>
                    <a:pt x="1870367" y="1170342"/>
                  </a:lnTo>
                  <a:lnTo>
                    <a:pt x="1882205" y="1181605"/>
                  </a:lnTo>
                  <a:lnTo>
                    <a:pt x="1894043" y="1191680"/>
                  </a:lnTo>
                  <a:lnTo>
                    <a:pt x="1905881" y="1200635"/>
                  </a:lnTo>
                  <a:lnTo>
                    <a:pt x="1917718" y="1208548"/>
                  </a:lnTo>
                  <a:lnTo>
                    <a:pt x="1929556" y="1215505"/>
                  </a:lnTo>
                  <a:lnTo>
                    <a:pt x="1941394" y="1221595"/>
                  </a:lnTo>
                  <a:lnTo>
                    <a:pt x="1953232" y="1226904"/>
                  </a:lnTo>
                  <a:lnTo>
                    <a:pt x="1965069" y="1231517"/>
                  </a:lnTo>
                  <a:lnTo>
                    <a:pt x="1976907" y="1235513"/>
                  </a:lnTo>
                  <a:lnTo>
                    <a:pt x="1988745" y="1238967"/>
                  </a:lnTo>
                  <a:lnTo>
                    <a:pt x="2000583" y="1241944"/>
                  </a:lnTo>
                  <a:lnTo>
                    <a:pt x="2012421" y="1244506"/>
                  </a:lnTo>
                  <a:lnTo>
                    <a:pt x="2024258" y="1246707"/>
                  </a:lnTo>
                  <a:lnTo>
                    <a:pt x="2036096" y="1248595"/>
                  </a:lnTo>
                  <a:lnTo>
                    <a:pt x="2047934" y="1250213"/>
                  </a:lnTo>
                  <a:lnTo>
                    <a:pt x="2059772" y="1251598"/>
                  </a:lnTo>
                  <a:lnTo>
                    <a:pt x="2071609" y="1252782"/>
                  </a:lnTo>
                  <a:lnTo>
                    <a:pt x="2083447" y="1253794"/>
                  </a:lnTo>
                  <a:lnTo>
                    <a:pt x="2095285" y="1254659"/>
                  </a:lnTo>
                  <a:lnTo>
                    <a:pt x="2107123" y="1255396"/>
                  </a:lnTo>
                  <a:lnTo>
                    <a:pt x="2118961" y="1256025"/>
                  </a:lnTo>
                  <a:lnTo>
                    <a:pt x="2130798" y="1256562"/>
                  </a:lnTo>
                  <a:lnTo>
                    <a:pt x="2142636" y="1257020"/>
                  </a:lnTo>
                  <a:lnTo>
                    <a:pt x="2154474" y="1257409"/>
                  </a:lnTo>
                  <a:lnTo>
                    <a:pt x="2166312" y="1257741"/>
                  </a:lnTo>
                  <a:lnTo>
                    <a:pt x="2178149" y="1258024"/>
                  </a:lnTo>
                  <a:lnTo>
                    <a:pt x="2189987" y="1258265"/>
                  </a:lnTo>
                  <a:lnTo>
                    <a:pt x="2201825" y="1258471"/>
                  </a:lnTo>
                  <a:lnTo>
                    <a:pt x="2213663" y="1258645"/>
                  </a:lnTo>
                  <a:lnTo>
                    <a:pt x="2225500" y="1258794"/>
                  </a:lnTo>
                  <a:lnTo>
                    <a:pt x="2237338" y="1258921"/>
                  </a:lnTo>
                  <a:lnTo>
                    <a:pt x="2249176" y="1259028"/>
                  </a:lnTo>
                  <a:lnTo>
                    <a:pt x="2261014" y="1259120"/>
                  </a:lnTo>
                  <a:lnTo>
                    <a:pt x="2272852" y="1259198"/>
                  </a:lnTo>
                  <a:lnTo>
                    <a:pt x="2284689" y="1259264"/>
                  </a:lnTo>
                  <a:lnTo>
                    <a:pt x="2296527" y="1259321"/>
                  </a:lnTo>
                  <a:lnTo>
                    <a:pt x="2308365" y="1259369"/>
                  </a:lnTo>
                  <a:lnTo>
                    <a:pt x="2320203" y="1259410"/>
                  </a:lnTo>
                  <a:lnTo>
                    <a:pt x="2332040" y="1259445"/>
                  </a:lnTo>
                  <a:lnTo>
                    <a:pt x="2343878" y="1259474"/>
                  </a:lnTo>
                  <a:lnTo>
                    <a:pt x="2343878" y="1259221"/>
                  </a:lnTo>
                  <a:lnTo>
                    <a:pt x="2355716" y="1259147"/>
                  </a:lnTo>
                  <a:lnTo>
                    <a:pt x="2367554" y="1259060"/>
                  </a:lnTo>
                  <a:lnTo>
                    <a:pt x="2379391" y="1258958"/>
                  </a:lnTo>
                  <a:lnTo>
                    <a:pt x="2391229" y="1258837"/>
                  </a:lnTo>
                  <a:lnTo>
                    <a:pt x="2403067" y="1258696"/>
                  </a:lnTo>
                  <a:lnTo>
                    <a:pt x="2414905" y="1258530"/>
                  </a:lnTo>
                  <a:lnTo>
                    <a:pt x="2426743" y="1258335"/>
                  </a:lnTo>
                  <a:lnTo>
                    <a:pt x="2438580" y="1258106"/>
                  </a:lnTo>
                  <a:lnTo>
                    <a:pt x="2450418" y="1257836"/>
                  </a:lnTo>
                  <a:lnTo>
                    <a:pt x="2462256" y="1257520"/>
                  </a:lnTo>
                  <a:lnTo>
                    <a:pt x="2474094" y="1257148"/>
                  </a:lnTo>
                  <a:lnTo>
                    <a:pt x="2485931" y="1256711"/>
                  </a:lnTo>
                  <a:lnTo>
                    <a:pt x="2497769" y="1256198"/>
                  </a:lnTo>
                  <a:lnTo>
                    <a:pt x="2509607" y="1255596"/>
                  </a:lnTo>
                  <a:lnTo>
                    <a:pt x="2521445" y="1254889"/>
                  </a:lnTo>
                  <a:lnTo>
                    <a:pt x="2533283" y="1254058"/>
                  </a:lnTo>
                  <a:lnTo>
                    <a:pt x="2545120" y="1253084"/>
                  </a:lnTo>
                  <a:lnTo>
                    <a:pt x="2556958" y="1251940"/>
                  </a:lnTo>
                  <a:lnTo>
                    <a:pt x="2568796" y="1250598"/>
                  </a:lnTo>
                  <a:lnTo>
                    <a:pt x="2580634" y="1249025"/>
                  </a:lnTo>
                  <a:lnTo>
                    <a:pt x="2592471" y="1247181"/>
                  </a:lnTo>
                  <a:lnTo>
                    <a:pt x="2604309" y="1245020"/>
                  </a:lnTo>
                  <a:lnTo>
                    <a:pt x="2616147" y="1242490"/>
                  </a:lnTo>
                  <a:lnTo>
                    <a:pt x="2627985" y="1239530"/>
                  </a:lnTo>
                  <a:lnTo>
                    <a:pt x="2639822" y="1236067"/>
                  </a:lnTo>
                  <a:lnTo>
                    <a:pt x="2651660" y="1232023"/>
                  </a:lnTo>
                  <a:lnTo>
                    <a:pt x="2663498" y="1227302"/>
                  </a:lnTo>
                  <a:lnTo>
                    <a:pt x="2675336" y="1221800"/>
                  </a:lnTo>
                  <a:lnTo>
                    <a:pt x="2687174" y="1215394"/>
                  </a:lnTo>
                  <a:lnTo>
                    <a:pt x="2699011" y="1207951"/>
                  </a:lnTo>
                  <a:lnTo>
                    <a:pt x="2710849" y="1199318"/>
                  </a:lnTo>
                  <a:lnTo>
                    <a:pt x="2722687" y="1189327"/>
                  </a:lnTo>
                  <a:lnTo>
                    <a:pt x="2734525" y="1177794"/>
                  </a:lnTo>
                  <a:lnTo>
                    <a:pt x="2746362" y="1164521"/>
                  </a:lnTo>
                  <a:lnTo>
                    <a:pt x="2758200" y="1149298"/>
                  </a:lnTo>
                  <a:lnTo>
                    <a:pt x="2770038" y="1131905"/>
                  </a:lnTo>
                  <a:lnTo>
                    <a:pt x="2781876" y="1112122"/>
                  </a:lnTo>
                  <a:lnTo>
                    <a:pt x="2793713" y="1089735"/>
                  </a:lnTo>
                  <a:lnTo>
                    <a:pt x="2805551" y="1064547"/>
                  </a:lnTo>
                  <a:lnTo>
                    <a:pt x="2817389" y="1036390"/>
                  </a:lnTo>
                  <a:lnTo>
                    <a:pt x="2829227" y="1005140"/>
                  </a:lnTo>
                  <a:lnTo>
                    <a:pt x="2841065" y="970736"/>
                  </a:lnTo>
                  <a:lnTo>
                    <a:pt x="2852902" y="933190"/>
                  </a:lnTo>
                  <a:lnTo>
                    <a:pt x="2864740" y="892611"/>
                  </a:lnTo>
                  <a:lnTo>
                    <a:pt x="2876578" y="849205"/>
                  </a:lnTo>
                  <a:lnTo>
                    <a:pt x="2888416" y="803289"/>
                  </a:lnTo>
                  <a:lnTo>
                    <a:pt x="2900253" y="755287"/>
                  </a:lnTo>
                  <a:lnTo>
                    <a:pt x="2912091" y="705718"/>
                  </a:lnTo>
                  <a:lnTo>
                    <a:pt x="2923929" y="655174"/>
                  </a:lnTo>
                  <a:lnTo>
                    <a:pt x="2935767" y="604300"/>
                  </a:lnTo>
                  <a:lnTo>
                    <a:pt x="2947604" y="553756"/>
                  </a:lnTo>
                  <a:lnTo>
                    <a:pt x="2959442" y="504187"/>
                  </a:lnTo>
                  <a:lnTo>
                    <a:pt x="2971280" y="456185"/>
                  </a:lnTo>
                  <a:lnTo>
                    <a:pt x="2983118" y="410269"/>
                  </a:lnTo>
                  <a:lnTo>
                    <a:pt x="2994956" y="366863"/>
                  </a:lnTo>
                  <a:lnTo>
                    <a:pt x="3006793" y="326283"/>
                  </a:lnTo>
                  <a:lnTo>
                    <a:pt x="3018631" y="288738"/>
                  </a:lnTo>
                  <a:lnTo>
                    <a:pt x="3030469" y="254334"/>
                  </a:lnTo>
                  <a:lnTo>
                    <a:pt x="3042307" y="223084"/>
                  </a:lnTo>
                  <a:lnTo>
                    <a:pt x="3054144" y="194927"/>
                  </a:lnTo>
                  <a:lnTo>
                    <a:pt x="3065982" y="169739"/>
                  </a:lnTo>
                  <a:lnTo>
                    <a:pt x="3077820" y="147352"/>
                  </a:lnTo>
                  <a:lnTo>
                    <a:pt x="3089658" y="127569"/>
                  </a:lnTo>
                  <a:lnTo>
                    <a:pt x="3101496" y="110176"/>
                  </a:lnTo>
                  <a:lnTo>
                    <a:pt x="3113333" y="94953"/>
                  </a:lnTo>
                  <a:lnTo>
                    <a:pt x="3125171" y="81680"/>
                  </a:lnTo>
                  <a:lnTo>
                    <a:pt x="3137009" y="70147"/>
                  </a:lnTo>
                  <a:lnTo>
                    <a:pt x="3148847" y="60156"/>
                  </a:lnTo>
                  <a:lnTo>
                    <a:pt x="3160684" y="51523"/>
                  </a:lnTo>
                  <a:lnTo>
                    <a:pt x="3172522" y="44079"/>
                  </a:lnTo>
                  <a:lnTo>
                    <a:pt x="3184360" y="37674"/>
                  </a:lnTo>
                  <a:lnTo>
                    <a:pt x="3196198" y="32172"/>
                  </a:lnTo>
                  <a:lnTo>
                    <a:pt x="3208035" y="27451"/>
                  </a:lnTo>
                  <a:lnTo>
                    <a:pt x="3219873" y="23407"/>
                  </a:lnTo>
                  <a:lnTo>
                    <a:pt x="3231711" y="19944"/>
                  </a:lnTo>
                  <a:lnTo>
                    <a:pt x="3243549" y="16984"/>
                  </a:lnTo>
                  <a:lnTo>
                    <a:pt x="3255387" y="14454"/>
                  </a:lnTo>
                  <a:lnTo>
                    <a:pt x="3267224" y="12293"/>
                  </a:lnTo>
                  <a:lnTo>
                    <a:pt x="3279062" y="10449"/>
                  </a:lnTo>
                  <a:lnTo>
                    <a:pt x="3290900" y="8876"/>
                  </a:lnTo>
                  <a:lnTo>
                    <a:pt x="3302738" y="7534"/>
                  </a:lnTo>
                  <a:lnTo>
                    <a:pt x="3314575" y="6390"/>
                  </a:lnTo>
                  <a:lnTo>
                    <a:pt x="3326413" y="5416"/>
                  </a:lnTo>
                  <a:lnTo>
                    <a:pt x="3338251" y="4585"/>
                  </a:lnTo>
                  <a:lnTo>
                    <a:pt x="3350089" y="3878"/>
                  </a:lnTo>
                  <a:lnTo>
                    <a:pt x="3361926" y="3276"/>
                  </a:lnTo>
                  <a:lnTo>
                    <a:pt x="3373764" y="2763"/>
                  </a:lnTo>
                  <a:lnTo>
                    <a:pt x="3385602" y="2326"/>
                  </a:lnTo>
                  <a:lnTo>
                    <a:pt x="3397440" y="1954"/>
                  </a:lnTo>
                  <a:lnTo>
                    <a:pt x="3409278" y="1638"/>
                  </a:lnTo>
                  <a:lnTo>
                    <a:pt x="3421115" y="1368"/>
                  </a:lnTo>
                  <a:lnTo>
                    <a:pt x="3432953" y="1139"/>
                  </a:lnTo>
                  <a:lnTo>
                    <a:pt x="3444791" y="944"/>
                  </a:lnTo>
                  <a:lnTo>
                    <a:pt x="3456629" y="778"/>
                  </a:lnTo>
                  <a:lnTo>
                    <a:pt x="3468466" y="637"/>
                  </a:lnTo>
                  <a:lnTo>
                    <a:pt x="3480304" y="516"/>
                  </a:lnTo>
                  <a:lnTo>
                    <a:pt x="3492142" y="414"/>
                  </a:lnTo>
                  <a:lnTo>
                    <a:pt x="3503980" y="327"/>
                  </a:lnTo>
                  <a:lnTo>
                    <a:pt x="3515818" y="253"/>
                  </a:lnTo>
                  <a:lnTo>
                    <a:pt x="3515818" y="0"/>
                  </a:lnTo>
                  <a:lnTo>
                    <a:pt x="3527655" y="29"/>
                  </a:lnTo>
                  <a:lnTo>
                    <a:pt x="3539493" y="64"/>
                  </a:lnTo>
                  <a:lnTo>
                    <a:pt x="3551331" y="105"/>
                  </a:lnTo>
                  <a:lnTo>
                    <a:pt x="3563169" y="153"/>
                  </a:lnTo>
                  <a:lnTo>
                    <a:pt x="3575006" y="209"/>
                  </a:lnTo>
                  <a:lnTo>
                    <a:pt x="3586844" y="276"/>
                  </a:lnTo>
                  <a:lnTo>
                    <a:pt x="3598682" y="354"/>
                  </a:lnTo>
                  <a:lnTo>
                    <a:pt x="3610520" y="446"/>
                  </a:lnTo>
                  <a:lnTo>
                    <a:pt x="3622357" y="553"/>
                  </a:lnTo>
                  <a:lnTo>
                    <a:pt x="3634195" y="680"/>
                  </a:lnTo>
                  <a:lnTo>
                    <a:pt x="3646033" y="829"/>
                  </a:lnTo>
                  <a:lnTo>
                    <a:pt x="3657871" y="1003"/>
                  </a:lnTo>
                  <a:lnTo>
                    <a:pt x="3669709" y="1209"/>
                  </a:lnTo>
                  <a:lnTo>
                    <a:pt x="3681546" y="1450"/>
                  </a:lnTo>
                  <a:lnTo>
                    <a:pt x="3693384" y="1732"/>
                  </a:lnTo>
                  <a:lnTo>
                    <a:pt x="3705222" y="2065"/>
                  </a:lnTo>
                  <a:lnTo>
                    <a:pt x="3717060" y="2454"/>
                  </a:lnTo>
                  <a:lnTo>
                    <a:pt x="3728897" y="2912"/>
                  </a:lnTo>
                  <a:lnTo>
                    <a:pt x="3740735" y="3449"/>
                  </a:lnTo>
                  <a:lnTo>
                    <a:pt x="3752573" y="4078"/>
                  </a:lnTo>
                  <a:lnTo>
                    <a:pt x="3764411" y="4815"/>
                  </a:lnTo>
                  <a:lnTo>
                    <a:pt x="3776248" y="5680"/>
                  </a:lnTo>
                  <a:lnTo>
                    <a:pt x="3788086" y="6692"/>
                  </a:lnTo>
                  <a:lnTo>
                    <a:pt x="3799924" y="7876"/>
                  </a:lnTo>
                  <a:lnTo>
                    <a:pt x="3811762" y="9261"/>
                  </a:lnTo>
                  <a:lnTo>
                    <a:pt x="3823600" y="10879"/>
                  </a:lnTo>
                  <a:lnTo>
                    <a:pt x="3835437" y="12767"/>
                  </a:lnTo>
                  <a:lnTo>
                    <a:pt x="3847275" y="14968"/>
                  </a:lnTo>
                  <a:lnTo>
                    <a:pt x="3859113" y="17530"/>
                  </a:lnTo>
                  <a:lnTo>
                    <a:pt x="3870951" y="20507"/>
                  </a:lnTo>
                  <a:lnTo>
                    <a:pt x="3882788" y="23961"/>
                  </a:lnTo>
                  <a:lnTo>
                    <a:pt x="3894626" y="27957"/>
                  </a:lnTo>
                  <a:lnTo>
                    <a:pt x="3906464" y="32570"/>
                  </a:lnTo>
                  <a:lnTo>
                    <a:pt x="3918302" y="37879"/>
                  </a:lnTo>
                  <a:lnTo>
                    <a:pt x="3930139" y="43969"/>
                  </a:lnTo>
                  <a:lnTo>
                    <a:pt x="3941977" y="50926"/>
                  </a:lnTo>
                  <a:lnTo>
                    <a:pt x="3953815" y="58839"/>
                  </a:lnTo>
                  <a:lnTo>
                    <a:pt x="3965653" y="67794"/>
                  </a:lnTo>
                  <a:lnTo>
                    <a:pt x="3977491" y="77869"/>
                  </a:lnTo>
                  <a:lnTo>
                    <a:pt x="3989328" y="89132"/>
                  </a:lnTo>
                  <a:lnTo>
                    <a:pt x="4001166" y="101632"/>
                  </a:lnTo>
                  <a:lnTo>
                    <a:pt x="4013004" y="115394"/>
                  </a:lnTo>
                  <a:lnTo>
                    <a:pt x="4024842" y="130412"/>
                  </a:lnTo>
                  <a:lnTo>
                    <a:pt x="4036679" y="146644"/>
                  </a:lnTo>
                  <a:lnTo>
                    <a:pt x="4048517" y="164006"/>
                  </a:lnTo>
                  <a:lnTo>
                    <a:pt x="4060355" y="182372"/>
                  </a:lnTo>
                  <a:lnTo>
                    <a:pt x="4072193" y="201573"/>
                  </a:lnTo>
                  <a:lnTo>
                    <a:pt x="4084031" y="221401"/>
                  </a:lnTo>
                  <a:lnTo>
                    <a:pt x="4095868" y="241618"/>
                  </a:lnTo>
                  <a:lnTo>
                    <a:pt x="4107706" y="261968"/>
                  </a:lnTo>
                  <a:lnTo>
                    <a:pt x="4119544" y="282185"/>
                  </a:lnTo>
                  <a:lnTo>
                    <a:pt x="4131382" y="302013"/>
                  </a:lnTo>
                  <a:lnTo>
                    <a:pt x="4143219" y="321214"/>
                  </a:lnTo>
                  <a:lnTo>
                    <a:pt x="4155057" y="339580"/>
                  </a:lnTo>
                  <a:lnTo>
                    <a:pt x="4166895" y="356943"/>
                  </a:lnTo>
                  <a:lnTo>
                    <a:pt x="4178733" y="373175"/>
                  </a:lnTo>
                  <a:lnTo>
                    <a:pt x="4190570" y="388193"/>
                  </a:lnTo>
                  <a:lnTo>
                    <a:pt x="4202408" y="401954"/>
                  </a:lnTo>
                  <a:lnTo>
                    <a:pt x="4214246" y="414454"/>
                  </a:lnTo>
                  <a:lnTo>
                    <a:pt x="4226084" y="425717"/>
                  </a:lnTo>
                  <a:lnTo>
                    <a:pt x="4237922" y="435792"/>
                  </a:lnTo>
                  <a:lnTo>
                    <a:pt x="4249759" y="444747"/>
                  </a:lnTo>
                  <a:lnTo>
                    <a:pt x="4261597" y="452660"/>
                  </a:lnTo>
                  <a:lnTo>
                    <a:pt x="4273435" y="459617"/>
                  </a:lnTo>
                  <a:lnTo>
                    <a:pt x="4285273" y="465707"/>
                  </a:lnTo>
                  <a:lnTo>
                    <a:pt x="4297110" y="471016"/>
                  </a:lnTo>
                  <a:lnTo>
                    <a:pt x="4308948" y="475629"/>
                  </a:lnTo>
                  <a:lnTo>
                    <a:pt x="4320786" y="479626"/>
                  </a:lnTo>
                  <a:lnTo>
                    <a:pt x="4332624" y="483079"/>
                  </a:lnTo>
                  <a:lnTo>
                    <a:pt x="4344461" y="486056"/>
                  </a:lnTo>
                  <a:lnTo>
                    <a:pt x="4356299" y="488618"/>
                  </a:lnTo>
                  <a:lnTo>
                    <a:pt x="4368137" y="490819"/>
                  </a:lnTo>
                  <a:lnTo>
                    <a:pt x="4379975" y="492707"/>
                  </a:lnTo>
                  <a:lnTo>
                    <a:pt x="4391813" y="494325"/>
                  </a:lnTo>
                  <a:lnTo>
                    <a:pt x="4403650" y="495710"/>
                  </a:lnTo>
                  <a:lnTo>
                    <a:pt x="4415488" y="496894"/>
                  </a:lnTo>
                  <a:lnTo>
                    <a:pt x="4427326" y="497906"/>
                  </a:lnTo>
                  <a:lnTo>
                    <a:pt x="4439164" y="498771"/>
                  </a:lnTo>
                  <a:lnTo>
                    <a:pt x="4451001" y="499508"/>
                  </a:lnTo>
                  <a:lnTo>
                    <a:pt x="4462839" y="500138"/>
                  </a:lnTo>
                  <a:lnTo>
                    <a:pt x="4474677" y="500674"/>
                  </a:lnTo>
                  <a:lnTo>
                    <a:pt x="4486515" y="501132"/>
                  </a:lnTo>
                  <a:lnTo>
                    <a:pt x="4498352" y="501522"/>
                  </a:lnTo>
                  <a:lnTo>
                    <a:pt x="4510190" y="501854"/>
                  </a:lnTo>
                  <a:lnTo>
                    <a:pt x="4522028" y="502137"/>
                  </a:lnTo>
                  <a:lnTo>
                    <a:pt x="4533866" y="502378"/>
                  </a:lnTo>
                  <a:lnTo>
                    <a:pt x="4545704" y="502583"/>
                  </a:lnTo>
                  <a:lnTo>
                    <a:pt x="4557541" y="502757"/>
                  </a:lnTo>
                  <a:lnTo>
                    <a:pt x="4569379" y="502906"/>
                  </a:lnTo>
                  <a:lnTo>
                    <a:pt x="4581217" y="503033"/>
                  </a:lnTo>
                  <a:lnTo>
                    <a:pt x="4593055" y="503141"/>
                  </a:lnTo>
                  <a:lnTo>
                    <a:pt x="4604892" y="503232"/>
                  </a:lnTo>
                  <a:lnTo>
                    <a:pt x="4616730" y="503310"/>
                  </a:lnTo>
                  <a:lnTo>
                    <a:pt x="4628568" y="503377"/>
                  </a:lnTo>
                  <a:lnTo>
                    <a:pt x="4640406" y="503433"/>
                  </a:lnTo>
                  <a:lnTo>
                    <a:pt x="4652244" y="503481"/>
                  </a:lnTo>
                  <a:lnTo>
                    <a:pt x="4664081" y="503522"/>
                  </a:lnTo>
                  <a:lnTo>
                    <a:pt x="4675919" y="503557"/>
                  </a:lnTo>
                  <a:lnTo>
                    <a:pt x="4687757" y="503587"/>
                  </a:lnTo>
                </a:path>
              </a:pathLst>
            </a:custGeom>
            <a:ln w="40651" cap="flat">
              <a:solidFill>
                <a:srgbClr val="A3A500">
                  <a:alpha val="100000"/>
                </a:srgbClr>
              </a:solidFill>
              <a:prstDash val="solid"/>
              <a:round/>
            </a:ln>
          </p:spPr>
          <p:txBody>
            <a:bodyPr/>
            <a:lstStyle/>
            <a:p>
              <a:endParaRPr/>
            </a:p>
          </p:txBody>
        </p:sp>
        <p:sp>
          <p:nvSpPr>
            <p:cNvPr id="29" name="pl29"/>
            <p:cNvSpPr/>
            <p:nvPr/>
          </p:nvSpPr>
          <p:spPr>
            <a:xfrm>
              <a:off x="2482252" y="1404099"/>
              <a:ext cx="4687757" cy="1762724"/>
            </a:xfrm>
            <a:custGeom>
              <a:avLst/>
              <a:gdLst/>
              <a:ahLst/>
              <a:cxnLst/>
              <a:rect l="0" t="0" r="0" b="0"/>
              <a:pathLst>
                <a:path w="4687757" h="1762724">
                  <a:moveTo>
                    <a:pt x="0" y="0"/>
                  </a:moveTo>
                  <a:lnTo>
                    <a:pt x="11837" y="103"/>
                  </a:lnTo>
                  <a:lnTo>
                    <a:pt x="23675" y="225"/>
                  </a:lnTo>
                  <a:lnTo>
                    <a:pt x="35513" y="368"/>
                  </a:lnTo>
                  <a:lnTo>
                    <a:pt x="47351" y="537"/>
                  </a:lnTo>
                  <a:lnTo>
                    <a:pt x="59188" y="734"/>
                  </a:lnTo>
                  <a:lnTo>
                    <a:pt x="71026" y="967"/>
                  </a:lnTo>
                  <a:lnTo>
                    <a:pt x="82864" y="1240"/>
                  </a:lnTo>
                  <a:lnTo>
                    <a:pt x="94702" y="1561"/>
                  </a:lnTo>
                  <a:lnTo>
                    <a:pt x="106539" y="1938"/>
                  </a:lnTo>
                  <a:lnTo>
                    <a:pt x="118377" y="2381"/>
                  </a:lnTo>
                  <a:lnTo>
                    <a:pt x="130215" y="2902"/>
                  </a:lnTo>
                  <a:lnTo>
                    <a:pt x="142053" y="3513"/>
                  </a:lnTo>
                  <a:lnTo>
                    <a:pt x="153891" y="4231"/>
                  </a:lnTo>
                  <a:lnTo>
                    <a:pt x="165728" y="5075"/>
                  </a:lnTo>
                  <a:lnTo>
                    <a:pt x="177566" y="6065"/>
                  </a:lnTo>
                  <a:lnTo>
                    <a:pt x="189404" y="7227"/>
                  </a:lnTo>
                  <a:lnTo>
                    <a:pt x="201242" y="8592"/>
                  </a:lnTo>
                  <a:lnTo>
                    <a:pt x="213079" y="10193"/>
                  </a:lnTo>
                  <a:lnTo>
                    <a:pt x="224917" y="12071"/>
                  </a:lnTo>
                  <a:lnTo>
                    <a:pt x="236755" y="14274"/>
                  </a:lnTo>
                  <a:lnTo>
                    <a:pt x="248593" y="16855"/>
                  </a:lnTo>
                  <a:lnTo>
                    <a:pt x="260430" y="19880"/>
                  </a:lnTo>
                  <a:lnTo>
                    <a:pt x="272268" y="23422"/>
                  </a:lnTo>
                  <a:lnTo>
                    <a:pt x="284106" y="27568"/>
                  </a:lnTo>
                  <a:lnTo>
                    <a:pt x="295944" y="32414"/>
                  </a:lnTo>
                  <a:lnTo>
                    <a:pt x="307782" y="38077"/>
                  </a:lnTo>
                  <a:lnTo>
                    <a:pt x="319619" y="44686"/>
                  </a:lnTo>
                  <a:lnTo>
                    <a:pt x="331457" y="52390"/>
                  </a:lnTo>
                  <a:lnTo>
                    <a:pt x="343295" y="61357"/>
                  </a:lnTo>
                  <a:lnTo>
                    <a:pt x="355133" y="71777"/>
                  </a:lnTo>
                  <a:lnTo>
                    <a:pt x="366970" y="83863"/>
                  </a:lnTo>
                  <a:lnTo>
                    <a:pt x="378808" y="97851"/>
                  </a:lnTo>
                  <a:lnTo>
                    <a:pt x="390646" y="113997"/>
                  </a:lnTo>
                  <a:lnTo>
                    <a:pt x="402484" y="132579"/>
                  </a:lnTo>
                  <a:lnTo>
                    <a:pt x="414321" y="153892"/>
                  </a:lnTo>
                  <a:lnTo>
                    <a:pt x="426159" y="178243"/>
                  </a:lnTo>
                  <a:lnTo>
                    <a:pt x="437997" y="205938"/>
                  </a:lnTo>
                  <a:lnTo>
                    <a:pt x="449835" y="237280"/>
                  </a:lnTo>
                  <a:lnTo>
                    <a:pt x="461673" y="272543"/>
                  </a:lnTo>
                  <a:lnTo>
                    <a:pt x="473510" y="311963"/>
                  </a:lnTo>
                  <a:lnTo>
                    <a:pt x="485348" y="355713"/>
                  </a:lnTo>
                  <a:lnTo>
                    <a:pt x="497186" y="403879"/>
                  </a:lnTo>
                  <a:lnTo>
                    <a:pt x="509024" y="456442"/>
                  </a:lnTo>
                  <a:lnTo>
                    <a:pt x="520861" y="513254"/>
                  </a:lnTo>
                  <a:lnTo>
                    <a:pt x="532699" y="574022"/>
                  </a:lnTo>
                  <a:lnTo>
                    <a:pt x="544537" y="638304"/>
                  </a:lnTo>
                  <a:lnTo>
                    <a:pt x="556375" y="705506"/>
                  </a:lnTo>
                  <a:lnTo>
                    <a:pt x="568213" y="774904"/>
                  </a:lnTo>
                  <a:lnTo>
                    <a:pt x="580050" y="845665"/>
                  </a:lnTo>
                  <a:lnTo>
                    <a:pt x="591888" y="916889"/>
                  </a:lnTo>
                  <a:lnTo>
                    <a:pt x="603726" y="987650"/>
                  </a:lnTo>
                  <a:lnTo>
                    <a:pt x="615564" y="1057048"/>
                  </a:lnTo>
                  <a:lnTo>
                    <a:pt x="627401" y="1124250"/>
                  </a:lnTo>
                  <a:lnTo>
                    <a:pt x="639239" y="1188532"/>
                  </a:lnTo>
                  <a:lnTo>
                    <a:pt x="651077" y="1249300"/>
                  </a:lnTo>
                  <a:lnTo>
                    <a:pt x="662915" y="1306112"/>
                  </a:lnTo>
                  <a:lnTo>
                    <a:pt x="674752" y="1358675"/>
                  </a:lnTo>
                  <a:lnTo>
                    <a:pt x="686590" y="1406842"/>
                  </a:lnTo>
                  <a:lnTo>
                    <a:pt x="698428" y="1450591"/>
                  </a:lnTo>
                  <a:lnTo>
                    <a:pt x="710266" y="1490011"/>
                  </a:lnTo>
                  <a:lnTo>
                    <a:pt x="722104" y="1525274"/>
                  </a:lnTo>
                  <a:lnTo>
                    <a:pt x="733941" y="1556616"/>
                  </a:lnTo>
                  <a:lnTo>
                    <a:pt x="745779" y="1584312"/>
                  </a:lnTo>
                  <a:lnTo>
                    <a:pt x="757617" y="1608662"/>
                  </a:lnTo>
                  <a:lnTo>
                    <a:pt x="769455" y="1629975"/>
                  </a:lnTo>
                  <a:lnTo>
                    <a:pt x="781292" y="1648558"/>
                  </a:lnTo>
                  <a:lnTo>
                    <a:pt x="793130" y="1664703"/>
                  </a:lnTo>
                  <a:lnTo>
                    <a:pt x="804968" y="1678691"/>
                  </a:lnTo>
                  <a:lnTo>
                    <a:pt x="816806" y="1690777"/>
                  </a:lnTo>
                  <a:lnTo>
                    <a:pt x="828643" y="1701198"/>
                  </a:lnTo>
                  <a:lnTo>
                    <a:pt x="840481" y="1710165"/>
                  </a:lnTo>
                  <a:lnTo>
                    <a:pt x="852319" y="1717868"/>
                  </a:lnTo>
                  <a:lnTo>
                    <a:pt x="864157" y="1724477"/>
                  </a:lnTo>
                  <a:lnTo>
                    <a:pt x="875995" y="1730140"/>
                  </a:lnTo>
                  <a:lnTo>
                    <a:pt x="887832" y="1734987"/>
                  </a:lnTo>
                  <a:lnTo>
                    <a:pt x="899670" y="1739132"/>
                  </a:lnTo>
                  <a:lnTo>
                    <a:pt x="911508" y="1742674"/>
                  </a:lnTo>
                  <a:lnTo>
                    <a:pt x="923346" y="1745699"/>
                  </a:lnTo>
                  <a:lnTo>
                    <a:pt x="935183" y="1748281"/>
                  </a:lnTo>
                  <a:lnTo>
                    <a:pt x="947021" y="1750483"/>
                  </a:lnTo>
                  <a:lnTo>
                    <a:pt x="958859" y="1752361"/>
                  </a:lnTo>
                  <a:lnTo>
                    <a:pt x="970697" y="1753962"/>
                  </a:lnTo>
                  <a:lnTo>
                    <a:pt x="982534" y="1755327"/>
                  </a:lnTo>
                  <a:lnTo>
                    <a:pt x="994372" y="1756489"/>
                  </a:lnTo>
                  <a:lnTo>
                    <a:pt x="1006210" y="1757480"/>
                  </a:lnTo>
                  <a:lnTo>
                    <a:pt x="1018048" y="1758323"/>
                  </a:lnTo>
                  <a:lnTo>
                    <a:pt x="1029886" y="1759041"/>
                  </a:lnTo>
                  <a:lnTo>
                    <a:pt x="1041723" y="1759652"/>
                  </a:lnTo>
                  <a:lnTo>
                    <a:pt x="1053561" y="1760173"/>
                  </a:lnTo>
                  <a:lnTo>
                    <a:pt x="1065399" y="1760616"/>
                  </a:lnTo>
                  <a:lnTo>
                    <a:pt x="1077237" y="1760993"/>
                  </a:lnTo>
                  <a:lnTo>
                    <a:pt x="1089074" y="1761314"/>
                  </a:lnTo>
                  <a:lnTo>
                    <a:pt x="1100912" y="1761587"/>
                  </a:lnTo>
                  <a:lnTo>
                    <a:pt x="1112750" y="1761820"/>
                  </a:lnTo>
                  <a:lnTo>
                    <a:pt x="1124588" y="1762018"/>
                  </a:lnTo>
                  <a:lnTo>
                    <a:pt x="1136426" y="1762186"/>
                  </a:lnTo>
                  <a:lnTo>
                    <a:pt x="1148263" y="1762329"/>
                  </a:lnTo>
                  <a:lnTo>
                    <a:pt x="1160101" y="1762451"/>
                  </a:lnTo>
                  <a:lnTo>
                    <a:pt x="1171939" y="1762555"/>
                  </a:lnTo>
                  <a:lnTo>
                    <a:pt x="1171939" y="1762724"/>
                  </a:lnTo>
                  <a:lnTo>
                    <a:pt x="1183777" y="1762650"/>
                  </a:lnTo>
                  <a:lnTo>
                    <a:pt x="1195614" y="1762563"/>
                  </a:lnTo>
                  <a:lnTo>
                    <a:pt x="1207452" y="1762460"/>
                  </a:lnTo>
                  <a:lnTo>
                    <a:pt x="1219290" y="1762340"/>
                  </a:lnTo>
                  <a:lnTo>
                    <a:pt x="1231128" y="1762199"/>
                  </a:lnTo>
                  <a:lnTo>
                    <a:pt x="1242965" y="1762033"/>
                  </a:lnTo>
                  <a:lnTo>
                    <a:pt x="1254803" y="1761838"/>
                  </a:lnTo>
                  <a:lnTo>
                    <a:pt x="1266641" y="1761608"/>
                  </a:lnTo>
                  <a:lnTo>
                    <a:pt x="1278479" y="1761339"/>
                  </a:lnTo>
                  <a:lnTo>
                    <a:pt x="1290317" y="1761022"/>
                  </a:lnTo>
                  <a:lnTo>
                    <a:pt x="1302154" y="1760651"/>
                  </a:lnTo>
                  <a:lnTo>
                    <a:pt x="1313992" y="1760214"/>
                  </a:lnTo>
                  <a:lnTo>
                    <a:pt x="1325830" y="1759701"/>
                  </a:lnTo>
                  <a:lnTo>
                    <a:pt x="1337668" y="1759099"/>
                  </a:lnTo>
                  <a:lnTo>
                    <a:pt x="1349505" y="1758391"/>
                  </a:lnTo>
                  <a:lnTo>
                    <a:pt x="1361343" y="1757561"/>
                  </a:lnTo>
                  <a:lnTo>
                    <a:pt x="1373181" y="1756586"/>
                  </a:lnTo>
                  <a:lnTo>
                    <a:pt x="1385019" y="1755443"/>
                  </a:lnTo>
                  <a:lnTo>
                    <a:pt x="1396856" y="1754101"/>
                  </a:lnTo>
                  <a:lnTo>
                    <a:pt x="1408694" y="1752528"/>
                  </a:lnTo>
                  <a:lnTo>
                    <a:pt x="1420532" y="1750684"/>
                  </a:lnTo>
                  <a:lnTo>
                    <a:pt x="1432370" y="1748523"/>
                  </a:lnTo>
                  <a:lnTo>
                    <a:pt x="1444208" y="1745993"/>
                  </a:lnTo>
                  <a:lnTo>
                    <a:pt x="1456045" y="1743032"/>
                  </a:lnTo>
                  <a:lnTo>
                    <a:pt x="1467883" y="1739570"/>
                  </a:lnTo>
                  <a:lnTo>
                    <a:pt x="1479721" y="1735525"/>
                  </a:lnTo>
                  <a:lnTo>
                    <a:pt x="1491559" y="1730805"/>
                  </a:lnTo>
                  <a:lnTo>
                    <a:pt x="1503396" y="1725302"/>
                  </a:lnTo>
                  <a:lnTo>
                    <a:pt x="1515234" y="1718897"/>
                  </a:lnTo>
                  <a:lnTo>
                    <a:pt x="1527072" y="1711454"/>
                  </a:lnTo>
                  <a:lnTo>
                    <a:pt x="1538910" y="1702821"/>
                  </a:lnTo>
                  <a:lnTo>
                    <a:pt x="1550748" y="1692830"/>
                  </a:lnTo>
                  <a:lnTo>
                    <a:pt x="1562585" y="1681297"/>
                  </a:lnTo>
                  <a:lnTo>
                    <a:pt x="1574423" y="1668024"/>
                  </a:lnTo>
                  <a:lnTo>
                    <a:pt x="1586261" y="1652800"/>
                  </a:lnTo>
                  <a:lnTo>
                    <a:pt x="1598099" y="1635407"/>
                  </a:lnTo>
                  <a:lnTo>
                    <a:pt x="1609936" y="1615624"/>
                  </a:lnTo>
                  <a:lnTo>
                    <a:pt x="1621774" y="1593238"/>
                  </a:lnTo>
                  <a:lnTo>
                    <a:pt x="1633612" y="1568050"/>
                  </a:lnTo>
                  <a:lnTo>
                    <a:pt x="1645450" y="1539893"/>
                  </a:lnTo>
                  <a:lnTo>
                    <a:pt x="1657287" y="1508643"/>
                  </a:lnTo>
                  <a:lnTo>
                    <a:pt x="1669125" y="1474238"/>
                  </a:lnTo>
                  <a:lnTo>
                    <a:pt x="1680963" y="1436693"/>
                  </a:lnTo>
                  <a:lnTo>
                    <a:pt x="1692801" y="1396113"/>
                  </a:lnTo>
                  <a:lnTo>
                    <a:pt x="1704639" y="1352707"/>
                  </a:lnTo>
                  <a:lnTo>
                    <a:pt x="1716476" y="1306792"/>
                  </a:lnTo>
                  <a:lnTo>
                    <a:pt x="1728314" y="1258790"/>
                  </a:lnTo>
                  <a:lnTo>
                    <a:pt x="1740152" y="1209220"/>
                  </a:lnTo>
                  <a:lnTo>
                    <a:pt x="1751990" y="1158677"/>
                  </a:lnTo>
                  <a:lnTo>
                    <a:pt x="1763827" y="1107803"/>
                  </a:lnTo>
                  <a:lnTo>
                    <a:pt x="1775665" y="1057259"/>
                  </a:lnTo>
                  <a:lnTo>
                    <a:pt x="1787503" y="1007689"/>
                  </a:lnTo>
                  <a:lnTo>
                    <a:pt x="1799341" y="959687"/>
                  </a:lnTo>
                  <a:lnTo>
                    <a:pt x="1811178" y="913772"/>
                  </a:lnTo>
                  <a:lnTo>
                    <a:pt x="1823016" y="870366"/>
                  </a:lnTo>
                  <a:lnTo>
                    <a:pt x="1834854" y="829786"/>
                  </a:lnTo>
                  <a:lnTo>
                    <a:pt x="1846692" y="792241"/>
                  </a:lnTo>
                  <a:lnTo>
                    <a:pt x="1858530" y="757836"/>
                  </a:lnTo>
                  <a:lnTo>
                    <a:pt x="1870367" y="726587"/>
                  </a:lnTo>
                  <a:lnTo>
                    <a:pt x="1882205" y="698430"/>
                  </a:lnTo>
                  <a:lnTo>
                    <a:pt x="1894043" y="673242"/>
                  </a:lnTo>
                  <a:lnTo>
                    <a:pt x="1905881" y="650855"/>
                  </a:lnTo>
                  <a:lnTo>
                    <a:pt x="1917718" y="631072"/>
                  </a:lnTo>
                  <a:lnTo>
                    <a:pt x="1929556" y="613679"/>
                  </a:lnTo>
                  <a:lnTo>
                    <a:pt x="1941394" y="598455"/>
                  </a:lnTo>
                  <a:lnTo>
                    <a:pt x="1953232" y="585182"/>
                  </a:lnTo>
                  <a:lnTo>
                    <a:pt x="1965069" y="573649"/>
                  </a:lnTo>
                  <a:lnTo>
                    <a:pt x="1976907" y="563658"/>
                  </a:lnTo>
                  <a:lnTo>
                    <a:pt x="1988745" y="555025"/>
                  </a:lnTo>
                  <a:lnTo>
                    <a:pt x="2000583" y="547582"/>
                  </a:lnTo>
                  <a:lnTo>
                    <a:pt x="2012421" y="541177"/>
                  </a:lnTo>
                  <a:lnTo>
                    <a:pt x="2024258" y="535675"/>
                  </a:lnTo>
                  <a:lnTo>
                    <a:pt x="2036096" y="530954"/>
                  </a:lnTo>
                  <a:lnTo>
                    <a:pt x="2047934" y="526909"/>
                  </a:lnTo>
                  <a:lnTo>
                    <a:pt x="2059772" y="523447"/>
                  </a:lnTo>
                  <a:lnTo>
                    <a:pt x="2071609" y="520486"/>
                  </a:lnTo>
                  <a:lnTo>
                    <a:pt x="2083447" y="517956"/>
                  </a:lnTo>
                  <a:lnTo>
                    <a:pt x="2095285" y="515796"/>
                  </a:lnTo>
                  <a:lnTo>
                    <a:pt x="2107123" y="513951"/>
                  </a:lnTo>
                  <a:lnTo>
                    <a:pt x="2118961" y="512378"/>
                  </a:lnTo>
                  <a:lnTo>
                    <a:pt x="2130798" y="511037"/>
                  </a:lnTo>
                  <a:lnTo>
                    <a:pt x="2142636" y="509893"/>
                  </a:lnTo>
                  <a:lnTo>
                    <a:pt x="2154474" y="508918"/>
                  </a:lnTo>
                  <a:lnTo>
                    <a:pt x="2166312" y="508088"/>
                  </a:lnTo>
                  <a:lnTo>
                    <a:pt x="2178149" y="507381"/>
                  </a:lnTo>
                  <a:lnTo>
                    <a:pt x="2189987" y="506778"/>
                  </a:lnTo>
                  <a:lnTo>
                    <a:pt x="2201825" y="506265"/>
                  </a:lnTo>
                  <a:lnTo>
                    <a:pt x="2213663" y="505829"/>
                  </a:lnTo>
                  <a:lnTo>
                    <a:pt x="2225500" y="505457"/>
                  </a:lnTo>
                  <a:lnTo>
                    <a:pt x="2237338" y="505141"/>
                  </a:lnTo>
                  <a:lnTo>
                    <a:pt x="2249176" y="504871"/>
                  </a:lnTo>
                  <a:lnTo>
                    <a:pt x="2261014" y="504642"/>
                  </a:lnTo>
                  <a:lnTo>
                    <a:pt x="2272852" y="504447"/>
                  </a:lnTo>
                  <a:lnTo>
                    <a:pt x="2284689" y="504281"/>
                  </a:lnTo>
                  <a:lnTo>
                    <a:pt x="2296527" y="504139"/>
                  </a:lnTo>
                  <a:lnTo>
                    <a:pt x="2308365" y="504019"/>
                  </a:lnTo>
                  <a:lnTo>
                    <a:pt x="2320203" y="503917"/>
                  </a:lnTo>
                  <a:lnTo>
                    <a:pt x="2332040" y="503830"/>
                  </a:lnTo>
                  <a:lnTo>
                    <a:pt x="2343878" y="503756"/>
                  </a:lnTo>
                  <a:lnTo>
                    <a:pt x="2343878" y="503249"/>
                  </a:lnTo>
                  <a:lnTo>
                    <a:pt x="2355716" y="503234"/>
                  </a:lnTo>
                  <a:lnTo>
                    <a:pt x="2367554" y="503216"/>
                  </a:lnTo>
                  <a:lnTo>
                    <a:pt x="2379391" y="503196"/>
                  </a:lnTo>
                  <a:lnTo>
                    <a:pt x="2391229" y="503172"/>
                  </a:lnTo>
                  <a:lnTo>
                    <a:pt x="2403067" y="503144"/>
                  </a:lnTo>
                  <a:lnTo>
                    <a:pt x="2414905" y="503111"/>
                  </a:lnTo>
                  <a:lnTo>
                    <a:pt x="2426743" y="503071"/>
                  </a:lnTo>
                  <a:lnTo>
                    <a:pt x="2438580" y="503026"/>
                  </a:lnTo>
                  <a:lnTo>
                    <a:pt x="2450418" y="502972"/>
                  </a:lnTo>
                  <a:lnTo>
                    <a:pt x="2462256" y="502908"/>
                  </a:lnTo>
                  <a:lnTo>
                    <a:pt x="2474094" y="502834"/>
                  </a:lnTo>
                  <a:lnTo>
                    <a:pt x="2485931" y="502747"/>
                  </a:lnTo>
                  <a:lnTo>
                    <a:pt x="2497769" y="502644"/>
                  </a:lnTo>
                  <a:lnTo>
                    <a:pt x="2509607" y="502524"/>
                  </a:lnTo>
                  <a:lnTo>
                    <a:pt x="2521445" y="502382"/>
                  </a:lnTo>
                  <a:lnTo>
                    <a:pt x="2533283" y="502216"/>
                  </a:lnTo>
                  <a:lnTo>
                    <a:pt x="2545120" y="502021"/>
                  </a:lnTo>
                  <a:lnTo>
                    <a:pt x="2556958" y="501793"/>
                  </a:lnTo>
                  <a:lnTo>
                    <a:pt x="2568796" y="501524"/>
                  </a:lnTo>
                  <a:lnTo>
                    <a:pt x="2580634" y="501210"/>
                  </a:lnTo>
                  <a:lnTo>
                    <a:pt x="2592471" y="500841"/>
                  </a:lnTo>
                  <a:lnTo>
                    <a:pt x="2604309" y="500409"/>
                  </a:lnTo>
                  <a:lnTo>
                    <a:pt x="2616147" y="499903"/>
                  </a:lnTo>
                  <a:lnTo>
                    <a:pt x="2627985" y="499310"/>
                  </a:lnTo>
                  <a:lnTo>
                    <a:pt x="2639822" y="498618"/>
                  </a:lnTo>
                  <a:lnTo>
                    <a:pt x="2651660" y="497809"/>
                  </a:lnTo>
                  <a:lnTo>
                    <a:pt x="2663498" y="496865"/>
                  </a:lnTo>
                  <a:lnTo>
                    <a:pt x="2675336" y="495764"/>
                  </a:lnTo>
                  <a:lnTo>
                    <a:pt x="2687174" y="494483"/>
                  </a:lnTo>
                  <a:lnTo>
                    <a:pt x="2699011" y="492995"/>
                  </a:lnTo>
                  <a:lnTo>
                    <a:pt x="2710849" y="491268"/>
                  </a:lnTo>
                  <a:lnTo>
                    <a:pt x="2722687" y="489270"/>
                  </a:lnTo>
                  <a:lnTo>
                    <a:pt x="2734525" y="486963"/>
                  </a:lnTo>
                  <a:lnTo>
                    <a:pt x="2746362" y="484309"/>
                  </a:lnTo>
                  <a:lnTo>
                    <a:pt x="2758200" y="481264"/>
                  </a:lnTo>
                  <a:lnTo>
                    <a:pt x="2770038" y="477785"/>
                  </a:lnTo>
                  <a:lnTo>
                    <a:pt x="2781876" y="473829"/>
                  </a:lnTo>
                  <a:lnTo>
                    <a:pt x="2793713" y="469352"/>
                  </a:lnTo>
                  <a:lnTo>
                    <a:pt x="2805551" y="464314"/>
                  </a:lnTo>
                  <a:lnTo>
                    <a:pt x="2817389" y="458682"/>
                  </a:lnTo>
                  <a:lnTo>
                    <a:pt x="2829227" y="452433"/>
                  </a:lnTo>
                  <a:lnTo>
                    <a:pt x="2841065" y="445552"/>
                  </a:lnTo>
                  <a:lnTo>
                    <a:pt x="2852902" y="438043"/>
                  </a:lnTo>
                  <a:lnTo>
                    <a:pt x="2864740" y="429927"/>
                  </a:lnTo>
                  <a:lnTo>
                    <a:pt x="2876578" y="421245"/>
                  </a:lnTo>
                  <a:lnTo>
                    <a:pt x="2888416" y="412062"/>
                  </a:lnTo>
                  <a:lnTo>
                    <a:pt x="2900253" y="402462"/>
                  </a:lnTo>
                  <a:lnTo>
                    <a:pt x="2912091" y="392548"/>
                  </a:lnTo>
                  <a:lnTo>
                    <a:pt x="2923929" y="382439"/>
                  </a:lnTo>
                  <a:lnTo>
                    <a:pt x="2935767" y="372265"/>
                  </a:lnTo>
                  <a:lnTo>
                    <a:pt x="2947604" y="362156"/>
                  </a:lnTo>
                  <a:lnTo>
                    <a:pt x="2959442" y="352242"/>
                  </a:lnTo>
                  <a:lnTo>
                    <a:pt x="2971280" y="342641"/>
                  </a:lnTo>
                  <a:lnTo>
                    <a:pt x="2983118" y="333458"/>
                  </a:lnTo>
                  <a:lnTo>
                    <a:pt x="2994956" y="324777"/>
                  </a:lnTo>
                  <a:lnTo>
                    <a:pt x="3006793" y="316661"/>
                  </a:lnTo>
                  <a:lnTo>
                    <a:pt x="3018631" y="309152"/>
                  </a:lnTo>
                  <a:lnTo>
                    <a:pt x="3030469" y="302271"/>
                  </a:lnTo>
                  <a:lnTo>
                    <a:pt x="3042307" y="296021"/>
                  </a:lnTo>
                  <a:lnTo>
                    <a:pt x="3054144" y="290390"/>
                  </a:lnTo>
                  <a:lnTo>
                    <a:pt x="3065982" y="285352"/>
                  </a:lnTo>
                  <a:lnTo>
                    <a:pt x="3077820" y="280875"/>
                  </a:lnTo>
                  <a:lnTo>
                    <a:pt x="3089658" y="276918"/>
                  </a:lnTo>
                  <a:lnTo>
                    <a:pt x="3101496" y="273440"/>
                  </a:lnTo>
                  <a:lnTo>
                    <a:pt x="3113333" y="270395"/>
                  </a:lnTo>
                  <a:lnTo>
                    <a:pt x="3125171" y="267740"/>
                  </a:lnTo>
                  <a:lnTo>
                    <a:pt x="3137009" y="265434"/>
                  </a:lnTo>
                  <a:lnTo>
                    <a:pt x="3148847" y="263436"/>
                  </a:lnTo>
                  <a:lnTo>
                    <a:pt x="3160684" y="261709"/>
                  </a:lnTo>
                  <a:lnTo>
                    <a:pt x="3172522" y="260220"/>
                  </a:lnTo>
                  <a:lnTo>
                    <a:pt x="3184360" y="258939"/>
                  </a:lnTo>
                  <a:lnTo>
                    <a:pt x="3196198" y="257839"/>
                  </a:lnTo>
                  <a:lnTo>
                    <a:pt x="3208035" y="256895"/>
                  </a:lnTo>
                  <a:lnTo>
                    <a:pt x="3219873" y="256086"/>
                  </a:lnTo>
                  <a:lnTo>
                    <a:pt x="3231711" y="255393"/>
                  </a:lnTo>
                  <a:lnTo>
                    <a:pt x="3243549" y="254801"/>
                  </a:lnTo>
                  <a:lnTo>
                    <a:pt x="3255387" y="254295"/>
                  </a:lnTo>
                  <a:lnTo>
                    <a:pt x="3267224" y="253863"/>
                  </a:lnTo>
                  <a:lnTo>
                    <a:pt x="3279062" y="253494"/>
                  </a:lnTo>
                  <a:lnTo>
                    <a:pt x="3290900" y="253180"/>
                  </a:lnTo>
                  <a:lnTo>
                    <a:pt x="3302738" y="252911"/>
                  </a:lnTo>
                  <a:lnTo>
                    <a:pt x="3314575" y="252683"/>
                  </a:lnTo>
                  <a:lnTo>
                    <a:pt x="3326413" y="252488"/>
                  </a:lnTo>
                  <a:lnTo>
                    <a:pt x="3338251" y="252322"/>
                  </a:lnTo>
                  <a:lnTo>
                    <a:pt x="3350089" y="252180"/>
                  </a:lnTo>
                  <a:lnTo>
                    <a:pt x="3361926" y="252060"/>
                  </a:lnTo>
                  <a:lnTo>
                    <a:pt x="3373764" y="251957"/>
                  </a:lnTo>
                  <a:lnTo>
                    <a:pt x="3385602" y="251870"/>
                  </a:lnTo>
                  <a:lnTo>
                    <a:pt x="3397440" y="251795"/>
                  </a:lnTo>
                  <a:lnTo>
                    <a:pt x="3409278" y="251732"/>
                  </a:lnTo>
                  <a:lnTo>
                    <a:pt x="3421115" y="251678"/>
                  </a:lnTo>
                  <a:lnTo>
                    <a:pt x="3432953" y="251632"/>
                  </a:lnTo>
                  <a:lnTo>
                    <a:pt x="3444791" y="251593"/>
                  </a:lnTo>
                  <a:lnTo>
                    <a:pt x="3456629" y="251560"/>
                  </a:lnTo>
                  <a:lnTo>
                    <a:pt x="3468466" y="251532"/>
                  </a:lnTo>
                  <a:lnTo>
                    <a:pt x="3480304" y="251508"/>
                  </a:lnTo>
                  <a:lnTo>
                    <a:pt x="3492142" y="251487"/>
                  </a:lnTo>
                  <a:lnTo>
                    <a:pt x="3503980" y="251470"/>
                  </a:lnTo>
                  <a:lnTo>
                    <a:pt x="3515818" y="251455"/>
                  </a:lnTo>
                  <a:lnTo>
                    <a:pt x="3515818" y="251371"/>
                  </a:lnTo>
                  <a:lnTo>
                    <a:pt x="3527655" y="251371"/>
                  </a:lnTo>
                  <a:lnTo>
                    <a:pt x="3539493" y="251371"/>
                  </a:lnTo>
                  <a:lnTo>
                    <a:pt x="3551331" y="251371"/>
                  </a:lnTo>
                  <a:lnTo>
                    <a:pt x="3563169" y="251371"/>
                  </a:lnTo>
                  <a:lnTo>
                    <a:pt x="3575006" y="251371"/>
                  </a:lnTo>
                  <a:lnTo>
                    <a:pt x="3586844" y="251371"/>
                  </a:lnTo>
                  <a:lnTo>
                    <a:pt x="3598682" y="251371"/>
                  </a:lnTo>
                  <a:lnTo>
                    <a:pt x="3610520" y="251371"/>
                  </a:lnTo>
                  <a:lnTo>
                    <a:pt x="3622357" y="251371"/>
                  </a:lnTo>
                  <a:lnTo>
                    <a:pt x="3634195" y="251371"/>
                  </a:lnTo>
                  <a:lnTo>
                    <a:pt x="3646033" y="251371"/>
                  </a:lnTo>
                  <a:lnTo>
                    <a:pt x="3657871" y="251371"/>
                  </a:lnTo>
                  <a:lnTo>
                    <a:pt x="3669709" y="251371"/>
                  </a:lnTo>
                  <a:lnTo>
                    <a:pt x="3681546" y="251371"/>
                  </a:lnTo>
                  <a:lnTo>
                    <a:pt x="3693384" y="251371"/>
                  </a:lnTo>
                  <a:lnTo>
                    <a:pt x="3705222" y="251371"/>
                  </a:lnTo>
                  <a:lnTo>
                    <a:pt x="3717060" y="251371"/>
                  </a:lnTo>
                  <a:lnTo>
                    <a:pt x="3728897" y="251371"/>
                  </a:lnTo>
                  <a:lnTo>
                    <a:pt x="3740735" y="251371"/>
                  </a:lnTo>
                  <a:lnTo>
                    <a:pt x="3752573" y="251371"/>
                  </a:lnTo>
                  <a:lnTo>
                    <a:pt x="3764411" y="251371"/>
                  </a:lnTo>
                  <a:lnTo>
                    <a:pt x="3776248" y="251371"/>
                  </a:lnTo>
                  <a:lnTo>
                    <a:pt x="3788086" y="251371"/>
                  </a:lnTo>
                  <a:lnTo>
                    <a:pt x="3799924" y="251371"/>
                  </a:lnTo>
                  <a:lnTo>
                    <a:pt x="3811762" y="251371"/>
                  </a:lnTo>
                  <a:lnTo>
                    <a:pt x="3823600" y="251371"/>
                  </a:lnTo>
                  <a:lnTo>
                    <a:pt x="3835437" y="251371"/>
                  </a:lnTo>
                  <a:lnTo>
                    <a:pt x="3847275" y="251371"/>
                  </a:lnTo>
                  <a:lnTo>
                    <a:pt x="3859113" y="251371"/>
                  </a:lnTo>
                  <a:lnTo>
                    <a:pt x="3870951" y="251371"/>
                  </a:lnTo>
                  <a:lnTo>
                    <a:pt x="3882788" y="251371"/>
                  </a:lnTo>
                  <a:lnTo>
                    <a:pt x="3894626" y="251371"/>
                  </a:lnTo>
                  <a:lnTo>
                    <a:pt x="3906464" y="251371"/>
                  </a:lnTo>
                  <a:lnTo>
                    <a:pt x="3918302" y="251371"/>
                  </a:lnTo>
                  <a:lnTo>
                    <a:pt x="3930139" y="251371"/>
                  </a:lnTo>
                  <a:lnTo>
                    <a:pt x="3941977" y="251371"/>
                  </a:lnTo>
                  <a:lnTo>
                    <a:pt x="3953815" y="251371"/>
                  </a:lnTo>
                  <a:lnTo>
                    <a:pt x="3965653" y="251371"/>
                  </a:lnTo>
                  <a:lnTo>
                    <a:pt x="3977491" y="251371"/>
                  </a:lnTo>
                  <a:lnTo>
                    <a:pt x="3989328" y="251371"/>
                  </a:lnTo>
                  <a:lnTo>
                    <a:pt x="4001166" y="251371"/>
                  </a:lnTo>
                  <a:lnTo>
                    <a:pt x="4013004" y="251371"/>
                  </a:lnTo>
                  <a:lnTo>
                    <a:pt x="4024842" y="251371"/>
                  </a:lnTo>
                  <a:lnTo>
                    <a:pt x="4036679" y="251371"/>
                  </a:lnTo>
                  <a:lnTo>
                    <a:pt x="4048517" y="251371"/>
                  </a:lnTo>
                  <a:lnTo>
                    <a:pt x="4060355" y="251371"/>
                  </a:lnTo>
                  <a:lnTo>
                    <a:pt x="4072193" y="251371"/>
                  </a:lnTo>
                  <a:lnTo>
                    <a:pt x="4084031" y="251371"/>
                  </a:lnTo>
                  <a:lnTo>
                    <a:pt x="4095868" y="251371"/>
                  </a:lnTo>
                  <a:lnTo>
                    <a:pt x="4107706" y="251371"/>
                  </a:lnTo>
                  <a:lnTo>
                    <a:pt x="4119544" y="251371"/>
                  </a:lnTo>
                  <a:lnTo>
                    <a:pt x="4131382" y="251371"/>
                  </a:lnTo>
                  <a:lnTo>
                    <a:pt x="4143219" y="251371"/>
                  </a:lnTo>
                  <a:lnTo>
                    <a:pt x="4155057" y="251371"/>
                  </a:lnTo>
                  <a:lnTo>
                    <a:pt x="4166895" y="251371"/>
                  </a:lnTo>
                  <a:lnTo>
                    <a:pt x="4178733" y="251371"/>
                  </a:lnTo>
                  <a:lnTo>
                    <a:pt x="4190570" y="251371"/>
                  </a:lnTo>
                  <a:lnTo>
                    <a:pt x="4202408" y="251371"/>
                  </a:lnTo>
                  <a:lnTo>
                    <a:pt x="4214246" y="251371"/>
                  </a:lnTo>
                  <a:lnTo>
                    <a:pt x="4226084" y="251371"/>
                  </a:lnTo>
                  <a:lnTo>
                    <a:pt x="4237922" y="251371"/>
                  </a:lnTo>
                  <a:lnTo>
                    <a:pt x="4249759" y="251371"/>
                  </a:lnTo>
                  <a:lnTo>
                    <a:pt x="4261597" y="251371"/>
                  </a:lnTo>
                  <a:lnTo>
                    <a:pt x="4273435" y="251371"/>
                  </a:lnTo>
                  <a:lnTo>
                    <a:pt x="4285273" y="251371"/>
                  </a:lnTo>
                  <a:lnTo>
                    <a:pt x="4297110" y="251371"/>
                  </a:lnTo>
                  <a:lnTo>
                    <a:pt x="4308948" y="251371"/>
                  </a:lnTo>
                  <a:lnTo>
                    <a:pt x="4320786" y="251371"/>
                  </a:lnTo>
                  <a:lnTo>
                    <a:pt x="4332624" y="251371"/>
                  </a:lnTo>
                  <a:lnTo>
                    <a:pt x="4344461" y="251371"/>
                  </a:lnTo>
                  <a:lnTo>
                    <a:pt x="4356299" y="251371"/>
                  </a:lnTo>
                  <a:lnTo>
                    <a:pt x="4368137" y="251371"/>
                  </a:lnTo>
                  <a:lnTo>
                    <a:pt x="4379975" y="251371"/>
                  </a:lnTo>
                  <a:lnTo>
                    <a:pt x="4391813" y="251371"/>
                  </a:lnTo>
                  <a:lnTo>
                    <a:pt x="4403650" y="251371"/>
                  </a:lnTo>
                  <a:lnTo>
                    <a:pt x="4415488" y="251371"/>
                  </a:lnTo>
                  <a:lnTo>
                    <a:pt x="4427326" y="251371"/>
                  </a:lnTo>
                  <a:lnTo>
                    <a:pt x="4439164" y="251371"/>
                  </a:lnTo>
                  <a:lnTo>
                    <a:pt x="4451001" y="251371"/>
                  </a:lnTo>
                  <a:lnTo>
                    <a:pt x="4462839" y="251371"/>
                  </a:lnTo>
                  <a:lnTo>
                    <a:pt x="4474677" y="251371"/>
                  </a:lnTo>
                  <a:lnTo>
                    <a:pt x="4486515" y="251371"/>
                  </a:lnTo>
                  <a:lnTo>
                    <a:pt x="4498352" y="251371"/>
                  </a:lnTo>
                  <a:lnTo>
                    <a:pt x="4510190" y="251371"/>
                  </a:lnTo>
                  <a:lnTo>
                    <a:pt x="4522028" y="251371"/>
                  </a:lnTo>
                  <a:lnTo>
                    <a:pt x="4533866" y="251371"/>
                  </a:lnTo>
                  <a:lnTo>
                    <a:pt x="4545704" y="251371"/>
                  </a:lnTo>
                  <a:lnTo>
                    <a:pt x="4557541" y="251371"/>
                  </a:lnTo>
                  <a:lnTo>
                    <a:pt x="4569379" y="251371"/>
                  </a:lnTo>
                  <a:lnTo>
                    <a:pt x="4581217" y="251371"/>
                  </a:lnTo>
                  <a:lnTo>
                    <a:pt x="4593055" y="251371"/>
                  </a:lnTo>
                  <a:lnTo>
                    <a:pt x="4604892" y="251371"/>
                  </a:lnTo>
                  <a:lnTo>
                    <a:pt x="4616730" y="251371"/>
                  </a:lnTo>
                  <a:lnTo>
                    <a:pt x="4628568" y="251371"/>
                  </a:lnTo>
                  <a:lnTo>
                    <a:pt x="4640406" y="251371"/>
                  </a:lnTo>
                  <a:lnTo>
                    <a:pt x="4652244" y="251371"/>
                  </a:lnTo>
                  <a:lnTo>
                    <a:pt x="4664081" y="251371"/>
                  </a:lnTo>
                  <a:lnTo>
                    <a:pt x="4675919" y="251371"/>
                  </a:lnTo>
                  <a:lnTo>
                    <a:pt x="4687757" y="251371"/>
                  </a:lnTo>
                </a:path>
              </a:pathLst>
            </a:custGeom>
            <a:ln w="40651" cap="flat">
              <a:solidFill>
                <a:srgbClr val="7CAE00">
                  <a:alpha val="100000"/>
                </a:srgbClr>
              </a:solidFill>
              <a:prstDash val="solid"/>
              <a:round/>
            </a:ln>
          </p:spPr>
          <p:txBody>
            <a:bodyPr/>
            <a:lstStyle/>
            <a:p>
              <a:endParaRPr/>
            </a:p>
          </p:txBody>
        </p:sp>
        <p:sp>
          <p:nvSpPr>
            <p:cNvPr id="30" name="pl30"/>
            <p:cNvSpPr/>
            <p:nvPr/>
          </p:nvSpPr>
          <p:spPr>
            <a:xfrm>
              <a:off x="2482252" y="2411357"/>
              <a:ext cx="4687757" cy="1259812"/>
            </a:xfrm>
            <a:custGeom>
              <a:avLst/>
              <a:gdLst/>
              <a:ahLst/>
              <a:cxnLst/>
              <a:rect l="0" t="0" r="0" b="0"/>
              <a:pathLst>
                <a:path w="4687757" h="125981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22"/>
                  </a:lnTo>
                  <a:lnTo>
                    <a:pt x="1183777" y="496"/>
                  </a:lnTo>
                  <a:lnTo>
                    <a:pt x="1195614" y="583"/>
                  </a:lnTo>
                  <a:lnTo>
                    <a:pt x="1207452" y="685"/>
                  </a:lnTo>
                  <a:lnTo>
                    <a:pt x="1219290" y="806"/>
                  </a:lnTo>
                  <a:lnTo>
                    <a:pt x="1231128" y="947"/>
                  </a:lnTo>
                  <a:lnTo>
                    <a:pt x="1242965" y="1113"/>
                  </a:lnTo>
                  <a:lnTo>
                    <a:pt x="1254803" y="1308"/>
                  </a:lnTo>
                  <a:lnTo>
                    <a:pt x="1266641" y="1537"/>
                  </a:lnTo>
                  <a:lnTo>
                    <a:pt x="1278479" y="1807"/>
                  </a:lnTo>
                  <a:lnTo>
                    <a:pt x="1290317" y="2123"/>
                  </a:lnTo>
                  <a:lnTo>
                    <a:pt x="1302154" y="2495"/>
                  </a:lnTo>
                  <a:lnTo>
                    <a:pt x="1313992" y="2932"/>
                  </a:lnTo>
                  <a:lnTo>
                    <a:pt x="1325830" y="3445"/>
                  </a:lnTo>
                  <a:lnTo>
                    <a:pt x="1337668" y="4047"/>
                  </a:lnTo>
                  <a:lnTo>
                    <a:pt x="1349505" y="4754"/>
                  </a:lnTo>
                  <a:lnTo>
                    <a:pt x="1361343" y="5585"/>
                  </a:lnTo>
                  <a:lnTo>
                    <a:pt x="1373181" y="6559"/>
                  </a:lnTo>
                  <a:lnTo>
                    <a:pt x="1385019" y="7703"/>
                  </a:lnTo>
                  <a:lnTo>
                    <a:pt x="1396856" y="9045"/>
                  </a:lnTo>
                  <a:lnTo>
                    <a:pt x="1408694" y="10618"/>
                  </a:lnTo>
                  <a:lnTo>
                    <a:pt x="1420532" y="12462"/>
                  </a:lnTo>
                  <a:lnTo>
                    <a:pt x="1432370" y="14623"/>
                  </a:lnTo>
                  <a:lnTo>
                    <a:pt x="1444208" y="17153"/>
                  </a:lnTo>
                  <a:lnTo>
                    <a:pt x="1456045" y="20113"/>
                  </a:lnTo>
                  <a:lnTo>
                    <a:pt x="1467883" y="23576"/>
                  </a:lnTo>
                  <a:lnTo>
                    <a:pt x="1479721" y="27620"/>
                  </a:lnTo>
                  <a:lnTo>
                    <a:pt x="1491559" y="32341"/>
                  </a:lnTo>
                  <a:lnTo>
                    <a:pt x="1503396" y="37843"/>
                  </a:lnTo>
                  <a:lnTo>
                    <a:pt x="1515234" y="44248"/>
                  </a:lnTo>
                  <a:lnTo>
                    <a:pt x="1527072" y="51692"/>
                  </a:lnTo>
                  <a:lnTo>
                    <a:pt x="1538910" y="60325"/>
                  </a:lnTo>
                  <a:lnTo>
                    <a:pt x="1550748" y="70316"/>
                  </a:lnTo>
                  <a:lnTo>
                    <a:pt x="1562585" y="81849"/>
                  </a:lnTo>
                  <a:lnTo>
                    <a:pt x="1574423" y="95122"/>
                  </a:lnTo>
                  <a:lnTo>
                    <a:pt x="1586261" y="110345"/>
                  </a:lnTo>
                  <a:lnTo>
                    <a:pt x="1598099" y="127738"/>
                  </a:lnTo>
                  <a:lnTo>
                    <a:pt x="1609936" y="147521"/>
                  </a:lnTo>
                  <a:lnTo>
                    <a:pt x="1621774" y="169908"/>
                  </a:lnTo>
                  <a:lnTo>
                    <a:pt x="1633612" y="195096"/>
                  </a:lnTo>
                  <a:lnTo>
                    <a:pt x="1645450" y="223253"/>
                  </a:lnTo>
                  <a:lnTo>
                    <a:pt x="1657287" y="254503"/>
                  </a:lnTo>
                  <a:lnTo>
                    <a:pt x="1669125" y="288907"/>
                  </a:lnTo>
                  <a:lnTo>
                    <a:pt x="1680963" y="326452"/>
                  </a:lnTo>
                  <a:lnTo>
                    <a:pt x="1692801" y="367032"/>
                  </a:lnTo>
                  <a:lnTo>
                    <a:pt x="1704639" y="410438"/>
                  </a:lnTo>
                  <a:lnTo>
                    <a:pt x="1716476" y="456354"/>
                  </a:lnTo>
                  <a:lnTo>
                    <a:pt x="1728314" y="504356"/>
                  </a:lnTo>
                  <a:lnTo>
                    <a:pt x="1740152" y="553925"/>
                  </a:lnTo>
                  <a:lnTo>
                    <a:pt x="1751990" y="604469"/>
                  </a:lnTo>
                  <a:lnTo>
                    <a:pt x="1763827" y="655343"/>
                  </a:lnTo>
                  <a:lnTo>
                    <a:pt x="1775665" y="705887"/>
                  </a:lnTo>
                  <a:lnTo>
                    <a:pt x="1787503" y="755456"/>
                  </a:lnTo>
                  <a:lnTo>
                    <a:pt x="1799341" y="803458"/>
                  </a:lnTo>
                  <a:lnTo>
                    <a:pt x="1811178" y="849374"/>
                  </a:lnTo>
                  <a:lnTo>
                    <a:pt x="1823016" y="892780"/>
                  </a:lnTo>
                  <a:lnTo>
                    <a:pt x="1834854" y="933359"/>
                  </a:lnTo>
                  <a:lnTo>
                    <a:pt x="1846692" y="970905"/>
                  </a:lnTo>
                  <a:lnTo>
                    <a:pt x="1858530" y="1005309"/>
                  </a:lnTo>
                  <a:lnTo>
                    <a:pt x="1870367" y="1036559"/>
                  </a:lnTo>
                  <a:lnTo>
                    <a:pt x="1882205" y="1064716"/>
                  </a:lnTo>
                  <a:lnTo>
                    <a:pt x="1894043" y="1089904"/>
                  </a:lnTo>
                  <a:lnTo>
                    <a:pt x="1905881" y="1112291"/>
                  </a:lnTo>
                  <a:lnTo>
                    <a:pt x="1917718" y="1132074"/>
                  </a:lnTo>
                  <a:lnTo>
                    <a:pt x="1929556" y="1149467"/>
                  </a:lnTo>
                  <a:lnTo>
                    <a:pt x="1941394" y="1164690"/>
                  </a:lnTo>
                  <a:lnTo>
                    <a:pt x="1953232" y="1177963"/>
                  </a:lnTo>
                  <a:lnTo>
                    <a:pt x="1965069" y="1189496"/>
                  </a:lnTo>
                  <a:lnTo>
                    <a:pt x="1976907" y="1199487"/>
                  </a:lnTo>
                  <a:lnTo>
                    <a:pt x="1988745" y="1208120"/>
                  </a:lnTo>
                  <a:lnTo>
                    <a:pt x="2000583" y="1215563"/>
                  </a:lnTo>
                  <a:lnTo>
                    <a:pt x="2012421" y="1221969"/>
                  </a:lnTo>
                  <a:lnTo>
                    <a:pt x="2024258" y="1227471"/>
                  </a:lnTo>
                  <a:lnTo>
                    <a:pt x="2036096" y="1232192"/>
                  </a:lnTo>
                  <a:lnTo>
                    <a:pt x="2047934" y="1236236"/>
                  </a:lnTo>
                  <a:lnTo>
                    <a:pt x="2059772" y="1239699"/>
                  </a:lnTo>
                  <a:lnTo>
                    <a:pt x="2071609" y="1242659"/>
                  </a:lnTo>
                  <a:lnTo>
                    <a:pt x="2083447" y="1245189"/>
                  </a:lnTo>
                  <a:lnTo>
                    <a:pt x="2095285" y="1247350"/>
                  </a:lnTo>
                  <a:lnTo>
                    <a:pt x="2107123" y="1249194"/>
                  </a:lnTo>
                  <a:lnTo>
                    <a:pt x="2118961" y="1250767"/>
                  </a:lnTo>
                  <a:lnTo>
                    <a:pt x="2130798" y="1252109"/>
                  </a:lnTo>
                  <a:lnTo>
                    <a:pt x="2142636" y="1253253"/>
                  </a:lnTo>
                  <a:lnTo>
                    <a:pt x="2154474" y="1254227"/>
                  </a:lnTo>
                  <a:lnTo>
                    <a:pt x="2166312" y="1255058"/>
                  </a:lnTo>
                  <a:lnTo>
                    <a:pt x="2178149" y="1255765"/>
                  </a:lnTo>
                  <a:lnTo>
                    <a:pt x="2189987" y="1256367"/>
                  </a:lnTo>
                  <a:lnTo>
                    <a:pt x="2201825" y="1256880"/>
                  </a:lnTo>
                  <a:lnTo>
                    <a:pt x="2213663" y="1257317"/>
                  </a:lnTo>
                  <a:lnTo>
                    <a:pt x="2225500" y="1257689"/>
                  </a:lnTo>
                  <a:lnTo>
                    <a:pt x="2237338" y="1258005"/>
                  </a:lnTo>
                  <a:lnTo>
                    <a:pt x="2249176" y="1258275"/>
                  </a:lnTo>
                  <a:lnTo>
                    <a:pt x="2261014" y="1258504"/>
                  </a:lnTo>
                  <a:lnTo>
                    <a:pt x="2272852" y="1258699"/>
                  </a:lnTo>
                  <a:lnTo>
                    <a:pt x="2284689" y="1258865"/>
                  </a:lnTo>
                  <a:lnTo>
                    <a:pt x="2296527" y="1259006"/>
                  </a:lnTo>
                  <a:lnTo>
                    <a:pt x="2308365" y="1259127"/>
                  </a:lnTo>
                  <a:lnTo>
                    <a:pt x="2320203" y="1259229"/>
                  </a:lnTo>
                  <a:lnTo>
                    <a:pt x="2332040" y="1259316"/>
                  </a:lnTo>
                  <a:lnTo>
                    <a:pt x="2343878" y="1259390"/>
                  </a:lnTo>
                  <a:lnTo>
                    <a:pt x="2343878" y="1259812"/>
                  </a:lnTo>
                  <a:lnTo>
                    <a:pt x="2355716" y="1259812"/>
                  </a:lnTo>
                  <a:lnTo>
                    <a:pt x="2367554" y="1259812"/>
                  </a:lnTo>
                  <a:lnTo>
                    <a:pt x="2379391" y="1259812"/>
                  </a:lnTo>
                  <a:lnTo>
                    <a:pt x="2391229" y="1259812"/>
                  </a:lnTo>
                  <a:lnTo>
                    <a:pt x="2403067" y="1259812"/>
                  </a:lnTo>
                  <a:lnTo>
                    <a:pt x="2414905" y="1259812"/>
                  </a:lnTo>
                  <a:lnTo>
                    <a:pt x="2426743" y="1259812"/>
                  </a:lnTo>
                  <a:lnTo>
                    <a:pt x="2438580" y="1259812"/>
                  </a:lnTo>
                  <a:lnTo>
                    <a:pt x="2450418" y="1259812"/>
                  </a:lnTo>
                  <a:lnTo>
                    <a:pt x="2462256" y="1259812"/>
                  </a:lnTo>
                  <a:lnTo>
                    <a:pt x="2474094" y="1259812"/>
                  </a:lnTo>
                  <a:lnTo>
                    <a:pt x="2485931" y="1259812"/>
                  </a:lnTo>
                  <a:lnTo>
                    <a:pt x="2497769" y="1259812"/>
                  </a:lnTo>
                  <a:lnTo>
                    <a:pt x="2509607" y="1259812"/>
                  </a:lnTo>
                  <a:lnTo>
                    <a:pt x="2521445" y="1259812"/>
                  </a:lnTo>
                  <a:lnTo>
                    <a:pt x="2533283" y="1259812"/>
                  </a:lnTo>
                  <a:lnTo>
                    <a:pt x="2545120" y="1259812"/>
                  </a:lnTo>
                  <a:lnTo>
                    <a:pt x="2556958" y="1259812"/>
                  </a:lnTo>
                  <a:lnTo>
                    <a:pt x="2568796" y="1259812"/>
                  </a:lnTo>
                  <a:lnTo>
                    <a:pt x="2580634" y="1259812"/>
                  </a:lnTo>
                  <a:lnTo>
                    <a:pt x="2592471" y="1259812"/>
                  </a:lnTo>
                  <a:lnTo>
                    <a:pt x="2604309" y="1259812"/>
                  </a:lnTo>
                  <a:lnTo>
                    <a:pt x="2616147" y="1259812"/>
                  </a:lnTo>
                  <a:lnTo>
                    <a:pt x="2627985" y="1259812"/>
                  </a:lnTo>
                  <a:lnTo>
                    <a:pt x="2639822" y="1259812"/>
                  </a:lnTo>
                  <a:lnTo>
                    <a:pt x="2651660" y="1259812"/>
                  </a:lnTo>
                  <a:lnTo>
                    <a:pt x="2663498" y="1259812"/>
                  </a:lnTo>
                  <a:lnTo>
                    <a:pt x="2675336" y="1259812"/>
                  </a:lnTo>
                  <a:lnTo>
                    <a:pt x="2687174" y="1259812"/>
                  </a:lnTo>
                  <a:lnTo>
                    <a:pt x="2699011" y="1259812"/>
                  </a:lnTo>
                  <a:lnTo>
                    <a:pt x="2710849" y="1259812"/>
                  </a:lnTo>
                  <a:lnTo>
                    <a:pt x="2722687" y="1259812"/>
                  </a:lnTo>
                  <a:lnTo>
                    <a:pt x="2734525" y="1259812"/>
                  </a:lnTo>
                  <a:lnTo>
                    <a:pt x="2746362" y="1259812"/>
                  </a:lnTo>
                  <a:lnTo>
                    <a:pt x="2758200" y="1259812"/>
                  </a:lnTo>
                  <a:lnTo>
                    <a:pt x="2770038" y="1259812"/>
                  </a:lnTo>
                  <a:lnTo>
                    <a:pt x="2781876" y="1259812"/>
                  </a:lnTo>
                  <a:lnTo>
                    <a:pt x="2793713" y="1259812"/>
                  </a:lnTo>
                  <a:lnTo>
                    <a:pt x="2805551" y="1259812"/>
                  </a:lnTo>
                  <a:lnTo>
                    <a:pt x="2817389" y="1259812"/>
                  </a:lnTo>
                  <a:lnTo>
                    <a:pt x="2829227" y="1259812"/>
                  </a:lnTo>
                  <a:lnTo>
                    <a:pt x="2841065" y="1259812"/>
                  </a:lnTo>
                  <a:lnTo>
                    <a:pt x="2852902" y="1259812"/>
                  </a:lnTo>
                  <a:lnTo>
                    <a:pt x="2864740" y="1259812"/>
                  </a:lnTo>
                  <a:lnTo>
                    <a:pt x="2876578" y="1259812"/>
                  </a:lnTo>
                  <a:lnTo>
                    <a:pt x="2888416" y="1259812"/>
                  </a:lnTo>
                  <a:lnTo>
                    <a:pt x="2900253" y="1259812"/>
                  </a:lnTo>
                  <a:lnTo>
                    <a:pt x="2912091" y="1259812"/>
                  </a:lnTo>
                  <a:lnTo>
                    <a:pt x="2923929" y="1259812"/>
                  </a:lnTo>
                  <a:lnTo>
                    <a:pt x="2935767" y="1259812"/>
                  </a:lnTo>
                  <a:lnTo>
                    <a:pt x="2947604" y="1259812"/>
                  </a:lnTo>
                  <a:lnTo>
                    <a:pt x="2959442" y="1259812"/>
                  </a:lnTo>
                  <a:lnTo>
                    <a:pt x="2971280" y="1259812"/>
                  </a:lnTo>
                  <a:lnTo>
                    <a:pt x="2983118" y="1259812"/>
                  </a:lnTo>
                  <a:lnTo>
                    <a:pt x="2994956" y="1259812"/>
                  </a:lnTo>
                  <a:lnTo>
                    <a:pt x="3006793" y="1259812"/>
                  </a:lnTo>
                  <a:lnTo>
                    <a:pt x="3018631" y="1259812"/>
                  </a:lnTo>
                  <a:lnTo>
                    <a:pt x="3030469" y="1259812"/>
                  </a:lnTo>
                  <a:lnTo>
                    <a:pt x="3042307" y="1259812"/>
                  </a:lnTo>
                  <a:lnTo>
                    <a:pt x="3054144" y="1259812"/>
                  </a:lnTo>
                  <a:lnTo>
                    <a:pt x="3065982" y="1259812"/>
                  </a:lnTo>
                  <a:lnTo>
                    <a:pt x="3077820" y="1259812"/>
                  </a:lnTo>
                  <a:lnTo>
                    <a:pt x="3089658" y="1259812"/>
                  </a:lnTo>
                  <a:lnTo>
                    <a:pt x="3101496" y="1259812"/>
                  </a:lnTo>
                  <a:lnTo>
                    <a:pt x="3113333" y="1259812"/>
                  </a:lnTo>
                  <a:lnTo>
                    <a:pt x="3125171" y="1259812"/>
                  </a:lnTo>
                  <a:lnTo>
                    <a:pt x="3137009" y="1259812"/>
                  </a:lnTo>
                  <a:lnTo>
                    <a:pt x="3148847" y="1259812"/>
                  </a:lnTo>
                  <a:lnTo>
                    <a:pt x="3160684" y="1259812"/>
                  </a:lnTo>
                  <a:lnTo>
                    <a:pt x="3172522" y="1259812"/>
                  </a:lnTo>
                  <a:lnTo>
                    <a:pt x="3184360" y="1259812"/>
                  </a:lnTo>
                  <a:lnTo>
                    <a:pt x="3196198" y="1259812"/>
                  </a:lnTo>
                  <a:lnTo>
                    <a:pt x="3208035" y="1259812"/>
                  </a:lnTo>
                  <a:lnTo>
                    <a:pt x="3219873" y="1259812"/>
                  </a:lnTo>
                  <a:lnTo>
                    <a:pt x="3231711" y="1259812"/>
                  </a:lnTo>
                  <a:lnTo>
                    <a:pt x="3243549" y="1259812"/>
                  </a:lnTo>
                  <a:lnTo>
                    <a:pt x="3255387" y="1259812"/>
                  </a:lnTo>
                  <a:lnTo>
                    <a:pt x="3267224" y="1259812"/>
                  </a:lnTo>
                  <a:lnTo>
                    <a:pt x="3279062" y="1259812"/>
                  </a:lnTo>
                  <a:lnTo>
                    <a:pt x="3290900" y="1259812"/>
                  </a:lnTo>
                  <a:lnTo>
                    <a:pt x="3302738" y="1259812"/>
                  </a:lnTo>
                  <a:lnTo>
                    <a:pt x="3314575" y="1259812"/>
                  </a:lnTo>
                  <a:lnTo>
                    <a:pt x="3326413" y="1259812"/>
                  </a:lnTo>
                  <a:lnTo>
                    <a:pt x="3338251" y="1259812"/>
                  </a:lnTo>
                  <a:lnTo>
                    <a:pt x="3350089" y="1259812"/>
                  </a:lnTo>
                  <a:lnTo>
                    <a:pt x="3361926" y="1259812"/>
                  </a:lnTo>
                  <a:lnTo>
                    <a:pt x="3373764" y="1259812"/>
                  </a:lnTo>
                  <a:lnTo>
                    <a:pt x="3385602" y="1259812"/>
                  </a:lnTo>
                  <a:lnTo>
                    <a:pt x="3397440" y="1259812"/>
                  </a:lnTo>
                  <a:lnTo>
                    <a:pt x="3409278" y="1259812"/>
                  </a:lnTo>
                  <a:lnTo>
                    <a:pt x="3421115" y="1259812"/>
                  </a:lnTo>
                  <a:lnTo>
                    <a:pt x="3432953" y="1259812"/>
                  </a:lnTo>
                  <a:lnTo>
                    <a:pt x="3444791" y="1259812"/>
                  </a:lnTo>
                  <a:lnTo>
                    <a:pt x="3456629" y="1259812"/>
                  </a:lnTo>
                  <a:lnTo>
                    <a:pt x="3468466" y="1259812"/>
                  </a:lnTo>
                  <a:lnTo>
                    <a:pt x="3480304" y="1259812"/>
                  </a:lnTo>
                  <a:lnTo>
                    <a:pt x="3492142" y="1259812"/>
                  </a:lnTo>
                  <a:lnTo>
                    <a:pt x="3503980" y="1259812"/>
                  </a:lnTo>
                  <a:lnTo>
                    <a:pt x="3515818" y="1259812"/>
                  </a:lnTo>
                  <a:lnTo>
                    <a:pt x="3515818" y="1259812"/>
                  </a:lnTo>
                  <a:lnTo>
                    <a:pt x="3527655" y="1259812"/>
                  </a:lnTo>
                  <a:lnTo>
                    <a:pt x="3539493" y="1259812"/>
                  </a:lnTo>
                  <a:lnTo>
                    <a:pt x="3551331" y="1259812"/>
                  </a:lnTo>
                  <a:lnTo>
                    <a:pt x="3563169" y="1259812"/>
                  </a:lnTo>
                  <a:lnTo>
                    <a:pt x="3575006" y="1259812"/>
                  </a:lnTo>
                  <a:lnTo>
                    <a:pt x="3586844" y="1259812"/>
                  </a:lnTo>
                  <a:lnTo>
                    <a:pt x="3598682" y="1259812"/>
                  </a:lnTo>
                  <a:lnTo>
                    <a:pt x="3610520" y="1259812"/>
                  </a:lnTo>
                  <a:lnTo>
                    <a:pt x="3622357" y="1259812"/>
                  </a:lnTo>
                  <a:lnTo>
                    <a:pt x="3634195" y="1259812"/>
                  </a:lnTo>
                  <a:lnTo>
                    <a:pt x="3646033" y="1259812"/>
                  </a:lnTo>
                  <a:lnTo>
                    <a:pt x="3657871" y="1259812"/>
                  </a:lnTo>
                  <a:lnTo>
                    <a:pt x="3669709" y="1259812"/>
                  </a:lnTo>
                  <a:lnTo>
                    <a:pt x="3681546" y="1259812"/>
                  </a:lnTo>
                  <a:lnTo>
                    <a:pt x="3693384" y="1259812"/>
                  </a:lnTo>
                  <a:lnTo>
                    <a:pt x="3705222" y="1259812"/>
                  </a:lnTo>
                  <a:lnTo>
                    <a:pt x="3717060" y="1259812"/>
                  </a:lnTo>
                  <a:lnTo>
                    <a:pt x="3728897" y="1259812"/>
                  </a:lnTo>
                  <a:lnTo>
                    <a:pt x="3740735" y="1259812"/>
                  </a:lnTo>
                  <a:lnTo>
                    <a:pt x="3752573" y="1259812"/>
                  </a:lnTo>
                  <a:lnTo>
                    <a:pt x="3764411" y="1259812"/>
                  </a:lnTo>
                  <a:lnTo>
                    <a:pt x="3776248" y="1259812"/>
                  </a:lnTo>
                  <a:lnTo>
                    <a:pt x="3788086" y="1259812"/>
                  </a:lnTo>
                  <a:lnTo>
                    <a:pt x="3799924" y="1259812"/>
                  </a:lnTo>
                  <a:lnTo>
                    <a:pt x="3811762" y="1259812"/>
                  </a:lnTo>
                  <a:lnTo>
                    <a:pt x="3823600" y="1259812"/>
                  </a:lnTo>
                  <a:lnTo>
                    <a:pt x="3835437" y="1259812"/>
                  </a:lnTo>
                  <a:lnTo>
                    <a:pt x="3847275" y="1259812"/>
                  </a:lnTo>
                  <a:lnTo>
                    <a:pt x="3859113" y="1259812"/>
                  </a:lnTo>
                  <a:lnTo>
                    <a:pt x="3870951" y="1259812"/>
                  </a:lnTo>
                  <a:lnTo>
                    <a:pt x="3882788" y="1259812"/>
                  </a:lnTo>
                  <a:lnTo>
                    <a:pt x="3894626" y="1259812"/>
                  </a:lnTo>
                  <a:lnTo>
                    <a:pt x="3906464" y="1259812"/>
                  </a:lnTo>
                  <a:lnTo>
                    <a:pt x="3918302" y="1259812"/>
                  </a:lnTo>
                  <a:lnTo>
                    <a:pt x="3930139" y="1259812"/>
                  </a:lnTo>
                  <a:lnTo>
                    <a:pt x="3941977" y="1259812"/>
                  </a:lnTo>
                  <a:lnTo>
                    <a:pt x="3953815" y="1259812"/>
                  </a:lnTo>
                  <a:lnTo>
                    <a:pt x="3965653" y="1259812"/>
                  </a:lnTo>
                  <a:lnTo>
                    <a:pt x="3977491" y="1259812"/>
                  </a:lnTo>
                  <a:lnTo>
                    <a:pt x="3989328" y="1259812"/>
                  </a:lnTo>
                  <a:lnTo>
                    <a:pt x="4001166" y="1259812"/>
                  </a:lnTo>
                  <a:lnTo>
                    <a:pt x="4013004" y="1259812"/>
                  </a:lnTo>
                  <a:lnTo>
                    <a:pt x="4024842" y="1259812"/>
                  </a:lnTo>
                  <a:lnTo>
                    <a:pt x="4036679" y="1259812"/>
                  </a:lnTo>
                  <a:lnTo>
                    <a:pt x="4048517" y="1259812"/>
                  </a:lnTo>
                  <a:lnTo>
                    <a:pt x="4060355" y="1259812"/>
                  </a:lnTo>
                  <a:lnTo>
                    <a:pt x="4072193" y="1259812"/>
                  </a:lnTo>
                  <a:lnTo>
                    <a:pt x="4084031" y="1259812"/>
                  </a:lnTo>
                  <a:lnTo>
                    <a:pt x="4095868" y="1259812"/>
                  </a:lnTo>
                  <a:lnTo>
                    <a:pt x="4107706" y="1259812"/>
                  </a:lnTo>
                  <a:lnTo>
                    <a:pt x="4119544" y="1259812"/>
                  </a:lnTo>
                  <a:lnTo>
                    <a:pt x="4131382" y="1259812"/>
                  </a:lnTo>
                  <a:lnTo>
                    <a:pt x="4143219" y="1259812"/>
                  </a:lnTo>
                  <a:lnTo>
                    <a:pt x="4155057" y="1259812"/>
                  </a:lnTo>
                  <a:lnTo>
                    <a:pt x="4166895" y="1259812"/>
                  </a:lnTo>
                  <a:lnTo>
                    <a:pt x="4178733" y="1259812"/>
                  </a:lnTo>
                  <a:lnTo>
                    <a:pt x="4190570" y="1259812"/>
                  </a:lnTo>
                  <a:lnTo>
                    <a:pt x="4202408" y="1259812"/>
                  </a:lnTo>
                  <a:lnTo>
                    <a:pt x="4214246" y="1259812"/>
                  </a:lnTo>
                  <a:lnTo>
                    <a:pt x="4226084" y="1259812"/>
                  </a:lnTo>
                  <a:lnTo>
                    <a:pt x="4237922" y="1259812"/>
                  </a:lnTo>
                  <a:lnTo>
                    <a:pt x="4249759" y="1259812"/>
                  </a:lnTo>
                  <a:lnTo>
                    <a:pt x="4261597" y="1259812"/>
                  </a:lnTo>
                  <a:lnTo>
                    <a:pt x="4273435" y="1259812"/>
                  </a:lnTo>
                  <a:lnTo>
                    <a:pt x="4285273" y="1259812"/>
                  </a:lnTo>
                  <a:lnTo>
                    <a:pt x="4297110" y="1259812"/>
                  </a:lnTo>
                  <a:lnTo>
                    <a:pt x="4308948" y="1259812"/>
                  </a:lnTo>
                  <a:lnTo>
                    <a:pt x="4320786" y="1259812"/>
                  </a:lnTo>
                  <a:lnTo>
                    <a:pt x="4332624" y="1259812"/>
                  </a:lnTo>
                  <a:lnTo>
                    <a:pt x="4344461" y="1259812"/>
                  </a:lnTo>
                  <a:lnTo>
                    <a:pt x="4356299" y="1259812"/>
                  </a:lnTo>
                  <a:lnTo>
                    <a:pt x="4368137" y="1259812"/>
                  </a:lnTo>
                  <a:lnTo>
                    <a:pt x="4379975" y="1259812"/>
                  </a:lnTo>
                  <a:lnTo>
                    <a:pt x="4391813" y="1259812"/>
                  </a:lnTo>
                  <a:lnTo>
                    <a:pt x="4403650" y="1259812"/>
                  </a:lnTo>
                  <a:lnTo>
                    <a:pt x="4415488" y="1259812"/>
                  </a:lnTo>
                  <a:lnTo>
                    <a:pt x="4427326" y="1259812"/>
                  </a:lnTo>
                  <a:lnTo>
                    <a:pt x="4439164" y="1259812"/>
                  </a:lnTo>
                  <a:lnTo>
                    <a:pt x="4451001" y="1259812"/>
                  </a:lnTo>
                  <a:lnTo>
                    <a:pt x="4462839" y="1259812"/>
                  </a:lnTo>
                  <a:lnTo>
                    <a:pt x="4474677" y="1259812"/>
                  </a:lnTo>
                  <a:lnTo>
                    <a:pt x="4486515" y="1259812"/>
                  </a:lnTo>
                  <a:lnTo>
                    <a:pt x="4498352" y="1259812"/>
                  </a:lnTo>
                  <a:lnTo>
                    <a:pt x="4510190" y="1259812"/>
                  </a:lnTo>
                  <a:lnTo>
                    <a:pt x="4522028" y="1259812"/>
                  </a:lnTo>
                  <a:lnTo>
                    <a:pt x="4533866" y="1259812"/>
                  </a:lnTo>
                  <a:lnTo>
                    <a:pt x="4545704" y="1259812"/>
                  </a:lnTo>
                  <a:lnTo>
                    <a:pt x="4557541" y="1259812"/>
                  </a:lnTo>
                  <a:lnTo>
                    <a:pt x="4569379" y="1259812"/>
                  </a:lnTo>
                  <a:lnTo>
                    <a:pt x="4581217" y="1259812"/>
                  </a:lnTo>
                  <a:lnTo>
                    <a:pt x="4593055" y="1259812"/>
                  </a:lnTo>
                  <a:lnTo>
                    <a:pt x="4604892" y="1259812"/>
                  </a:lnTo>
                  <a:lnTo>
                    <a:pt x="4616730" y="1259812"/>
                  </a:lnTo>
                  <a:lnTo>
                    <a:pt x="4628568" y="1259812"/>
                  </a:lnTo>
                  <a:lnTo>
                    <a:pt x="4640406" y="1259812"/>
                  </a:lnTo>
                  <a:lnTo>
                    <a:pt x="4652244" y="1259812"/>
                  </a:lnTo>
                  <a:lnTo>
                    <a:pt x="4664081" y="1259812"/>
                  </a:lnTo>
                  <a:lnTo>
                    <a:pt x="4675919" y="1259812"/>
                  </a:lnTo>
                  <a:lnTo>
                    <a:pt x="4687757" y="1259812"/>
                  </a:lnTo>
                </a:path>
              </a:pathLst>
            </a:custGeom>
            <a:ln w="40651" cap="flat">
              <a:solidFill>
                <a:srgbClr val="39B600">
                  <a:alpha val="100000"/>
                </a:srgbClr>
              </a:solidFill>
              <a:prstDash val="solid"/>
              <a:round/>
            </a:ln>
          </p:spPr>
          <p:txBody>
            <a:bodyPr/>
            <a:lstStyle/>
            <a:p>
              <a:endParaRPr/>
            </a:p>
          </p:txBody>
        </p:sp>
        <p:sp>
          <p:nvSpPr>
            <p:cNvPr id="31" name="pl31"/>
            <p:cNvSpPr/>
            <p:nvPr/>
          </p:nvSpPr>
          <p:spPr>
            <a:xfrm>
              <a:off x="2482252" y="5182946"/>
              <a:ext cx="4687757" cy="251878"/>
            </a:xfrm>
            <a:custGeom>
              <a:avLst/>
              <a:gdLst/>
              <a:ahLst/>
              <a:cxnLst/>
              <a:rect l="0" t="0" r="0" b="0"/>
              <a:pathLst>
                <a:path w="4687757" h="251878">
                  <a:moveTo>
                    <a:pt x="0" y="84"/>
                  </a:moveTo>
                  <a:lnTo>
                    <a:pt x="11837" y="99"/>
                  </a:lnTo>
                  <a:lnTo>
                    <a:pt x="23675" y="116"/>
                  </a:lnTo>
                  <a:lnTo>
                    <a:pt x="35513" y="137"/>
                  </a:lnTo>
                  <a:lnTo>
                    <a:pt x="47351" y="161"/>
                  </a:lnTo>
                  <a:lnTo>
                    <a:pt x="59188" y="189"/>
                  </a:lnTo>
                  <a:lnTo>
                    <a:pt x="71026" y="222"/>
                  </a:lnTo>
                  <a:lnTo>
                    <a:pt x="82864" y="261"/>
                  </a:lnTo>
                  <a:lnTo>
                    <a:pt x="94702" y="307"/>
                  </a:lnTo>
                  <a:lnTo>
                    <a:pt x="106539" y="361"/>
                  </a:lnTo>
                  <a:lnTo>
                    <a:pt x="118377" y="424"/>
                  </a:lnTo>
                  <a:lnTo>
                    <a:pt x="130215" y="499"/>
                  </a:lnTo>
                  <a:lnTo>
                    <a:pt x="142053" y="586"/>
                  </a:lnTo>
                  <a:lnTo>
                    <a:pt x="153891" y="689"/>
                  </a:lnTo>
                  <a:lnTo>
                    <a:pt x="165728" y="809"/>
                  </a:lnTo>
                  <a:lnTo>
                    <a:pt x="177566" y="950"/>
                  </a:lnTo>
                  <a:lnTo>
                    <a:pt x="189404" y="1117"/>
                  </a:lnTo>
                  <a:lnTo>
                    <a:pt x="201242" y="1311"/>
                  </a:lnTo>
                  <a:lnTo>
                    <a:pt x="213079" y="1540"/>
                  </a:lnTo>
                  <a:lnTo>
                    <a:pt x="224917" y="1809"/>
                  </a:lnTo>
                  <a:lnTo>
                    <a:pt x="236755" y="2123"/>
                  </a:lnTo>
                  <a:lnTo>
                    <a:pt x="248593" y="2492"/>
                  </a:lnTo>
                  <a:lnTo>
                    <a:pt x="260430" y="2924"/>
                  </a:lnTo>
                  <a:lnTo>
                    <a:pt x="272268" y="3430"/>
                  </a:lnTo>
                  <a:lnTo>
                    <a:pt x="284106" y="4022"/>
                  </a:lnTo>
                  <a:lnTo>
                    <a:pt x="295944" y="4715"/>
                  </a:lnTo>
                  <a:lnTo>
                    <a:pt x="307782" y="5524"/>
                  </a:lnTo>
                  <a:lnTo>
                    <a:pt x="319619" y="6468"/>
                  </a:lnTo>
                  <a:lnTo>
                    <a:pt x="331457" y="7568"/>
                  </a:lnTo>
                  <a:lnTo>
                    <a:pt x="343295" y="8849"/>
                  </a:lnTo>
                  <a:lnTo>
                    <a:pt x="355133" y="10338"/>
                  </a:lnTo>
                  <a:lnTo>
                    <a:pt x="366970" y="12065"/>
                  </a:lnTo>
                  <a:lnTo>
                    <a:pt x="378808" y="14063"/>
                  </a:lnTo>
                  <a:lnTo>
                    <a:pt x="390646" y="16369"/>
                  </a:lnTo>
                  <a:lnTo>
                    <a:pt x="402484" y="19024"/>
                  </a:lnTo>
                  <a:lnTo>
                    <a:pt x="414321" y="22069"/>
                  </a:lnTo>
                  <a:lnTo>
                    <a:pt x="426159" y="25547"/>
                  </a:lnTo>
                  <a:lnTo>
                    <a:pt x="437997" y="29504"/>
                  </a:lnTo>
                  <a:lnTo>
                    <a:pt x="449835" y="33981"/>
                  </a:lnTo>
                  <a:lnTo>
                    <a:pt x="461673" y="39019"/>
                  </a:lnTo>
                  <a:lnTo>
                    <a:pt x="473510" y="44650"/>
                  </a:lnTo>
                  <a:lnTo>
                    <a:pt x="485348" y="50900"/>
                  </a:lnTo>
                  <a:lnTo>
                    <a:pt x="497186" y="57781"/>
                  </a:lnTo>
                  <a:lnTo>
                    <a:pt x="509024" y="65290"/>
                  </a:lnTo>
                  <a:lnTo>
                    <a:pt x="520861" y="73406"/>
                  </a:lnTo>
                  <a:lnTo>
                    <a:pt x="532699" y="82087"/>
                  </a:lnTo>
                  <a:lnTo>
                    <a:pt x="544537" y="91270"/>
                  </a:lnTo>
                  <a:lnTo>
                    <a:pt x="556375" y="100871"/>
                  </a:lnTo>
                  <a:lnTo>
                    <a:pt x="568213" y="110785"/>
                  </a:lnTo>
                  <a:lnTo>
                    <a:pt x="580050" y="120893"/>
                  </a:lnTo>
                  <a:lnTo>
                    <a:pt x="591888" y="131068"/>
                  </a:lnTo>
                  <a:lnTo>
                    <a:pt x="603726" y="141177"/>
                  </a:lnTo>
                  <a:lnTo>
                    <a:pt x="615564" y="151091"/>
                  </a:lnTo>
                  <a:lnTo>
                    <a:pt x="627401" y="160691"/>
                  </a:lnTo>
                  <a:lnTo>
                    <a:pt x="639239" y="169874"/>
                  </a:lnTo>
                  <a:lnTo>
                    <a:pt x="651077" y="178556"/>
                  </a:lnTo>
                  <a:lnTo>
                    <a:pt x="662915" y="186671"/>
                  </a:lnTo>
                  <a:lnTo>
                    <a:pt x="674752" y="194181"/>
                  </a:lnTo>
                  <a:lnTo>
                    <a:pt x="686590" y="201061"/>
                  </a:lnTo>
                  <a:lnTo>
                    <a:pt x="698428" y="207311"/>
                  </a:lnTo>
                  <a:lnTo>
                    <a:pt x="710266" y="212943"/>
                  </a:lnTo>
                  <a:lnTo>
                    <a:pt x="722104" y="217980"/>
                  </a:lnTo>
                  <a:lnTo>
                    <a:pt x="733941" y="222458"/>
                  </a:lnTo>
                  <a:lnTo>
                    <a:pt x="745779" y="226414"/>
                  </a:lnTo>
                  <a:lnTo>
                    <a:pt x="757617" y="229893"/>
                  </a:lnTo>
                  <a:lnTo>
                    <a:pt x="769455" y="232938"/>
                  </a:lnTo>
                  <a:lnTo>
                    <a:pt x="781292" y="235592"/>
                  </a:lnTo>
                  <a:lnTo>
                    <a:pt x="793130" y="237899"/>
                  </a:lnTo>
                  <a:lnTo>
                    <a:pt x="804968" y="239897"/>
                  </a:lnTo>
                  <a:lnTo>
                    <a:pt x="816806" y="241624"/>
                  </a:lnTo>
                  <a:lnTo>
                    <a:pt x="828643" y="243112"/>
                  </a:lnTo>
                  <a:lnTo>
                    <a:pt x="840481" y="244393"/>
                  </a:lnTo>
                  <a:lnTo>
                    <a:pt x="852319" y="245494"/>
                  </a:lnTo>
                  <a:lnTo>
                    <a:pt x="864157" y="246438"/>
                  </a:lnTo>
                  <a:lnTo>
                    <a:pt x="875995" y="247247"/>
                  </a:lnTo>
                  <a:lnTo>
                    <a:pt x="887832" y="247939"/>
                  </a:lnTo>
                  <a:lnTo>
                    <a:pt x="899670" y="248531"/>
                  </a:lnTo>
                  <a:lnTo>
                    <a:pt x="911508" y="249037"/>
                  </a:lnTo>
                  <a:lnTo>
                    <a:pt x="923346" y="249470"/>
                  </a:lnTo>
                  <a:lnTo>
                    <a:pt x="935183" y="249838"/>
                  </a:lnTo>
                  <a:lnTo>
                    <a:pt x="947021" y="250153"/>
                  </a:lnTo>
                  <a:lnTo>
                    <a:pt x="958859" y="250421"/>
                  </a:lnTo>
                  <a:lnTo>
                    <a:pt x="970697" y="250650"/>
                  </a:lnTo>
                  <a:lnTo>
                    <a:pt x="982534" y="250845"/>
                  </a:lnTo>
                  <a:lnTo>
                    <a:pt x="994372" y="251011"/>
                  </a:lnTo>
                  <a:lnTo>
                    <a:pt x="1006210" y="251153"/>
                  </a:lnTo>
                  <a:lnTo>
                    <a:pt x="1018048" y="251273"/>
                  </a:lnTo>
                  <a:lnTo>
                    <a:pt x="1029886" y="251376"/>
                  </a:lnTo>
                  <a:lnTo>
                    <a:pt x="1041723" y="251463"/>
                  </a:lnTo>
                  <a:lnTo>
                    <a:pt x="1053561" y="251537"/>
                  </a:lnTo>
                  <a:lnTo>
                    <a:pt x="1065399" y="251601"/>
                  </a:lnTo>
                  <a:lnTo>
                    <a:pt x="1077237" y="251655"/>
                  </a:lnTo>
                  <a:lnTo>
                    <a:pt x="1089074" y="251700"/>
                  </a:lnTo>
                  <a:lnTo>
                    <a:pt x="1100912" y="251739"/>
                  </a:lnTo>
                  <a:lnTo>
                    <a:pt x="1112750" y="251773"/>
                  </a:lnTo>
                  <a:lnTo>
                    <a:pt x="1124588" y="251801"/>
                  </a:lnTo>
                  <a:lnTo>
                    <a:pt x="1136426" y="251825"/>
                  </a:lnTo>
                  <a:lnTo>
                    <a:pt x="1148263" y="251845"/>
                  </a:lnTo>
                  <a:lnTo>
                    <a:pt x="1160101" y="251863"/>
                  </a:lnTo>
                  <a:lnTo>
                    <a:pt x="1171939" y="251878"/>
                  </a:lnTo>
                  <a:lnTo>
                    <a:pt x="1171939" y="251878"/>
                  </a:lnTo>
                  <a:lnTo>
                    <a:pt x="1183777" y="251863"/>
                  </a:lnTo>
                  <a:lnTo>
                    <a:pt x="1195614" y="251845"/>
                  </a:lnTo>
                  <a:lnTo>
                    <a:pt x="1207452" y="251825"/>
                  </a:lnTo>
                  <a:lnTo>
                    <a:pt x="1219290" y="251801"/>
                  </a:lnTo>
                  <a:lnTo>
                    <a:pt x="1231128" y="251773"/>
                  </a:lnTo>
                  <a:lnTo>
                    <a:pt x="1242965" y="251739"/>
                  </a:lnTo>
                  <a:lnTo>
                    <a:pt x="1254803" y="251700"/>
                  </a:lnTo>
                  <a:lnTo>
                    <a:pt x="1266641" y="251655"/>
                  </a:lnTo>
                  <a:lnTo>
                    <a:pt x="1278479" y="251601"/>
                  </a:lnTo>
                  <a:lnTo>
                    <a:pt x="1290317" y="251537"/>
                  </a:lnTo>
                  <a:lnTo>
                    <a:pt x="1302154" y="251463"/>
                  </a:lnTo>
                  <a:lnTo>
                    <a:pt x="1313992" y="251376"/>
                  </a:lnTo>
                  <a:lnTo>
                    <a:pt x="1325830" y="251273"/>
                  </a:lnTo>
                  <a:lnTo>
                    <a:pt x="1337668" y="251153"/>
                  </a:lnTo>
                  <a:lnTo>
                    <a:pt x="1349505" y="251011"/>
                  </a:lnTo>
                  <a:lnTo>
                    <a:pt x="1361343" y="250845"/>
                  </a:lnTo>
                  <a:lnTo>
                    <a:pt x="1373181" y="250650"/>
                  </a:lnTo>
                  <a:lnTo>
                    <a:pt x="1385019" y="250421"/>
                  </a:lnTo>
                  <a:lnTo>
                    <a:pt x="1396856" y="250153"/>
                  </a:lnTo>
                  <a:lnTo>
                    <a:pt x="1408694" y="249838"/>
                  </a:lnTo>
                  <a:lnTo>
                    <a:pt x="1420532" y="249470"/>
                  </a:lnTo>
                  <a:lnTo>
                    <a:pt x="1432370" y="249037"/>
                  </a:lnTo>
                  <a:lnTo>
                    <a:pt x="1444208" y="248531"/>
                  </a:lnTo>
                  <a:lnTo>
                    <a:pt x="1456045" y="247939"/>
                  </a:lnTo>
                  <a:lnTo>
                    <a:pt x="1467883" y="247247"/>
                  </a:lnTo>
                  <a:lnTo>
                    <a:pt x="1479721" y="246438"/>
                  </a:lnTo>
                  <a:lnTo>
                    <a:pt x="1491559" y="245494"/>
                  </a:lnTo>
                  <a:lnTo>
                    <a:pt x="1503396" y="244393"/>
                  </a:lnTo>
                  <a:lnTo>
                    <a:pt x="1515234" y="243112"/>
                  </a:lnTo>
                  <a:lnTo>
                    <a:pt x="1527072" y="241624"/>
                  </a:lnTo>
                  <a:lnTo>
                    <a:pt x="1538910" y="239897"/>
                  </a:lnTo>
                  <a:lnTo>
                    <a:pt x="1550748" y="237899"/>
                  </a:lnTo>
                  <a:lnTo>
                    <a:pt x="1562585" y="235592"/>
                  </a:lnTo>
                  <a:lnTo>
                    <a:pt x="1574423" y="232938"/>
                  </a:lnTo>
                  <a:lnTo>
                    <a:pt x="1586261" y="229893"/>
                  </a:lnTo>
                  <a:lnTo>
                    <a:pt x="1598099" y="226414"/>
                  </a:lnTo>
                  <a:lnTo>
                    <a:pt x="1609936" y="222458"/>
                  </a:lnTo>
                  <a:lnTo>
                    <a:pt x="1621774" y="217980"/>
                  </a:lnTo>
                  <a:lnTo>
                    <a:pt x="1633612" y="212943"/>
                  </a:lnTo>
                  <a:lnTo>
                    <a:pt x="1645450" y="207311"/>
                  </a:lnTo>
                  <a:lnTo>
                    <a:pt x="1657287" y="201061"/>
                  </a:lnTo>
                  <a:lnTo>
                    <a:pt x="1669125" y="194181"/>
                  </a:lnTo>
                  <a:lnTo>
                    <a:pt x="1680963" y="186671"/>
                  </a:lnTo>
                  <a:lnTo>
                    <a:pt x="1692801" y="178556"/>
                  </a:lnTo>
                  <a:lnTo>
                    <a:pt x="1704639" y="169874"/>
                  </a:lnTo>
                  <a:lnTo>
                    <a:pt x="1716476" y="160691"/>
                  </a:lnTo>
                  <a:lnTo>
                    <a:pt x="1728314" y="151091"/>
                  </a:lnTo>
                  <a:lnTo>
                    <a:pt x="1740152" y="141177"/>
                  </a:lnTo>
                  <a:lnTo>
                    <a:pt x="1751990" y="131068"/>
                  </a:lnTo>
                  <a:lnTo>
                    <a:pt x="1763827" y="120893"/>
                  </a:lnTo>
                  <a:lnTo>
                    <a:pt x="1775665" y="110785"/>
                  </a:lnTo>
                  <a:lnTo>
                    <a:pt x="1787503" y="100871"/>
                  </a:lnTo>
                  <a:lnTo>
                    <a:pt x="1799341" y="91270"/>
                  </a:lnTo>
                  <a:lnTo>
                    <a:pt x="1811178" y="82087"/>
                  </a:lnTo>
                  <a:lnTo>
                    <a:pt x="1823016" y="73406"/>
                  </a:lnTo>
                  <a:lnTo>
                    <a:pt x="1834854" y="65290"/>
                  </a:lnTo>
                  <a:lnTo>
                    <a:pt x="1846692" y="57781"/>
                  </a:lnTo>
                  <a:lnTo>
                    <a:pt x="1858530" y="50900"/>
                  </a:lnTo>
                  <a:lnTo>
                    <a:pt x="1870367" y="44650"/>
                  </a:lnTo>
                  <a:lnTo>
                    <a:pt x="1882205" y="39019"/>
                  </a:lnTo>
                  <a:lnTo>
                    <a:pt x="1894043" y="33981"/>
                  </a:lnTo>
                  <a:lnTo>
                    <a:pt x="1905881" y="29504"/>
                  </a:lnTo>
                  <a:lnTo>
                    <a:pt x="1917718" y="25547"/>
                  </a:lnTo>
                  <a:lnTo>
                    <a:pt x="1929556" y="22069"/>
                  </a:lnTo>
                  <a:lnTo>
                    <a:pt x="1941394" y="19024"/>
                  </a:lnTo>
                  <a:lnTo>
                    <a:pt x="1953232" y="16369"/>
                  </a:lnTo>
                  <a:lnTo>
                    <a:pt x="1965069" y="14063"/>
                  </a:lnTo>
                  <a:lnTo>
                    <a:pt x="1976907" y="12065"/>
                  </a:lnTo>
                  <a:lnTo>
                    <a:pt x="1988745" y="10338"/>
                  </a:lnTo>
                  <a:lnTo>
                    <a:pt x="2000583" y="8849"/>
                  </a:lnTo>
                  <a:lnTo>
                    <a:pt x="2012421" y="7568"/>
                  </a:lnTo>
                  <a:lnTo>
                    <a:pt x="2024258" y="6468"/>
                  </a:lnTo>
                  <a:lnTo>
                    <a:pt x="2036096" y="5524"/>
                  </a:lnTo>
                  <a:lnTo>
                    <a:pt x="2047934" y="4715"/>
                  </a:lnTo>
                  <a:lnTo>
                    <a:pt x="2059772" y="4022"/>
                  </a:lnTo>
                  <a:lnTo>
                    <a:pt x="2071609" y="3430"/>
                  </a:lnTo>
                  <a:lnTo>
                    <a:pt x="2083447" y="2924"/>
                  </a:lnTo>
                  <a:lnTo>
                    <a:pt x="2095285" y="2492"/>
                  </a:lnTo>
                  <a:lnTo>
                    <a:pt x="2107123" y="2123"/>
                  </a:lnTo>
                  <a:lnTo>
                    <a:pt x="2118961" y="1809"/>
                  </a:lnTo>
                  <a:lnTo>
                    <a:pt x="2130798" y="1540"/>
                  </a:lnTo>
                  <a:lnTo>
                    <a:pt x="2142636" y="1311"/>
                  </a:lnTo>
                  <a:lnTo>
                    <a:pt x="2154474" y="1117"/>
                  </a:lnTo>
                  <a:lnTo>
                    <a:pt x="2166312" y="950"/>
                  </a:lnTo>
                  <a:lnTo>
                    <a:pt x="2178149" y="809"/>
                  </a:lnTo>
                  <a:lnTo>
                    <a:pt x="2189987" y="689"/>
                  </a:lnTo>
                  <a:lnTo>
                    <a:pt x="2201825" y="586"/>
                  </a:lnTo>
                  <a:lnTo>
                    <a:pt x="2213663" y="499"/>
                  </a:lnTo>
                  <a:lnTo>
                    <a:pt x="2225500" y="424"/>
                  </a:lnTo>
                  <a:lnTo>
                    <a:pt x="2237338" y="361"/>
                  </a:lnTo>
                  <a:lnTo>
                    <a:pt x="2249176" y="307"/>
                  </a:lnTo>
                  <a:lnTo>
                    <a:pt x="2261014" y="261"/>
                  </a:lnTo>
                  <a:lnTo>
                    <a:pt x="2272852" y="222"/>
                  </a:lnTo>
                  <a:lnTo>
                    <a:pt x="2284689" y="189"/>
                  </a:lnTo>
                  <a:lnTo>
                    <a:pt x="2296527" y="161"/>
                  </a:lnTo>
                  <a:lnTo>
                    <a:pt x="2308365" y="137"/>
                  </a:lnTo>
                  <a:lnTo>
                    <a:pt x="2320203" y="116"/>
                  </a:lnTo>
                  <a:lnTo>
                    <a:pt x="2332040" y="99"/>
                  </a:lnTo>
                  <a:lnTo>
                    <a:pt x="2343878" y="84"/>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B4E">
                  <a:alpha val="100000"/>
                </a:srgbClr>
              </a:solidFill>
              <a:prstDash val="solid"/>
              <a:round/>
            </a:ln>
          </p:spPr>
          <p:txBody>
            <a:bodyPr/>
            <a:lstStyle/>
            <a:p>
              <a:endParaRPr/>
            </a:p>
          </p:txBody>
        </p:sp>
        <p:sp>
          <p:nvSpPr>
            <p:cNvPr id="32" name="pl32"/>
            <p:cNvSpPr/>
            <p:nvPr/>
          </p:nvSpPr>
          <p:spPr>
            <a:xfrm>
              <a:off x="2482252" y="2663489"/>
              <a:ext cx="4687757" cy="755465"/>
            </a:xfrm>
            <a:custGeom>
              <a:avLst/>
              <a:gdLst/>
              <a:ahLst/>
              <a:cxnLst/>
              <a:rect l="0" t="0" r="0" b="0"/>
              <a:pathLst>
                <a:path w="4687757" h="755465">
                  <a:moveTo>
                    <a:pt x="0" y="755465"/>
                  </a:moveTo>
                  <a:lnTo>
                    <a:pt x="11837" y="755420"/>
                  </a:lnTo>
                  <a:lnTo>
                    <a:pt x="23675" y="755368"/>
                  </a:lnTo>
                  <a:lnTo>
                    <a:pt x="35513" y="755307"/>
                  </a:lnTo>
                  <a:lnTo>
                    <a:pt x="47351" y="755235"/>
                  </a:lnTo>
                  <a:lnTo>
                    <a:pt x="59188" y="755150"/>
                  </a:lnTo>
                  <a:lnTo>
                    <a:pt x="71026" y="755050"/>
                  </a:lnTo>
                  <a:lnTo>
                    <a:pt x="82864" y="754933"/>
                  </a:lnTo>
                  <a:lnTo>
                    <a:pt x="94702" y="754796"/>
                  </a:lnTo>
                  <a:lnTo>
                    <a:pt x="106539" y="754634"/>
                  </a:lnTo>
                  <a:lnTo>
                    <a:pt x="118377" y="754444"/>
                  </a:lnTo>
                  <a:lnTo>
                    <a:pt x="130215" y="754221"/>
                  </a:lnTo>
                  <a:lnTo>
                    <a:pt x="142053" y="753959"/>
                  </a:lnTo>
                  <a:lnTo>
                    <a:pt x="153891" y="753651"/>
                  </a:lnTo>
                  <a:lnTo>
                    <a:pt x="165728" y="753290"/>
                  </a:lnTo>
                  <a:lnTo>
                    <a:pt x="177566" y="752865"/>
                  </a:lnTo>
                  <a:lnTo>
                    <a:pt x="189404" y="752367"/>
                  </a:lnTo>
                  <a:lnTo>
                    <a:pt x="201242" y="751782"/>
                  </a:lnTo>
                  <a:lnTo>
                    <a:pt x="213079" y="751096"/>
                  </a:lnTo>
                  <a:lnTo>
                    <a:pt x="224917" y="750291"/>
                  </a:lnTo>
                  <a:lnTo>
                    <a:pt x="236755" y="749347"/>
                  </a:lnTo>
                  <a:lnTo>
                    <a:pt x="248593" y="748241"/>
                  </a:lnTo>
                  <a:lnTo>
                    <a:pt x="260430" y="746944"/>
                  </a:lnTo>
                  <a:lnTo>
                    <a:pt x="272268" y="745426"/>
                  </a:lnTo>
                  <a:lnTo>
                    <a:pt x="284106" y="743650"/>
                  </a:lnTo>
                  <a:lnTo>
                    <a:pt x="295944" y="741573"/>
                  </a:lnTo>
                  <a:lnTo>
                    <a:pt x="307782" y="739146"/>
                  </a:lnTo>
                  <a:lnTo>
                    <a:pt x="319619" y="736313"/>
                  </a:lnTo>
                  <a:lnTo>
                    <a:pt x="331457" y="733012"/>
                  </a:lnTo>
                  <a:lnTo>
                    <a:pt x="343295" y="729169"/>
                  </a:lnTo>
                  <a:lnTo>
                    <a:pt x="355133" y="724703"/>
                  </a:lnTo>
                  <a:lnTo>
                    <a:pt x="366970" y="719523"/>
                  </a:lnTo>
                  <a:lnTo>
                    <a:pt x="378808" y="713529"/>
                  </a:lnTo>
                  <a:lnTo>
                    <a:pt x="390646" y="706609"/>
                  </a:lnTo>
                  <a:lnTo>
                    <a:pt x="402484" y="698645"/>
                  </a:lnTo>
                  <a:lnTo>
                    <a:pt x="414321" y="689511"/>
                  </a:lnTo>
                  <a:lnTo>
                    <a:pt x="426159" y="679075"/>
                  </a:lnTo>
                  <a:lnTo>
                    <a:pt x="437997" y="667205"/>
                  </a:lnTo>
                  <a:lnTo>
                    <a:pt x="449835" y="653773"/>
                  </a:lnTo>
                  <a:lnTo>
                    <a:pt x="461673" y="638660"/>
                  </a:lnTo>
                  <a:lnTo>
                    <a:pt x="473510" y="621766"/>
                  </a:lnTo>
                  <a:lnTo>
                    <a:pt x="485348" y="603016"/>
                  </a:lnTo>
                  <a:lnTo>
                    <a:pt x="497186" y="582374"/>
                  </a:lnTo>
                  <a:lnTo>
                    <a:pt x="509024" y="559846"/>
                  </a:lnTo>
                  <a:lnTo>
                    <a:pt x="520861" y="535499"/>
                  </a:lnTo>
                  <a:lnTo>
                    <a:pt x="532699" y="509455"/>
                  </a:lnTo>
                  <a:lnTo>
                    <a:pt x="544537" y="481906"/>
                  </a:lnTo>
                  <a:lnTo>
                    <a:pt x="556375" y="453105"/>
                  </a:lnTo>
                  <a:lnTo>
                    <a:pt x="568213" y="423363"/>
                  </a:lnTo>
                  <a:lnTo>
                    <a:pt x="580050" y="393037"/>
                  </a:lnTo>
                  <a:lnTo>
                    <a:pt x="591888" y="362512"/>
                  </a:lnTo>
                  <a:lnTo>
                    <a:pt x="603726" y="332186"/>
                  </a:lnTo>
                  <a:lnTo>
                    <a:pt x="615564" y="302444"/>
                  </a:lnTo>
                  <a:lnTo>
                    <a:pt x="627401" y="273643"/>
                  </a:lnTo>
                  <a:lnTo>
                    <a:pt x="639239" y="246094"/>
                  </a:lnTo>
                  <a:lnTo>
                    <a:pt x="651077" y="220050"/>
                  </a:lnTo>
                  <a:lnTo>
                    <a:pt x="662915" y="195702"/>
                  </a:lnTo>
                  <a:lnTo>
                    <a:pt x="674752" y="173175"/>
                  </a:lnTo>
                  <a:lnTo>
                    <a:pt x="686590" y="152532"/>
                  </a:lnTo>
                  <a:lnTo>
                    <a:pt x="698428" y="133783"/>
                  </a:lnTo>
                  <a:lnTo>
                    <a:pt x="710266" y="116888"/>
                  </a:lnTo>
                  <a:lnTo>
                    <a:pt x="722104" y="101776"/>
                  </a:lnTo>
                  <a:lnTo>
                    <a:pt x="733941" y="88344"/>
                  </a:lnTo>
                  <a:lnTo>
                    <a:pt x="745779" y="76474"/>
                  </a:lnTo>
                  <a:lnTo>
                    <a:pt x="757617" y="66038"/>
                  </a:lnTo>
                  <a:lnTo>
                    <a:pt x="769455" y="56904"/>
                  </a:lnTo>
                  <a:lnTo>
                    <a:pt x="781292" y="48940"/>
                  </a:lnTo>
                  <a:lnTo>
                    <a:pt x="793130" y="42020"/>
                  </a:lnTo>
                  <a:lnTo>
                    <a:pt x="804968" y="36026"/>
                  </a:lnTo>
                  <a:lnTo>
                    <a:pt x="816806" y="30846"/>
                  </a:lnTo>
                  <a:lnTo>
                    <a:pt x="828643" y="26380"/>
                  </a:lnTo>
                  <a:lnTo>
                    <a:pt x="840481" y="22537"/>
                  </a:lnTo>
                  <a:lnTo>
                    <a:pt x="852319" y="19235"/>
                  </a:lnTo>
                  <a:lnTo>
                    <a:pt x="864157" y="16403"/>
                  </a:lnTo>
                  <a:lnTo>
                    <a:pt x="875995" y="13976"/>
                  </a:lnTo>
                  <a:lnTo>
                    <a:pt x="887832" y="11899"/>
                  </a:lnTo>
                  <a:lnTo>
                    <a:pt x="899670" y="10122"/>
                  </a:lnTo>
                  <a:lnTo>
                    <a:pt x="911508" y="8604"/>
                  </a:lnTo>
                  <a:lnTo>
                    <a:pt x="923346" y="7308"/>
                  </a:lnTo>
                  <a:lnTo>
                    <a:pt x="935183" y="6201"/>
                  </a:lnTo>
                  <a:lnTo>
                    <a:pt x="947021" y="5258"/>
                  </a:lnTo>
                  <a:lnTo>
                    <a:pt x="958859" y="4453"/>
                  </a:lnTo>
                  <a:lnTo>
                    <a:pt x="970697" y="3766"/>
                  </a:lnTo>
                  <a:lnTo>
                    <a:pt x="982534" y="3182"/>
                  </a:lnTo>
                  <a:lnTo>
                    <a:pt x="994372" y="2683"/>
                  </a:lnTo>
                  <a:lnTo>
                    <a:pt x="1006210" y="2259"/>
                  </a:lnTo>
                  <a:lnTo>
                    <a:pt x="1018048" y="1898"/>
                  </a:lnTo>
                  <a:lnTo>
                    <a:pt x="1029886" y="1590"/>
                  </a:lnTo>
                  <a:lnTo>
                    <a:pt x="1041723" y="1328"/>
                  </a:lnTo>
                  <a:lnTo>
                    <a:pt x="1053561" y="1105"/>
                  </a:lnTo>
                  <a:lnTo>
                    <a:pt x="1065399" y="915"/>
                  </a:lnTo>
                  <a:lnTo>
                    <a:pt x="1077237" y="753"/>
                  </a:lnTo>
                  <a:lnTo>
                    <a:pt x="1089074" y="616"/>
                  </a:lnTo>
                  <a:lnTo>
                    <a:pt x="1100912" y="499"/>
                  </a:lnTo>
                  <a:lnTo>
                    <a:pt x="1112750" y="399"/>
                  </a:lnTo>
                  <a:lnTo>
                    <a:pt x="1124588" y="314"/>
                  </a:lnTo>
                  <a:lnTo>
                    <a:pt x="1136426" y="242"/>
                  </a:lnTo>
                  <a:lnTo>
                    <a:pt x="1148263" y="181"/>
                  </a:lnTo>
                  <a:lnTo>
                    <a:pt x="1160101" y="128"/>
                  </a:lnTo>
                  <a:lnTo>
                    <a:pt x="1171939" y="84"/>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793"/>
                  </a:lnTo>
                  <a:lnTo>
                    <a:pt x="3527655" y="251793"/>
                  </a:lnTo>
                  <a:lnTo>
                    <a:pt x="3539493" y="251793"/>
                  </a:lnTo>
                  <a:lnTo>
                    <a:pt x="3551331" y="251793"/>
                  </a:lnTo>
                  <a:lnTo>
                    <a:pt x="3563169" y="251793"/>
                  </a:lnTo>
                  <a:lnTo>
                    <a:pt x="3575006" y="251793"/>
                  </a:lnTo>
                  <a:lnTo>
                    <a:pt x="3586844" y="251793"/>
                  </a:lnTo>
                  <a:lnTo>
                    <a:pt x="3598682" y="251793"/>
                  </a:lnTo>
                  <a:lnTo>
                    <a:pt x="3610520" y="251793"/>
                  </a:lnTo>
                  <a:lnTo>
                    <a:pt x="3622357" y="251793"/>
                  </a:lnTo>
                  <a:lnTo>
                    <a:pt x="3634195" y="251793"/>
                  </a:lnTo>
                  <a:lnTo>
                    <a:pt x="3646033" y="251793"/>
                  </a:lnTo>
                  <a:lnTo>
                    <a:pt x="3657871" y="251793"/>
                  </a:lnTo>
                  <a:lnTo>
                    <a:pt x="3669709" y="251793"/>
                  </a:lnTo>
                  <a:lnTo>
                    <a:pt x="3681546" y="251793"/>
                  </a:lnTo>
                  <a:lnTo>
                    <a:pt x="3693384" y="251793"/>
                  </a:lnTo>
                  <a:lnTo>
                    <a:pt x="3705222" y="251793"/>
                  </a:lnTo>
                  <a:lnTo>
                    <a:pt x="3717060" y="251793"/>
                  </a:lnTo>
                  <a:lnTo>
                    <a:pt x="3728897" y="251793"/>
                  </a:lnTo>
                  <a:lnTo>
                    <a:pt x="3740735" y="251793"/>
                  </a:lnTo>
                  <a:lnTo>
                    <a:pt x="3752573" y="251793"/>
                  </a:lnTo>
                  <a:lnTo>
                    <a:pt x="3764411" y="251793"/>
                  </a:lnTo>
                  <a:lnTo>
                    <a:pt x="3776248" y="251793"/>
                  </a:lnTo>
                  <a:lnTo>
                    <a:pt x="3788086" y="251793"/>
                  </a:lnTo>
                  <a:lnTo>
                    <a:pt x="3799924" y="251793"/>
                  </a:lnTo>
                  <a:lnTo>
                    <a:pt x="3811762" y="251793"/>
                  </a:lnTo>
                  <a:lnTo>
                    <a:pt x="3823600" y="251793"/>
                  </a:lnTo>
                  <a:lnTo>
                    <a:pt x="3835437" y="251793"/>
                  </a:lnTo>
                  <a:lnTo>
                    <a:pt x="3847275" y="251793"/>
                  </a:lnTo>
                  <a:lnTo>
                    <a:pt x="3859113" y="251793"/>
                  </a:lnTo>
                  <a:lnTo>
                    <a:pt x="3870951" y="251793"/>
                  </a:lnTo>
                  <a:lnTo>
                    <a:pt x="3882788" y="251793"/>
                  </a:lnTo>
                  <a:lnTo>
                    <a:pt x="3894626" y="251793"/>
                  </a:lnTo>
                  <a:lnTo>
                    <a:pt x="3906464" y="251793"/>
                  </a:lnTo>
                  <a:lnTo>
                    <a:pt x="3918302" y="251793"/>
                  </a:lnTo>
                  <a:lnTo>
                    <a:pt x="3930139" y="251793"/>
                  </a:lnTo>
                  <a:lnTo>
                    <a:pt x="3941977" y="251793"/>
                  </a:lnTo>
                  <a:lnTo>
                    <a:pt x="3953815" y="251793"/>
                  </a:lnTo>
                  <a:lnTo>
                    <a:pt x="3965653" y="251793"/>
                  </a:lnTo>
                  <a:lnTo>
                    <a:pt x="3977491" y="251793"/>
                  </a:lnTo>
                  <a:lnTo>
                    <a:pt x="3989328" y="251793"/>
                  </a:lnTo>
                  <a:lnTo>
                    <a:pt x="4001166" y="251793"/>
                  </a:lnTo>
                  <a:lnTo>
                    <a:pt x="4013004" y="251793"/>
                  </a:lnTo>
                  <a:lnTo>
                    <a:pt x="4024842" y="251793"/>
                  </a:lnTo>
                  <a:lnTo>
                    <a:pt x="4036679" y="251793"/>
                  </a:lnTo>
                  <a:lnTo>
                    <a:pt x="4048517" y="251793"/>
                  </a:lnTo>
                  <a:lnTo>
                    <a:pt x="4060355" y="251793"/>
                  </a:lnTo>
                  <a:lnTo>
                    <a:pt x="4072193" y="251793"/>
                  </a:lnTo>
                  <a:lnTo>
                    <a:pt x="4084031" y="251793"/>
                  </a:lnTo>
                  <a:lnTo>
                    <a:pt x="4095868" y="251793"/>
                  </a:lnTo>
                  <a:lnTo>
                    <a:pt x="4107706" y="251793"/>
                  </a:lnTo>
                  <a:lnTo>
                    <a:pt x="4119544" y="251793"/>
                  </a:lnTo>
                  <a:lnTo>
                    <a:pt x="4131382" y="251793"/>
                  </a:lnTo>
                  <a:lnTo>
                    <a:pt x="4143219" y="251793"/>
                  </a:lnTo>
                  <a:lnTo>
                    <a:pt x="4155057" y="251793"/>
                  </a:lnTo>
                  <a:lnTo>
                    <a:pt x="4166895" y="251793"/>
                  </a:lnTo>
                  <a:lnTo>
                    <a:pt x="4178733" y="251793"/>
                  </a:lnTo>
                  <a:lnTo>
                    <a:pt x="4190570" y="251793"/>
                  </a:lnTo>
                  <a:lnTo>
                    <a:pt x="4202408" y="251793"/>
                  </a:lnTo>
                  <a:lnTo>
                    <a:pt x="4214246" y="251793"/>
                  </a:lnTo>
                  <a:lnTo>
                    <a:pt x="4226084" y="251793"/>
                  </a:lnTo>
                  <a:lnTo>
                    <a:pt x="4237922" y="251793"/>
                  </a:lnTo>
                  <a:lnTo>
                    <a:pt x="4249759" y="251793"/>
                  </a:lnTo>
                  <a:lnTo>
                    <a:pt x="4261597" y="251793"/>
                  </a:lnTo>
                  <a:lnTo>
                    <a:pt x="4273435" y="251793"/>
                  </a:lnTo>
                  <a:lnTo>
                    <a:pt x="4285273" y="251793"/>
                  </a:lnTo>
                  <a:lnTo>
                    <a:pt x="4297110" y="251793"/>
                  </a:lnTo>
                  <a:lnTo>
                    <a:pt x="4308948" y="251793"/>
                  </a:lnTo>
                  <a:lnTo>
                    <a:pt x="4320786" y="251793"/>
                  </a:lnTo>
                  <a:lnTo>
                    <a:pt x="4332624" y="251793"/>
                  </a:lnTo>
                  <a:lnTo>
                    <a:pt x="4344461" y="251793"/>
                  </a:lnTo>
                  <a:lnTo>
                    <a:pt x="4356299" y="251793"/>
                  </a:lnTo>
                  <a:lnTo>
                    <a:pt x="4368137" y="251793"/>
                  </a:lnTo>
                  <a:lnTo>
                    <a:pt x="4379975" y="251793"/>
                  </a:lnTo>
                  <a:lnTo>
                    <a:pt x="4391813" y="251793"/>
                  </a:lnTo>
                  <a:lnTo>
                    <a:pt x="4403650" y="251793"/>
                  </a:lnTo>
                  <a:lnTo>
                    <a:pt x="4415488" y="251793"/>
                  </a:lnTo>
                  <a:lnTo>
                    <a:pt x="4427326" y="251793"/>
                  </a:lnTo>
                  <a:lnTo>
                    <a:pt x="4439164" y="251793"/>
                  </a:lnTo>
                  <a:lnTo>
                    <a:pt x="4451001" y="251793"/>
                  </a:lnTo>
                  <a:lnTo>
                    <a:pt x="4462839" y="251793"/>
                  </a:lnTo>
                  <a:lnTo>
                    <a:pt x="4474677" y="251793"/>
                  </a:lnTo>
                  <a:lnTo>
                    <a:pt x="4486515" y="251793"/>
                  </a:lnTo>
                  <a:lnTo>
                    <a:pt x="4498352" y="251793"/>
                  </a:lnTo>
                  <a:lnTo>
                    <a:pt x="4510190" y="251793"/>
                  </a:lnTo>
                  <a:lnTo>
                    <a:pt x="4522028" y="251793"/>
                  </a:lnTo>
                  <a:lnTo>
                    <a:pt x="4533866" y="251793"/>
                  </a:lnTo>
                  <a:lnTo>
                    <a:pt x="4545704" y="251793"/>
                  </a:lnTo>
                  <a:lnTo>
                    <a:pt x="4557541" y="251793"/>
                  </a:lnTo>
                  <a:lnTo>
                    <a:pt x="4569379" y="251793"/>
                  </a:lnTo>
                  <a:lnTo>
                    <a:pt x="4581217" y="251793"/>
                  </a:lnTo>
                  <a:lnTo>
                    <a:pt x="4593055" y="251793"/>
                  </a:lnTo>
                  <a:lnTo>
                    <a:pt x="4604892" y="251793"/>
                  </a:lnTo>
                  <a:lnTo>
                    <a:pt x="4616730" y="251793"/>
                  </a:lnTo>
                  <a:lnTo>
                    <a:pt x="4628568" y="251793"/>
                  </a:lnTo>
                  <a:lnTo>
                    <a:pt x="4640406" y="251793"/>
                  </a:lnTo>
                  <a:lnTo>
                    <a:pt x="4652244" y="251793"/>
                  </a:lnTo>
                  <a:lnTo>
                    <a:pt x="4664081" y="251793"/>
                  </a:lnTo>
                  <a:lnTo>
                    <a:pt x="4675919" y="251793"/>
                  </a:lnTo>
                  <a:lnTo>
                    <a:pt x="4687757" y="251793"/>
                  </a:lnTo>
                </a:path>
              </a:pathLst>
            </a:custGeom>
            <a:ln w="40651" cap="flat">
              <a:solidFill>
                <a:srgbClr val="00BF7D">
                  <a:alpha val="100000"/>
                </a:srgbClr>
              </a:solidFill>
              <a:prstDash val="solid"/>
              <a:round/>
            </a:ln>
          </p:spPr>
          <p:txBody>
            <a:bodyPr/>
            <a:lstStyle/>
            <a:p>
              <a:endParaRPr/>
            </a:p>
          </p:txBody>
        </p:sp>
        <p:sp>
          <p:nvSpPr>
            <p:cNvPr id="33" name="pl33"/>
            <p:cNvSpPr/>
            <p:nvPr/>
          </p:nvSpPr>
          <p:spPr>
            <a:xfrm>
              <a:off x="2482252" y="2159395"/>
              <a:ext cx="4687757" cy="1763569"/>
            </a:xfrm>
            <a:custGeom>
              <a:avLst/>
              <a:gdLst/>
              <a:ahLst/>
              <a:cxnLst/>
              <a:rect l="0" t="0" r="0" b="0"/>
              <a:pathLst>
                <a:path w="4687757" h="1763569">
                  <a:moveTo>
                    <a:pt x="0" y="503756"/>
                  </a:moveTo>
                  <a:lnTo>
                    <a:pt x="11837" y="503726"/>
                  </a:lnTo>
                  <a:lnTo>
                    <a:pt x="23675" y="503691"/>
                  </a:lnTo>
                  <a:lnTo>
                    <a:pt x="35513" y="503650"/>
                  </a:lnTo>
                  <a:lnTo>
                    <a:pt x="47351" y="503602"/>
                  </a:lnTo>
                  <a:lnTo>
                    <a:pt x="59188" y="503546"/>
                  </a:lnTo>
                  <a:lnTo>
                    <a:pt x="71026" y="503479"/>
                  </a:lnTo>
                  <a:lnTo>
                    <a:pt x="82864" y="503401"/>
                  </a:lnTo>
                  <a:lnTo>
                    <a:pt x="94702" y="503310"/>
                  </a:lnTo>
                  <a:lnTo>
                    <a:pt x="106539" y="503202"/>
                  </a:lnTo>
                  <a:lnTo>
                    <a:pt x="118377" y="503075"/>
                  </a:lnTo>
                  <a:lnTo>
                    <a:pt x="130215" y="502926"/>
                  </a:lnTo>
                  <a:lnTo>
                    <a:pt x="142053" y="502752"/>
                  </a:lnTo>
                  <a:lnTo>
                    <a:pt x="153891" y="502547"/>
                  </a:lnTo>
                  <a:lnTo>
                    <a:pt x="165728" y="502306"/>
                  </a:lnTo>
                  <a:lnTo>
                    <a:pt x="177566" y="502023"/>
                  </a:lnTo>
                  <a:lnTo>
                    <a:pt x="189404" y="501691"/>
                  </a:lnTo>
                  <a:lnTo>
                    <a:pt x="201242" y="501301"/>
                  </a:lnTo>
                  <a:lnTo>
                    <a:pt x="213079" y="500843"/>
                  </a:lnTo>
                  <a:lnTo>
                    <a:pt x="224917" y="500307"/>
                  </a:lnTo>
                  <a:lnTo>
                    <a:pt x="236755" y="499677"/>
                  </a:lnTo>
                  <a:lnTo>
                    <a:pt x="248593" y="498940"/>
                  </a:lnTo>
                  <a:lnTo>
                    <a:pt x="260430" y="498075"/>
                  </a:lnTo>
                  <a:lnTo>
                    <a:pt x="272268" y="497063"/>
                  </a:lnTo>
                  <a:lnTo>
                    <a:pt x="284106" y="495879"/>
                  </a:lnTo>
                  <a:lnTo>
                    <a:pt x="295944" y="494494"/>
                  </a:lnTo>
                  <a:lnTo>
                    <a:pt x="307782" y="492876"/>
                  </a:lnTo>
                  <a:lnTo>
                    <a:pt x="319619" y="490988"/>
                  </a:lnTo>
                  <a:lnTo>
                    <a:pt x="331457" y="488787"/>
                  </a:lnTo>
                  <a:lnTo>
                    <a:pt x="343295" y="486225"/>
                  </a:lnTo>
                  <a:lnTo>
                    <a:pt x="355133" y="483248"/>
                  </a:lnTo>
                  <a:lnTo>
                    <a:pt x="366970" y="479795"/>
                  </a:lnTo>
                  <a:lnTo>
                    <a:pt x="378808" y="475798"/>
                  </a:lnTo>
                  <a:lnTo>
                    <a:pt x="390646" y="471185"/>
                  </a:lnTo>
                  <a:lnTo>
                    <a:pt x="402484" y="465876"/>
                  </a:lnTo>
                  <a:lnTo>
                    <a:pt x="414321" y="459786"/>
                  </a:lnTo>
                  <a:lnTo>
                    <a:pt x="426159" y="452829"/>
                  </a:lnTo>
                  <a:lnTo>
                    <a:pt x="437997" y="444916"/>
                  </a:lnTo>
                  <a:lnTo>
                    <a:pt x="449835" y="435961"/>
                  </a:lnTo>
                  <a:lnTo>
                    <a:pt x="461673" y="425886"/>
                  </a:lnTo>
                  <a:lnTo>
                    <a:pt x="473510" y="414623"/>
                  </a:lnTo>
                  <a:lnTo>
                    <a:pt x="485348" y="402123"/>
                  </a:lnTo>
                  <a:lnTo>
                    <a:pt x="497186" y="388362"/>
                  </a:lnTo>
                  <a:lnTo>
                    <a:pt x="509024" y="373343"/>
                  </a:lnTo>
                  <a:lnTo>
                    <a:pt x="520861" y="357112"/>
                  </a:lnTo>
                  <a:lnTo>
                    <a:pt x="532699" y="339749"/>
                  </a:lnTo>
                  <a:lnTo>
                    <a:pt x="544537" y="321383"/>
                  </a:lnTo>
                  <a:lnTo>
                    <a:pt x="556375" y="302182"/>
                  </a:lnTo>
                  <a:lnTo>
                    <a:pt x="568213" y="282354"/>
                  </a:lnTo>
                  <a:lnTo>
                    <a:pt x="580050" y="262137"/>
                  </a:lnTo>
                  <a:lnTo>
                    <a:pt x="591888" y="241787"/>
                  </a:lnTo>
                  <a:lnTo>
                    <a:pt x="603726" y="221570"/>
                  </a:lnTo>
                  <a:lnTo>
                    <a:pt x="615564" y="201742"/>
                  </a:lnTo>
                  <a:lnTo>
                    <a:pt x="627401" y="182541"/>
                  </a:lnTo>
                  <a:lnTo>
                    <a:pt x="639239" y="164175"/>
                  </a:lnTo>
                  <a:lnTo>
                    <a:pt x="651077" y="146813"/>
                  </a:lnTo>
                  <a:lnTo>
                    <a:pt x="662915" y="130581"/>
                  </a:lnTo>
                  <a:lnTo>
                    <a:pt x="674752" y="115563"/>
                  </a:lnTo>
                  <a:lnTo>
                    <a:pt x="686590" y="101801"/>
                  </a:lnTo>
                  <a:lnTo>
                    <a:pt x="698428" y="89301"/>
                  </a:lnTo>
                  <a:lnTo>
                    <a:pt x="710266" y="78038"/>
                  </a:lnTo>
                  <a:lnTo>
                    <a:pt x="722104" y="67963"/>
                  </a:lnTo>
                  <a:lnTo>
                    <a:pt x="733941" y="59008"/>
                  </a:lnTo>
                  <a:lnTo>
                    <a:pt x="745779" y="51095"/>
                  </a:lnTo>
                  <a:lnTo>
                    <a:pt x="757617" y="44138"/>
                  </a:lnTo>
                  <a:lnTo>
                    <a:pt x="769455" y="38048"/>
                  </a:lnTo>
                  <a:lnTo>
                    <a:pt x="781292" y="32739"/>
                  </a:lnTo>
                  <a:lnTo>
                    <a:pt x="793130" y="28126"/>
                  </a:lnTo>
                  <a:lnTo>
                    <a:pt x="804968" y="24130"/>
                  </a:lnTo>
                  <a:lnTo>
                    <a:pt x="816806" y="20676"/>
                  </a:lnTo>
                  <a:lnTo>
                    <a:pt x="828643" y="17699"/>
                  </a:lnTo>
                  <a:lnTo>
                    <a:pt x="840481" y="15137"/>
                  </a:lnTo>
                  <a:lnTo>
                    <a:pt x="852319" y="12936"/>
                  </a:lnTo>
                  <a:lnTo>
                    <a:pt x="864157" y="11048"/>
                  </a:lnTo>
                  <a:lnTo>
                    <a:pt x="875995" y="9430"/>
                  </a:lnTo>
                  <a:lnTo>
                    <a:pt x="887832" y="8045"/>
                  </a:lnTo>
                  <a:lnTo>
                    <a:pt x="899670" y="6861"/>
                  </a:lnTo>
                  <a:lnTo>
                    <a:pt x="911508" y="5849"/>
                  </a:lnTo>
                  <a:lnTo>
                    <a:pt x="923346" y="4984"/>
                  </a:lnTo>
                  <a:lnTo>
                    <a:pt x="935183" y="4247"/>
                  </a:lnTo>
                  <a:lnTo>
                    <a:pt x="947021" y="3618"/>
                  </a:lnTo>
                  <a:lnTo>
                    <a:pt x="958859" y="3081"/>
                  </a:lnTo>
                  <a:lnTo>
                    <a:pt x="970697" y="2623"/>
                  </a:lnTo>
                  <a:lnTo>
                    <a:pt x="982534" y="2234"/>
                  </a:lnTo>
                  <a:lnTo>
                    <a:pt x="994372" y="1901"/>
                  </a:lnTo>
                  <a:lnTo>
                    <a:pt x="1006210" y="1619"/>
                  </a:lnTo>
                  <a:lnTo>
                    <a:pt x="1018048" y="1378"/>
                  </a:lnTo>
                  <a:lnTo>
                    <a:pt x="1029886" y="1172"/>
                  </a:lnTo>
                  <a:lnTo>
                    <a:pt x="1041723" y="998"/>
                  </a:lnTo>
                  <a:lnTo>
                    <a:pt x="1053561" y="849"/>
                  </a:lnTo>
                  <a:lnTo>
                    <a:pt x="1065399" y="722"/>
                  </a:lnTo>
                  <a:lnTo>
                    <a:pt x="1077237" y="615"/>
                  </a:lnTo>
                  <a:lnTo>
                    <a:pt x="1089074" y="523"/>
                  </a:lnTo>
                  <a:lnTo>
                    <a:pt x="1100912" y="445"/>
                  </a:lnTo>
                  <a:lnTo>
                    <a:pt x="1112750" y="378"/>
                  </a:lnTo>
                  <a:lnTo>
                    <a:pt x="1124588" y="322"/>
                  </a:lnTo>
                  <a:lnTo>
                    <a:pt x="1136426" y="274"/>
                  </a:lnTo>
                  <a:lnTo>
                    <a:pt x="1148263" y="233"/>
                  </a:lnTo>
                  <a:lnTo>
                    <a:pt x="1160101" y="198"/>
                  </a:lnTo>
                  <a:lnTo>
                    <a:pt x="1171939" y="16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22"/>
                  </a:lnTo>
                  <a:lnTo>
                    <a:pt x="2355716" y="496"/>
                  </a:lnTo>
                  <a:lnTo>
                    <a:pt x="2367554" y="583"/>
                  </a:lnTo>
                  <a:lnTo>
                    <a:pt x="2379391" y="685"/>
                  </a:lnTo>
                  <a:lnTo>
                    <a:pt x="2391229" y="806"/>
                  </a:lnTo>
                  <a:lnTo>
                    <a:pt x="2403067" y="947"/>
                  </a:lnTo>
                  <a:lnTo>
                    <a:pt x="2414905" y="1113"/>
                  </a:lnTo>
                  <a:lnTo>
                    <a:pt x="2426743" y="1308"/>
                  </a:lnTo>
                  <a:lnTo>
                    <a:pt x="2438580" y="1537"/>
                  </a:lnTo>
                  <a:lnTo>
                    <a:pt x="2450418" y="1807"/>
                  </a:lnTo>
                  <a:lnTo>
                    <a:pt x="2462256" y="2123"/>
                  </a:lnTo>
                  <a:lnTo>
                    <a:pt x="2474094" y="2495"/>
                  </a:lnTo>
                  <a:lnTo>
                    <a:pt x="2485931" y="2932"/>
                  </a:lnTo>
                  <a:lnTo>
                    <a:pt x="2497769" y="3445"/>
                  </a:lnTo>
                  <a:lnTo>
                    <a:pt x="2509607" y="4047"/>
                  </a:lnTo>
                  <a:lnTo>
                    <a:pt x="2521445" y="4754"/>
                  </a:lnTo>
                  <a:lnTo>
                    <a:pt x="2533283" y="5585"/>
                  </a:lnTo>
                  <a:lnTo>
                    <a:pt x="2545120" y="6559"/>
                  </a:lnTo>
                  <a:lnTo>
                    <a:pt x="2556958" y="7703"/>
                  </a:lnTo>
                  <a:lnTo>
                    <a:pt x="2568796" y="9045"/>
                  </a:lnTo>
                  <a:lnTo>
                    <a:pt x="2580634" y="10618"/>
                  </a:lnTo>
                  <a:lnTo>
                    <a:pt x="2592471" y="12462"/>
                  </a:lnTo>
                  <a:lnTo>
                    <a:pt x="2604309" y="14623"/>
                  </a:lnTo>
                  <a:lnTo>
                    <a:pt x="2616147" y="17153"/>
                  </a:lnTo>
                  <a:lnTo>
                    <a:pt x="2627985" y="20113"/>
                  </a:lnTo>
                  <a:lnTo>
                    <a:pt x="2639822" y="23576"/>
                  </a:lnTo>
                  <a:lnTo>
                    <a:pt x="2651660" y="27620"/>
                  </a:lnTo>
                  <a:lnTo>
                    <a:pt x="2663498" y="32341"/>
                  </a:lnTo>
                  <a:lnTo>
                    <a:pt x="2675336" y="37843"/>
                  </a:lnTo>
                  <a:lnTo>
                    <a:pt x="2687174" y="44248"/>
                  </a:lnTo>
                  <a:lnTo>
                    <a:pt x="2699011" y="51692"/>
                  </a:lnTo>
                  <a:lnTo>
                    <a:pt x="2710849" y="60325"/>
                  </a:lnTo>
                  <a:lnTo>
                    <a:pt x="2722687" y="70316"/>
                  </a:lnTo>
                  <a:lnTo>
                    <a:pt x="2734525" y="81849"/>
                  </a:lnTo>
                  <a:lnTo>
                    <a:pt x="2746362" y="95122"/>
                  </a:lnTo>
                  <a:lnTo>
                    <a:pt x="2758200" y="110345"/>
                  </a:lnTo>
                  <a:lnTo>
                    <a:pt x="2770038" y="127738"/>
                  </a:lnTo>
                  <a:lnTo>
                    <a:pt x="2781876" y="147521"/>
                  </a:lnTo>
                  <a:lnTo>
                    <a:pt x="2793713" y="169908"/>
                  </a:lnTo>
                  <a:lnTo>
                    <a:pt x="2805551" y="195096"/>
                  </a:lnTo>
                  <a:lnTo>
                    <a:pt x="2817389" y="223253"/>
                  </a:lnTo>
                  <a:lnTo>
                    <a:pt x="2829227" y="254503"/>
                  </a:lnTo>
                  <a:lnTo>
                    <a:pt x="2841065" y="288907"/>
                  </a:lnTo>
                  <a:lnTo>
                    <a:pt x="2852902" y="326452"/>
                  </a:lnTo>
                  <a:lnTo>
                    <a:pt x="2864740" y="367032"/>
                  </a:lnTo>
                  <a:lnTo>
                    <a:pt x="2876578" y="410438"/>
                  </a:lnTo>
                  <a:lnTo>
                    <a:pt x="2888416" y="456354"/>
                  </a:lnTo>
                  <a:lnTo>
                    <a:pt x="2900253" y="504356"/>
                  </a:lnTo>
                  <a:lnTo>
                    <a:pt x="2912091" y="553925"/>
                  </a:lnTo>
                  <a:lnTo>
                    <a:pt x="2923929" y="604469"/>
                  </a:lnTo>
                  <a:lnTo>
                    <a:pt x="2935767" y="655343"/>
                  </a:lnTo>
                  <a:lnTo>
                    <a:pt x="2947604" y="705887"/>
                  </a:lnTo>
                  <a:lnTo>
                    <a:pt x="2959442" y="755456"/>
                  </a:lnTo>
                  <a:lnTo>
                    <a:pt x="2971280" y="803458"/>
                  </a:lnTo>
                  <a:lnTo>
                    <a:pt x="2983118" y="849374"/>
                  </a:lnTo>
                  <a:lnTo>
                    <a:pt x="2994956" y="892780"/>
                  </a:lnTo>
                  <a:lnTo>
                    <a:pt x="3006793" y="933359"/>
                  </a:lnTo>
                  <a:lnTo>
                    <a:pt x="3018631" y="970905"/>
                  </a:lnTo>
                  <a:lnTo>
                    <a:pt x="3030469" y="1005309"/>
                  </a:lnTo>
                  <a:lnTo>
                    <a:pt x="3042307" y="1036559"/>
                  </a:lnTo>
                  <a:lnTo>
                    <a:pt x="3054144" y="1064716"/>
                  </a:lnTo>
                  <a:lnTo>
                    <a:pt x="3065982" y="1089904"/>
                  </a:lnTo>
                  <a:lnTo>
                    <a:pt x="3077820" y="1112291"/>
                  </a:lnTo>
                  <a:lnTo>
                    <a:pt x="3089658" y="1132074"/>
                  </a:lnTo>
                  <a:lnTo>
                    <a:pt x="3101496" y="1149467"/>
                  </a:lnTo>
                  <a:lnTo>
                    <a:pt x="3113333" y="1164690"/>
                  </a:lnTo>
                  <a:lnTo>
                    <a:pt x="3125171" y="1177963"/>
                  </a:lnTo>
                  <a:lnTo>
                    <a:pt x="3137009" y="1189496"/>
                  </a:lnTo>
                  <a:lnTo>
                    <a:pt x="3148847" y="1199487"/>
                  </a:lnTo>
                  <a:lnTo>
                    <a:pt x="3160684" y="1208120"/>
                  </a:lnTo>
                  <a:lnTo>
                    <a:pt x="3172522" y="1215563"/>
                  </a:lnTo>
                  <a:lnTo>
                    <a:pt x="3184360" y="1221969"/>
                  </a:lnTo>
                  <a:lnTo>
                    <a:pt x="3196198" y="1227471"/>
                  </a:lnTo>
                  <a:lnTo>
                    <a:pt x="3208035" y="1232192"/>
                  </a:lnTo>
                  <a:lnTo>
                    <a:pt x="3219873" y="1236236"/>
                  </a:lnTo>
                  <a:lnTo>
                    <a:pt x="3231711" y="1239699"/>
                  </a:lnTo>
                  <a:lnTo>
                    <a:pt x="3243549" y="1242659"/>
                  </a:lnTo>
                  <a:lnTo>
                    <a:pt x="3255387" y="1245189"/>
                  </a:lnTo>
                  <a:lnTo>
                    <a:pt x="3267224" y="1247350"/>
                  </a:lnTo>
                  <a:lnTo>
                    <a:pt x="3279062" y="1249194"/>
                  </a:lnTo>
                  <a:lnTo>
                    <a:pt x="3290900" y="1250767"/>
                  </a:lnTo>
                  <a:lnTo>
                    <a:pt x="3302738" y="1252109"/>
                  </a:lnTo>
                  <a:lnTo>
                    <a:pt x="3314575" y="1253253"/>
                  </a:lnTo>
                  <a:lnTo>
                    <a:pt x="3326413" y="1254227"/>
                  </a:lnTo>
                  <a:lnTo>
                    <a:pt x="3338251" y="1255058"/>
                  </a:lnTo>
                  <a:lnTo>
                    <a:pt x="3350089" y="1255765"/>
                  </a:lnTo>
                  <a:lnTo>
                    <a:pt x="3361926" y="1256367"/>
                  </a:lnTo>
                  <a:lnTo>
                    <a:pt x="3373764" y="1256880"/>
                  </a:lnTo>
                  <a:lnTo>
                    <a:pt x="3385602" y="1257317"/>
                  </a:lnTo>
                  <a:lnTo>
                    <a:pt x="3397440" y="1257689"/>
                  </a:lnTo>
                  <a:lnTo>
                    <a:pt x="3409278" y="1258005"/>
                  </a:lnTo>
                  <a:lnTo>
                    <a:pt x="3421115" y="1258275"/>
                  </a:lnTo>
                  <a:lnTo>
                    <a:pt x="3432953" y="1258504"/>
                  </a:lnTo>
                  <a:lnTo>
                    <a:pt x="3444791" y="1258699"/>
                  </a:lnTo>
                  <a:lnTo>
                    <a:pt x="3456629" y="1258865"/>
                  </a:lnTo>
                  <a:lnTo>
                    <a:pt x="3468466" y="1259006"/>
                  </a:lnTo>
                  <a:lnTo>
                    <a:pt x="3480304" y="1259127"/>
                  </a:lnTo>
                  <a:lnTo>
                    <a:pt x="3492142" y="1259229"/>
                  </a:lnTo>
                  <a:lnTo>
                    <a:pt x="3503980" y="1259316"/>
                  </a:lnTo>
                  <a:lnTo>
                    <a:pt x="3515818" y="1259390"/>
                  </a:lnTo>
                  <a:lnTo>
                    <a:pt x="3515818" y="1259981"/>
                  </a:lnTo>
                  <a:lnTo>
                    <a:pt x="3527655" y="1260011"/>
                  </a:lnTo>
                  <a:lnTo>
                    <a:pt x="3539493" y="1260046"/>
                  </a:lnTo>
                  <a:lnTo>
                    <a:pt x="3551331" y="1260087"/>
                  </a:lnTo>
                  <a:lnTo>
                    <a:pt x="3563169" y="1260135"/>
                  </a:lnTo>
                  <a:lnTo>
                    <a:pt x="3575006" y="1260191"/>
                  </a:lnTo>
                  <a:lnTo>
                    <a:pt x="3586844" y="1260258"/>
                  </a:lnTo>
                  <a:lnTo>
                    <a:pt x="3598682" y="1260336"/>
                  </a:lnTo>
                  <a:lnTo>
                    <a:pt x="3610520" y="1260428"/>
                  </a:lnTo>
                  <a:lnTo>
                    <a:pt x="3622357" y="1260535"/>
                  </a:lnTo>
                  <a:lnTo>
                    <a:pt x="3634195" y="1260662"/>
                  </a:lnTo>
                  <a:lnTo>
                    <a:pt x="3646033" y="1260811"/>
                  </a:lnTo>
                  <a:lnTo>
                    <a:pt x="3657871" y="1260985"/>
                  </a:lnTo>
                  <a:lnTo>
                    <a:pt x="3669709" y="1261191"/>
                  </a:lnTo>
                  <a:lnTo>
                    <a:pt x="3681546" y="1261432"/>
                  </a:lnTo>
                  <a:lnTo>
                    <a:pt x="3693384" y="1261714"/>
                  </a:lnTo>
                  <a:lnTo>
                    <a:pt x="3705222" y="1262047"/>
                  </a:lnTo>
                  <a:lnTo>
                    <a:pt x="3717060" y="1262436"/>
                  </a:lnTo>
                  <a:lnTo>
                    <a:pt x="3728897" y="1262894"/>
                  </a:lnTo>
                  <a:lnTo>
                    <a:pt x="3740735" y="1263430"/>
                  </a:lnTo>
                  <a:lnTo>
                    <a:pt x="3752573" y="1264060"/>
                  </a:lnTo>
                  <a:lnTo>
                    <a:pt x="3764411" y="1264797"/>
                  </a:lnTo>
                  <a:lnTo>
                    <a:pt x="3776248" y="1265662"/>
                  </a:lnTo>
                  <a:lnTo>
                    <a:pt x="3788086" y="1266674"/>
                  </a:lnTo>
                  <a:lnTo>
                    <a:pt x="3799924" y="1267858"/>
                  </a:lnTo>
                  <a:lnTo>
                    <a:pt x="3811762" y="1269243"/>
                  </a:lnTo>
                  <a:lnTo>
                    <a:pt x="3823600" y="1270861"/>
                  </a:lnTo>
                  <a:lnTo>
                    <a:pt x="3835437" y="1272749"/>
                  </a:lnTo>
                  <a:lnTo>
                    <a:pt x="3847275" y="1274950"/>
                  </a:lnTo>
                  <a:lnTo>
                    <a:pt x="3859113" y="1277512"/>
                  </a:lnTo>
                  <a:lnTo>
                    <a:pt x="3870951" y="1280489"/>
                  </a:lnTo>
                  <a:lnTo>
                    <a:pt x="3882788" y="1283943"/>
                  </a:lnTo>
                  <a:lnTo>
                    <a:pt x="3894626" y="1287939"/>
                  </a:lnTo>
                  <a:lnTo>
                    <a:pt x="3906464" y="1292552"/>
                  </a:lnTo>
                  <a:lnTo>
                    <a:pt x="3918302" y="1297861"/>
                  </a:lnTo>
                  <a:lnTo>
                    <a:pt x="3930139" y="1303951"/>
                  </a:lnTo>
                  <a:lnTo>
                    <a:pt x="3941977" y="1310908"/>
                  </a:lnTo>
                  <a:lnTo>
                    <a:pt x="3953815" y="1318821"/>
                  </a:lnTo>
                  <a:lnTo>
                    <a:pt x="3965653" y="1327776"/>
                  </a:lnTo>
                  <a:lnTo>
                    <a:pt x="3977491" y="1337851"/>
                  </a:lnTo>
                  <a:lnTo>
                    <a:pt x="3989328" y="1349114"/>
                  </a:lnTo>
                  <a:lnTo>
                    <a:pt x="4001166" y="1361614"/>
                  </a:lnTo>
                  <a:lnTo>
                    <a:pt x="4013004" y="1375376"/>
                  </a:lnTo>
                  <a:lnTo>
                    <a:pt x="4024842" y="1390394"/>
                  </a:lnTo>
                  <a:lnTo>
                    <a:pt x="4036679" y="1406626"/>
                  </a:lnTo>
                  <a:lnTo>
                    <a:pt x="4048517" y="1423988"/>
                  </a:lnTo>
                  <a:lnTo>
                    <a:pt x="4060355" y="1442354"/>
                  </a:lnTo>
                  <a:lnTo>
                    <a:pt x="4072193" y="1461555"/>
                  </a:lnTo>
                  <a:lnTo>
                    <a:pt x="4084031" y="1481383"/>
                  </a:lnTo>
                  <a:lnTo>
                    <a:pt x="4095868" y="1501600"/>
                  </a:lnTo>
                  <a:lnTo>
                    <a:pt x="4107706" y="1521950"/>
                  </a:lnTo>
                  <a:lnTo>
                    <a:pt x="4119544" y="1542167"/>
                  </a:lnTo>
                  <a:lnTo>
                    <a:pt x="4131382" y="1561995"/>
                  </a:lnTo>
                  <a:lnTo>
                    <a:pt x="4143219" y="1581196"/>
                  </a:lnTo>
                  <a:lnTo>
                    <a:pt x="4155057" y="1599562"/>
                  </a:lnTo>
                  <a:lnTo>
                    <a:pt x="4166895" y="1616924"/>
                  </a:lnTo>
                  <a:lnTo>
                    <a:pt x="4178733" y="1633156"/>
                  </a:lnTo>
                  <a:lnTo>
                    <a:pt x="4190570" y="1648175"/>
                  </a:lnTo>
                  <a:lnTo>
                    <a:pt x="4202408" y="1661936"/>
                  </a:lnTo>
                  <a:lnTo>
                    <a:pt x="4214246" y="1674436"/>
                  </a:lnTo>
                  <a:lnTo>
                    <a:pt x="4226084" y="1685699"/>
                  </a:lnTo>
                  <a:lnTo>
                    <a:pt x="4237922" y="1695774"/>
                  </a:lnTo>
                  <a:lnTo>
                    <a:pt x="4249759" y="1704729"/>
                  </a:lnTo>
                  <a:lnTo>
                    <a:pt x="4261597" y="1712642"/>
                  </a:lnTo>
                  <a:lnTo>
                    <a:pt x="4273435" y="1719599"/>
                  </a:lnTo>
                  <a:lnTo>
                    <a:pt x="4285273" y="1725689"/>
                  </a:lnTo>
                  <a:lnTo>
                    <a:pt x="4297110" y="1730998"/>
                  </a:lnTo>
                  <a:lnTo>
                    <a:pt x="4308948" y="1735611"/>
                  </a:lnTo>
                  <a:lnTo>
                    <a:pt x="4320786" y="1739608"/>
                  </a:lnTo>
                  <a:lnTo>
                    <a:pt x="4332624" y="1743061"/>
                  </a:lnTo>
                  <a:lnTo>
                    <a:pt x="4344461" y="1746038"/>
                  </a:lnTo>
                  <a:lnTo>
                    <a:pt x="4356299" y="1748600"/>
                  </a:lnTo>
                  <a:lnTo>
                    <a:pt x="4368137" y="1750801"/>
                  </a:lnTo>
                  <a:lnTo>
                    <a:pt x="4379975" y="1752689"/>
                  </a:lnTo>
                  <a:lnTo>
                    <a:pt x="4391813" y="1754307"/>
                  </a:lnTo>
                  <a:lnTo>
                    <a:pt x="4403650" y="1755692"/>
                  </a:lnTo>
                  <a:lnTo>
                    <a:pt x="4415488" y="1756876"/>
                  </a:lnTo>
                  <a:lnTo>
                    <a:pt x="4427326" y="1757888"/>
                  </a:lnTo>
                  <a:lnTo>
                    <a:pt x="4439164" y="1758753"/>
                  </a:lnTo>
                  <a:lnTo>
                    <a:pt x="4451001" y="1759490"/>
                  </a:lnTo>
                  <a:lnTo>
                    <a:pt x="4462839" y="1760120"/>
                  </a:lnTo>
                  <a:lnTo>
                    <a:pt x="4474677" y="1760656"/>
                  </a:lnTo>
                  <a:lnTo>
                    <a:pt x="4486515" y="1761114"/>
                  </a:lnTo>
                  <a:lnTo>
                    <a:pt x="4498352" y="1761504"/>
                  </a:lnTo>
                  <a:lnTo>
                    <a:pt x="4510190" y="1761836"/>
                  </a:lnTo>
                  <a:lnTo>
                    <a:pt x="4522028" y="1762119"/>
                  </a:lnTo>
                  <a:lnTo>
                    <a:pt x="4533866" y="1762360"/>
                  </a:lnTo>
                  <a:lnTo>
                    <a:pt x="4545704" y="1762565"/>
                  </a:lnTo>
                  <a:lnTo>
                    <a:pt x="4557541" y="1762739"/>
                  </a:lnTo>
                  <a:lnTo>
                    <a:pt x="4569379" y="1762888"/>
                  </a:lnTo>
                  <a:lnTo>
                    <a:pt x="4581217" y="1763015"/>
                  </a:lnTo>
                  <a:lnTo>
                    <a:pt x="4593055" y="1763122"/>
                  </a:lnTo>
                  <a:lnTo>
                    <a:pt x="4604892" y="1763214"/>
                  </a:lnTo>
                  <a:lnTo>
                    <a:pt x="4616730" y="1763292"/>
                  </a:lnTo>
                  <a:lnTo>
                    <a:pt x="4628568" y="1763359"/>
                  </a:lnTo>
                  <a:lnTo>
                    <a:pt x="4640406" y="1763415"/>
                  </a:lnTo>
                  <a:lnTo>
                    <a:pt x="4652244" y="1763463"/>
                  </a:lnTo>
                  <a:lnTo>
                    <a:pt x="4664081" y="1763504"/>
                  </a:lnTo>
                  <a:lnTo>
                    <a:pt x="4675919" y="1763539"/>
                  </a:lnTo>
                  <a:lnTo>
                    <a:pt x="4687757" y="1763569"/>
                  </a:lnTo>
                </a:path>
              </a:pathLst>
            </a:custGeom>
            <a:ln w="40651" cap="flat">
              <a:solidFill>
                <a:srgbClr val="00C1A3">
                  <a:alpha val="100000"/>
                </a:srgbClr>
              </a:solidFill>
              <a:prstDash val="solid"/>
              <a:round/>
            </a:ln>
          </p:spPr>
          <p:txBody>
            <a:bodyPr/>
            <a:lstStyle/>
            <a:p>
              <a:endParaRPr/>
            </a:p>
          </p:txBody>
        </p:sp>
        <p:sp>
          <p:nvSpPr>
            <p:cNvPr id="34" name="pl34"/>
            <p:cNvSpPr/>
            <p:nvPr/>
          </p:nvSpPr>
          <p:spPr>
            <a:xfrm>
              <a:off x="2482252" y="2159733"/>
              <a:ext cx="4687757" cy="1763400"/>
            </a:xfrm>
            <a:custGeom>
              <a:avLst/>
              <a:gdLst/>
              <a:ahLst/>
              <a:cxnLst/>
              <a:rect l="0" t="0" r="0" b="0"/>
              <a:pathLst>
                <a:path w="4687757" h="1763400">
                  <a:moveTo>
                    <a:pt x="0" y="1763400"/>
                  </a:moveTo>
                  <a:lnTo>
                    <a:pt x="11837" y="1763400"/>
                  </a:lnTo>
                  <a:lnTo>
                    <a:pt x="23675" y="1763400"/>
                  </a:lnTo>
                  <a:lnTo>
                    <a:pt x="35513" y="1763400"/>
                  </a:lnTo>
                  <a:lnTo>
                    <a:pt x="47351" y="1763400"/>
                  </a:lnTo>
                  <a:lnTo>
                    <a:pt x="59188" y="1763400"/>
                  </a:lnTo>
                  <a:lnTo>
                    <a:pt x="71026" y="1763400"/>
                  </a:lnTo>
                  <a:lnTo>
                    <a:pt x="82864" y="1763400"/>
                  </a:lnTo>
                  <a:lnTo>
                    <a:pt x="94702" y="1763400"/>
                  </a:lnTo>
                  <a:lnTo>
                    <a:pt x="106539" y="1763400"/>
                  </a:lnTo>
                  <a:lnTo>
                    <a:pt x="118377" y="1763400"/>
                  </a:lnTo>
                  <a:lnTo>
                    <a:pt x="130215" y="1763400"/>
                  </a:lnTo>
                  <a:lnTo>
                    <a:pt x="142053" y="1763400"/>
                  </a:lnTo>
                  <a:lnTo>
                    <a:pt x="153891" y="1763400"/>
                  </a:lnTo>
                  <a:lnTo>
                    <a:pt x="165728" y="1763400"/>
                  </a:lnTo>
                  <a:lnTo>
                    <a:pt x="177566" y="1763400"/>
                  </a:lnTo>
                  <a:lnTo>
                    <a:pt x="189404" y="1763400"/>
                  </a:lnTo>
                  <a:lnTo>
                    <a:pt x="201242" y="1763400"/>
                  </a:lnTo>
                  <a:lnTo>
                    <a:pt x="213079" y="1763400"/>
                  </a:lnTo>
                  <a:lnTo>
                    <a:pt x="224917" y="1763400"/>
                  </a:lnTo>
                  <a:lnTo>
                    <a:pt x="236755" y="1763400"/>
                  </a:lnTo>
                  <a:lnTo>
                    <a:pt x="248593" y="1763400"/>
                  </a:lnTo>
                  <a:lnTo>
                    <a:pt x="260430" y="1763400"/>
                  </a:lnTo>
                  <a:lnTo>
                    <a:pt x="272268" y="1763400"/>
                  </a:lnTo>
                  <a:lnTo>
                    <a:pt x="284106" y="1763400"/>
                  </a:lnTo>
                  <a:lnTo>
                    <a:pt x="295944" y="1763400"/>
                  </a:lnTo>
                  <a:lnTo>
                    <a:pt x="307782" y="1763400"/>
                  </a:lnTo>
                  <a:lnTo>
                    <a:pt x="319619" y="1763400"/>
                  </a:lnTo>
                  <a:lnTo>
                    <a:pt x="331457" y="1763400"/>
                  </a:lnTo>
                  <a:lnTo>
                    <a:pt x="343295" y="1763400"/>
                  </a:lnTo>
                  <a:lnTo>
                    <a:pt x="355133" y="1763400"/>
                  </a:lnTo>
                  <a:lnTo>
                    <a:pt x="366970" y="1763400"/>
                  </a:lnTo>
                  <a:lnTo>
                    <a:pt x="378808" y="1763400"/>
                  </a:lnTo>
                  <a:lnTo>
                    <a:pt x="390646" y="1763400"/>
                  </a:lnTo>
                  <a:lnTo>
                    <a:pt x="402484" y="1763400"/>
                  </a:lnTo>
                  <a:lnTo>
                    <a:pt x="414321" y="1763400"/>
                  </a:lnTo>
                  <a:lnTo>
                    <a:pt x="426159" y="1763400"/>
                  </a:lnTo>
                  <a:lnTo>
                    <a:pt x="437997" y="1763400"/>
                  </a:lnTo>
                  <a:lnTo>
                    <a:pt x="449835" y="1763400"/>
                  </a:lnTo>
                  <a:lnTo>
                    <a:pt x="461673" y="1763400"/>
                  </a:lnTo>
                  <a:lnTo>
                    <a:pt x="473510" y="1763400"/>
                  </a:lnTo>
                  <a:lnTo>
                    <a:pt x="485348" y="1763400"/>
                  </a:lnTo>
                  <a:lnTo>
                    <a:pt x="497186" y="1763400"/>
                  </a:lnTo>
                  <a:lnTo>
                    <a:pt x="509024" y="1763400"/>
                  </a:lnTo>
                  <a:lnTo>
                    <a:pt x="520861" y="1763400"/>
                  </a:lnTo>
                  <a:lnTo>
                    <a:pt x="532699" y="1763400"/>
                  </a:lnTo>
                  <a:lnTo>
                    <a:pt x="544537" y="1763400"/>
                  </a:lnTo>
                  <a:lnTo>
                    <a:pt x="556375" y="1763400"/>
                  </a:lnTo>
                  <a:lnTo>
                    <a:pt x="568213" y="1763400"/>
                  </a:lnTo>
                  <a:lnTo>
                    <a:pt x="580050" y="1763400"/>
                  </a:lnTo>
                  <a:lnTo>
                    <a:pt x="591888" y="1763400"/>
                  </a:lnTo>
                  <a:lnTo>
                    <a:pt x="603726" y="1763400"/>
                  </a:lnTo>
                  <a:lnTo>
                    <a:pt x="615564" y="1763400"/>
                  </a:lnTo>
                  <a:lnTo>
                    <a:pt x="627401" y="1763400"/>
                  </a:lnTo>
                  <a:lnTo>
                    <a:pt x="639239" y="1763400"/>
                  </a:lnTo>
                  <a:lnTo>
                    <a:pt x="651077" y="1763400"/>
                  </a:lnTo>
                  <a:lnTo>
                    <a:pt x="662915" y="1763400"/>
                  </a:lnTo>
                  <a:lnTo>
                    <a:pt x="674752" y="1763400"/>
                  </a:lnTo>
                  <a:lnTo>
                    <a:pt x="686590" y="1763400"/>
                  </a:lnTo>
                  <a:lnTo>
                    <a:pt x="698428" y="1763400"/>
                  </a:lnTo>
                  <a:lnTo>
                    <a:pt x="710266" y="1763400"/>
                  </a:lnTo>
                  <a:lnTo>
                    <a:pt x="722104" y="1763400"/>
                  </a:lnTo>
                  <a:lnTo>
                    <a:pt x="733941" y="1763400"/>
                  </a:lnTo>
                  <a:lnTo>
                    <a:pt x="745779" y="1763400"/>
                  </a:lnTo>
                  <a:lnTo>
                    <a:pt x="757617" y="1763400"/>
                  </a:lnTo>
                  <a:lnTo>
                    <a:pt x="769455" y="1763400"/>
                  </a:lnTo>
                  <a:lnTo>
                    <a:pt x="781292" y="1763400"/>
                  </a:lnTo>
                  <a:lnTo>
                    <a:pt x="793130" y="1763400"/>
                  </a:lnTo>
                  <a:lnTo>
                    <a:pt x="804968" y="1763400"/>
                  </a:lnTo>
                  <a:lnTo>
                    <a:pt x="816806" y="1763400"/>
                  </a:lnTo>
                  <a:lnTo>
                    <a:pt x="828643" y="1763400"/>
                  </a:lnTo>
                  <a:lnTo>
                    <a:pt x="840481" y="1763400"/>
                  </a:lnTo>
                  <a:lnTo>
                    <a:pt x="852319" y="1763400"/>
                  </a:lnTo>
                  <a:lnTo>
                    <a:pt x="864157" y="1763400"/>
                  </a:lnTo>
                  <a:lnTo>
                    <a:pt x="875995" y="1763400"/>
                  </a:lnTo>
                  <a:lnTo>
                    <a:pt x="887832" y="1763400"/>
                  </a:lnTo>
                  <a:lnTo>
                    <a:pt x="899670" y="1763400"/>
                  </a:lnTo>
                  <a:lnTo>
                    <a:pt x="911508" y="1763400"/>
                  </a:lnTo>
                  <a:lnTo>
                    <a:pt x="923346" y="1763400"/>
                  </a:lnTo>
                  <a:lnTo>
                    <a:pt x="935183" y="1763400"/>
                  </a:lnTo>
                  <a:lnTo>
                    <a:pt x="947021" y="1763400"/>
                  </a:lnTo>
                  <a:lnTo>
                    <a:pt x="958859" y="1763400"/>
                  </a:lnTo>
                  <a:lnTo>
                    <a:pt x="970697" y="1763400"/>
                  </a:lnTo>
                  <a:lnTo>
                    <a:pt x="982534" y="1763400"/>
                  </a:lnTo>
                  <a:lnTo>
                    <a:pt x="994372" y="1763400"/>
                  </a:lnTo>
                  <a:lnTo>
                    <a:pt x="1006210" y="1763400"/>
                  </a:lnTo>
                  <a:lnTo>
                    <a:pt x="1018048" y="1763400"/>
                  </a:lnTo>
                  <a:lnTo>
                    <a:pt x="1029886" y="1763400"/>
                  </a:lnTo>
                  <a:lnTo>
                    <a:pt x="1041723" y="1763400"/>
                  </a:lnTo>
                  <a:lnTo>
                    <a:pt x="1053561" y="1763400"/>
                  </a:lnTo>
                  <a:lnTo>
                    <a:pt x="1065399" y="1763400"/>
                  </a:lnTo>
                  <a:lnTo>
                    <a:pt x="1077237" y="1763400"/>
                  </a:lnTo>
                  <a:lnTo>
                    <a:pt x="1089074" y="1763400"/>
                  </a:lnTo>
                  <a:lnTo>
                    <a:pt x="1100912" y="1763400"/>
                  </a:lnTo>
                  <a:lnTo>
                    <a:pt x="1112750" y="1763400"/>
                  </a:lnTo>
                  <a:lnTo>
                    <a:pt x="1124588" y="1763400"/>
                  </a:lnTo>
                  <a:lnTo>
                    <a:pt x="1136426" y="1763400"/>
                  </a:lnTo>
                  <a:lnTo>
                    <a:pt x="1148263" y="1763400"/>
                  </a:lnTo>
                  <a:lnTo>
                    <a:pt x="1160101" y="1763400"/>
                  </a:lnTo>
                  <a:lnTo>
                    <a:pt x="1171939" y="1763400"/>
                  </a:lnTo>
                  <a:lnTo>
                    <a:pt x="1171939" y="1763400"/>
                  </a:lnTo>
                  <a:lnTo>
                    <a:pt x="1183777" y="1763400"/>
                  </a:lnTo>
                  <a:lnTo>
                    <a:pt x="1195614" y="1763400"/>
                  </a:lnTo>
                  <a:lnTo>
                    <a:pt x="1207452" y="1763400"/>
                  </a:lnTo>
                  <a:lnTo>
                    <a:pt x="1219290" y="1763400"/>
                  </a:lnTo>
                  <a:lnTo>
                    <a:pt x="1231128" y="1763400"/>
                  </a:lnTo>
                  <a:lnTo>
                    <a:pt x="1242965" y="1763400"/>
                  </a:lnTo>
                  <a:lnTo>
                    <a:pt x="1254803" y="1763400"/>
                  </a:lnTo>
                  <a:lnTo>
                    <a:pt x="1266641" y="1763400"/>
                  </a:lnTo>
                  <a:lnTo>
                    <a:pt x="1278479" y="1763400"/>
                  </a:lnTo>
                  <a:lnTo>
                    <a:pt x="1290317" y="1763400"/>
                  </a:lnTo>
                  <a:lnTo>
                    <a:pt x="1302154" y="1763400"/>
                  </a:lnTo>
                  <a:lnTo>
                    <a:pt x="1313992" y="1763400"/>
                  </a:lnTo>
                  <a:lnTo>
                    <a:pt x="1325830" y="1763400"/>
                  </a:lnTo>
                  <a:lnTo>
                    <a:pt x="1337668" y="1763400"/>
                  </a:lnTo>
                  <a:lnTo>
                    <a:pt x="1349505" y="1763400"/>
                  </a:lnTo>
                  <a:lnTo>
                    <a:pt x="1361343" y="1763400"/>
                  </a:lnTo>
                  <a:lnTo>
                    <a:pt x="1373181" y="1763400"/>
                  </a:lnTo>
                  <a:lnTo>
                    <a:pt x="1385019" y="1763400"/>
                  </a:lnTo>
                  <a:lnTo>
                    <a:pt x="1396856" y="1763400"/>
                  </a:lnTo>
                  <a:lnTo>
                    <a:pt x="1408694" y="1763400"/>
                  </a:lnTo>
                  <a:lnTo>
                    <a:pt x="1420532" y="1763400"/>
                  </a:lnTo>
                  <a:lnTo>
                    <a:pt x="1432370" y="1763400"/>
                  </a:lnTo>
                  <a:lnTo>
                    <a:pt x="1444208" y="1763400"/>
                  </a:lnTo>
                  <a:lnTo>
                    <a:pt x="1456045" y="1763400"/>
                  </a:lnTo>
                  <a:lnTo>
                    <a:pt x="1467883" y="1763400"/>
                  </a:lnTo>
                  <a:lnTo>
                    <a:pt x="1479721" y="1763400"/>
                  </a:lnTo>
                  <a:lnTo>
                    <a:pt x="1491559" y="1763400"/>
                  </a:lnTo>
                  <a:lnTo>
                    <a:pt x="1503396" y="1763400"/>
                  </a:lnTo>
                  <a:lnTo>
                    <a:pt x="1515234" y="1763400"/>
                  </a:lnTo>
                  <a:lnTo>
                    <a:pt x="1527072" y="1763400"/>
                  </a:lnTo>
                  <a:lnTo>
                    <a:pt x="1538910" y="1763400"/>
                  </a:lnTo>
                  <a:lnTo>
                    <a:pt x="1550748" y="1763400"/>
                  </a:lnTo>
                  <a:lnTo>
                    <a:pt x="1562585" y="1763400"/>
                  </a:lnTo>
                  <a:lnTo>
                    <a:pt x="1574423" y="1763400"/>
                  </a:lnTo>
                  <a:lnTo>
                    <a:pt x="1586261" y="1763400"/>
                  </a:lnTo>
                  <a:lnTo>
                    <a:pt x="1598099" y="1763400"/>
                  </a:lnTo>
                  <a:lnTo>
                    <a:pt x="1609936" y="1763400"/>
                  </a:lnTo>
                  <a:lnTo>
                    <a:pt x="1621774" y="1763400"/>
                  </a:lnTo>
                  <a:lnTo>
                    <a:pt x="1633612" y="1763400"/>
                  </a:lnTo>
                  <a:lnTo>
                    <a:pt x="1645450" y="1763400"/>
                  </a:lnTo>
                  <a:lnTo>
                    <a:pt x="1657287" y="1763400"/>
                  </a:lnTo>
                  <a:lnTo>
                    <a:pt x="1669125" y="1763400"/>
                  </a:lnTo>
                  <a:lnTo>
                    <a:pt x="1680963" y="1763400"/>
                  </a:lnTo>
                  <a:lnTo>
                    <a:pt x="1692801" y="1763400"/>
                  </a:lnTo>
                  <a:lnTo>
                    <a:pt x="1704639" y="1763400"/>
                  </a:lnTo>
                  <a:lnTo>
                    <a:pt x="1716476" y="1763400"/>
                  </a:lnTo>
                  <a:lnTo>
                    <a:pt x="1728314" y="1763400"/>
                  </a:lnTo>
                  <a:lnTo>
                    <a:pt x="1740152" y="1763400"/>
                  </a:lnTo>
                  <a:lnTo>
                    <a:pt x="1751990" y="1763400"/>
                  </a:lnTo>
                  <a:lnTo>
                    <a:pt x="1763827" y="1763400"/>
                  </a:lnTo>
                  <a:lnTo>
                    <a:pt x="1775665" y="1763400"/>
                  </a:lnTo>
                  <a:lnTo>
                    <a:pt x="1787503" y="1763400"/>
                  </a:lnTo>
                  <a:lnTo>
                    <a:pt x="1799341" y="1763400"/>
                  </a:lnTo>
                  <a:lnTo>
                    <a:pt x="1811178" y="1763400"/>
                  </a:lnTo>
                  <a:lnTo>
                    <a:pt x="1823016" y="1763400"/>
                  </a:lnTo>
                  <a:lnTo>
                    <a:pt x="1834854" y="1763400"/>
                  </a:lnTo>
                  <a:lnTo>
                    <a:pt x="1846692" y="1763400"/>
                  </a:lnTo>
                  <a:lnTo>
                    <a:pt x="1858530" y="1763400"/>
                  </a:lnTo>
                  <a:lnTo>
                    <a:pt x="1870367" y="1763400"/>
                  </a:lnTo>
                  <a:lnTo>
                    <a:pt x="1882205" y="1763400"/>
                  </a:lnTo>
                  <a:lnTo>
                    <a:pt x="1894043" y="1763400"/>
                  </a:lnTo>
                  <a:lnTo>
                    <a:pt x="1905881" y="1763400"/>
                  </a:lnTo>
                  <a:lnTo>
                    <a:pt x="1917718" y="1763400"/>
                  </a:lnTo>
                  <a:lnTo>
                    <a:pt x="1929556" y="1763400"/>
                  </a:lnTo>
                  <a:lnTo>
                    <a:pt x="1941394" y="1763400"/>
                  </a:lnTo>
                  <a:lnTo>
                    <a:pt x="1953232" y="1763400"/>
                  </a:lnTo>
                  <a:lnTo>
                    <a:pt x="1965069" y="1763400"/>
                  </a:lnTo>
                  <a:lnTo>
                    <a:pt x="1976907" y="1763400"/>
                  </a:lnTo>
                  <a:lnTo>
                    <a:pt x="1988745" y="1763400"/>
                  </a:lnTo>
                  <a:lnTo>
                    <a:pt x="2000583" y="1763400"/>
                  </a:lnTo>
                  <a:lnTo>
                    <a:pt x="2012421" y="1763400"/>
                  </a:lnTo>
                  <a:lnTo>
                    <a:pt x="2024258" y="1763400"/>
                  </a:lnTo>
                  <a:lnTo>
                    <a:pt x="2036096" y="1763400"/>
                  </a:lnTo>
                  <a:lnTo>
                    <a:pt x="2047934" y="1763400"/>
                  </a:lnTo>
                  <a:lnTo>
                    <a:pt x="2059772" y="1763400"/>
                  </a:lnTo>
                  <a:lnTo>
                    <a:pt x="2071609" y="1763400"/>
                  </a:lnTo>
                  <a:lnTo>
                    <a:pt x="2083447" y="1763400"/>
                  </a:lnTo>
                  <a:lnTo>
                    <a:pt x="2095285" y="1763400"/>
                  </a:lnTo>
                  <a:lnTo>
                    <a:pt x="2107123" y="1763400"/>
                  </a:lnTo>
                  <a:lnTo>
                    <a:pt x="2118961" y="1763400"/>
                  </a:lnTo>
                  <a:lnTo>
                    <a:pt x="2130798" y="1763400"/>
                  </a:lnTo>
                  <a:lnTo>
                    <a:pt x="2142636" y="1763400"/>
                  </a:lnTo>
                  <a:lnTo>
                    <a:pt x="2154474" y="1763400"/>
                  </a:lnTo>
                  <a:lnTo>
                    <a:pt x="2166312" y="1763400"/>
                  </a:lnTo>
                  <a:lnTo>
                    <a:pt x="2178149" y="1763400"/>
                  </a:lnTo>
                  <a:lnTo>
                    <a:pt x="2189987" y="1763400"/>
                  </a:lnTo>
                  <a:lnTo>
                    <a:pt x="2201825" y="1763400"/>
                  </a:lnTo>
                  <a:lnTo>
                    <a:pt x="2213663" y="1763400"/>
                  </a:lnTo>
                  <a:lnTo>
                    <a:pt x="2225500" y="1763400"/>
                  </a:lnTo>
                  <a:lnTo>
                    <a:pt x="2237338" y="1763400"/>
                  </a:lnTo>
                  <a:lnTo>
                    <a:pt x="2249176" y="1763400"/>
                  </a:lnTo>
                  <a:lnTo>
                    <a:pt x="2261014" y="1763400"/>
                  </a:lnTo>
                  <a:lnTo>
                    <a:pt x="2272852" y="1763400"/>
                  </a:lnTo>
                  <a:lnTo>
                    <a:pt x="2284689" y="1763400"/>
                  </a:lnTo>
                  <a:lnTo>
                    <a:pt x="2296527" y="1763400"/>
                  </a:lnTo>
                  <a:lnTo>
                    <a:pt x="2308365" y="1763400"/>
                  </a:lnTo>
                  <a:lnTo>
                    <a:pt x="2320203" y="1763400"/>
                  </a:lnTo>
                  <a:lnTo>
                    <a:pt x="2332040" y="1763400"/>
                  </a:lnTo>
                  <a:lnTo>
                    <a:pt x="2343878" y="1763400"/>
                  </a:lnTo>
                  <a:lnTo>
                    <a:pt x="2343878" y="1763146"/>
                  </a:lnTo>
                  <a:lnTo>
                    <a:pt x="2355716" y="1763102"/>
                  </a:lnTo>
                  <a:lnTo>
                    <a:pt x="2367554" y="1763049"/>
                  </a:lnTo>
                  <a:lnTo>
                    <a:pt x="2379391" y="1762988"/>
                  </a:lnTo>
                  <a:lnTo>
                    <a:pt x="2391229" y="1762916"/>
                  </a:lnTo>
                  <a:lnTo>
                    <a:pt x="2403067" y="1762831"/>
                  </a:lnTo>
                  <a:lnTo>
                    <a:pt x="2414905" y="1762732"/>
                  </a:lnTo>
                  <a:lnTo>
                    <a:pt x="2426743" y="1762614"/>
                  </a:lnTo>
                  <a:lnTo>
                    <a:pt x="2438580" y="1762477"/>
                  </a:lnTo>
                  <a:lnTo>
                    <a:pt x="2450418" y="1762315"/>
                  </a:lnTo>
                  <a:lnTo>
                    <a:pt x="2462256" y="1762125"/>
                  </a:lnTo>
                  <a:lnTo>
                    <a:pt x="2474094" y="1761902"/>
                  </a:lnTo>
                  <a:lnTo>
                    <a:pt x="2485931" y="1761640"/>
                  </a:lnTo>
                  <a:lnTo>
                    <a:pt x="2497769" y="1761333"/>
                  </a:lnTo>
                  <a:lnTo>
                    <a:pt x="2509607" y="1760971"/>
                  </a:lnTo>
                  <a:lnTo>
                    <a:pt x="2521445" y="1760547"/>
                  </a:lnTo>
                  <a:lnTo>
                    <a:pt x="2533283" y="1760048"/>
                  </a:lnTo>
                  <a:lnTo>
                    <a:pt x="2545120" y="1759464"/>
                  </a:lnTo>
                  <a:lnTo>
                    <a:pt x="2556958" y="1758778"/>
                  </a:lnTo>
                  <a:lnTo>
                    <a:pt x="2568796" y="1757973"/>
                  </a:lnTo>
                  <a:lnTo>
                    <a:pt x="2580634" y="1757029"/>
                  </a:lnTo>
                  <a:lnTo>
                    <a:pt x="2592471" y="1755922"/>
                  </a:lnTo>
                  <a:lnTo>
                    <a:pt x="2604309" y="1754626"/>
                  </a:lnTo>
                  <a:lnTo>
                    <a:pt x="2616147" y="1753108"/>
                  </a:lnTo>
                  <a:lnTo>
                    <a:pt x="2627985" y="1751331"/>
                  </a:lnTo>
                  <a:lnTo>
                    <a:pt x="2639822" y="1749254"/>
                  </a:lnTo>
                  <a:lnTo>
                    <a:pt x="2651660" y="1746827"/>
                  </a:lnTo>
                  <a:lnTo>
                    <a:pt x="2663498" y="1743995"/>
                  </a:lnTo>
                  <a:lnTo>
                    <a:pt x="2675336" y="1740693"/>
                  </a:lnTo>
                  <a:lnTo>
                    <a:pt x="2687174" y="1736850"/>
                  </a:lnTo>
                  <a:lnTo>
                    <a:pt x="2699011" y="1732384"/>
                  </a:lnTo>
                  <a:lnTo>
                    <a:pt x="2710849" y="1727205"/>
                  </a:lnTo>
                  <a:lnTo>
                    <a:pt x="2722687" y="1721210"/>
                  </a:lnTo>
                  <a:lnTo>
                    <a:pt x="2734525" y="1714290"/>
                  </a:lnTo>
                  <a:lnTo>
                    <a:pt x="2746362" y="1706326"/>
                  </a:lnTo>
                  <a:lnTo>
                    <a:pt x="2758200" y="1697192"/>
                  </a:lnTo>
                  <a:lnTo>
                    <a:pt x="2770038" y="1686756"/>
                  </a:lnTo>
                  <a:lnTo>
                    <a:pt x="2781876" y="1674887"/>
                  </a:lnTo>
                  <a:lnTo>
                    <a:pt x="2793713" y="1661455"/>
                  </a:lnTo>
                  <a:lnTo>
                    <a:pt x="2805551" y="1646342"/>
                  </a:lnTo>
                  <a:lnTo>
                    <a:pt x="2817389" y="1629447"/>
                  </a:lnTo>
                  <a:lnTo>
                    <a:pt x="2829227" y="1610698"/>
                  </a:lnTo>
                  <a:lnTo>
                    <a:pt x="2841065" y="1590055"/>
                  </a:lnTo>
                  <a:lnTo>
                    <a:pt x="2852902" y="1567528"/>
                  </a:lnTo>
                  <a:lnTo>
                    <a:pt x="2864740" y="1543180"/>
                  </a:lnTo>
                  <a:lnTo>
                    <a:pt x="2876578" y="1517136"/>
                  </a:lnTo>
                  <a:lnTo>
                    <a:pt x="2888416" y="1489587"/>
                  </a:lnTo>
                  <a:lnTo>
                    <a:pt x="2900253" y="1460786"/>
                  </a:lnTo>
                  <a:lnTo>
                    <a:pt x="2912091" y="1431044"/>
                  </a:lnTo>
                  <a:lnTo>
                    <a:pt x="2923929" y="1400718"/>
                  </a:lnTo>
                  <a:lnTo>
                    <a:pt x="2935767" y="1370194"/>
                  </a:lnTo>
                  <a:lnTo>
                    <a:pt x="2947604" y="1339867"/>
                  </a:lnTo>
                  <a:lnTo>
                    <a:pt x="2959442" y="1310125"/>
                  </a:lnTo>
                  <a:lnTo>
                    <a:pt x="2971280" y="1281324"/>
                  </a:lnTo>
                  <a:lnTo>
                    <a:pt x="2983118" y="1253775"/>
                  </a:lnTo>
                  <a:lnTo>
                    <a:pt x="2994956" y="1227732"/>
                  </a:lnTo>
                  <a:lnTo>
                    <a:pt x="3006793" y="1203384"/>
                  </a:lnTo>
                  <a:lnTo>
                    <a:pt x="3018631" y="1180857"/>
                  </a:lnTo>
                  <a:lnTo>
                    <a:pt x="3030469" y="1160214"/>
                  </a:lnTo>
                  <a:lnTo>
                    <a:pt x="3042307" y="1141464"/>
                  </a:lnTo>
                  <a:lnTo>
                    <a:pt x="3054144" y="1124570"/>
                  </a:lnTo>
                  <a:lnTo>
                    <a:pt x="3065982" y="1109457"/>
                  </a:lnTo>
                  <a:lnTo>
                    <a:pt x="3077820" y="1096025"/>
                  </a:lnTo>
                  <a:lnTo>
                    <a:pt x="3089658" y="1084155"/>
                  </a:lnTo>
                  <a:lnTo>
                    <a:pt x="3101496" y="1073719"/>
                  </a:lnTo>
                  <a:lnTo>
                    <a:pt x="3113333" y="1064585"/>
                  </a:lnTo>
                  <a:lnTo>
                    <a:pt x="3125171" y="1056621"/>
                  </a:lnTo>
                  <a:lnTo>
                    <a:pt x="3137009" y="1049702"/>
                  </a:lnTo>
                  <a:lnTo>
                    <a:pt x="3148847" y="1043707"/>
                  </a:lnTo>
                  <a:lnTo>
                    <a:pt x="3160684" y="1038527"/>
                  </a:lnTo>
                  <a:lnTo>
                    <a:pt x="3172522" y="1034061"/>
                  </a:lnTo>
                  <a:lnTo>
                    <a:pt x="3184360" y="1030218"/>
                  </a:lnTo>
                  <a:lnTo>
                    <a:pt x="3196198" y="1026917"/>
                  </a:lnTo>
                  <a:lnTo>
                    <a:pt x="3208035" y="1024084"/>
                  </a:lnTo>
                  <a:lnTo>
                    <a:pt x="3219873" y="1021658"/>
                  </a:lnTo>
                  <a:lnTo>
                    <a:pt x="3231711" y="1019580"/>
                  </a:lnTo>
                  <a:lnTo>
                    <a:pt x="3243549" y="1017804"/>
                  </a:lnTo>
                  <a:lnTo>
                    <a:pt x="3255387" y="1016286"/>
                  </a:lnTo>
                  <a:lnTo>
                    <a:pt x="3267224" y="1014989"/>
                  </a:lnTo>
                  <a:lnTo>
                    <a:pt x="3279062" y="1013883"/>
                  </a:lnTo>
                  <a:lnTo>
                    <a:pt x="3290900" y="1012939"/>
                  </a:lnTo>
                  <a:lnTo>
                    <a:pt x="3302738" y="1012134"/>
                  </a:lnTo>
                  <a:lnTo>
                    <a:pt x="3314575" y="1011448"/>
                  </a:lnTo>
                  <a:lnTo>
                    <a:pt x="3326413" y="1010863"/>
                  </a:lnTo>
                  <a:lnTo>
                    <a:pt x="3338251" y="1010365"/>
                  </a:lnTo>
                  <a:lnTo>
                    <a:pt x="3350089" y="1009940"/>
                  </a:lnTo>
                  <a:lnTo>
                    <a:pt x="3361926" y="1009579"/>
                  </a:lnTo>
                  <a:lnTo>
                    <a:pt x="3373764" y="1009271"/>
                  </a:lnTo>
                  <a:lnTo>
                    <a:pt x="3385602" y="1009009"/>
                  </a:lnTo>
                  <a:lnTo>
                    <a:pt x="3397440" y="1008786"/>
                  </a:lnTo>
                  <a:lnTo>
                    <a:pt x="3409278" y="1008596"/>
                  </a:lnTo>
                  <a:lnTo>
                    <a:pt x="3421115" y="1008435"/>
                  </a:lnTo>
                  <a:lnTo>
                    <a:pt x="3432953" y="1008297"/>
                  </a:lnTo>
                  <a:lnTo>
                    <a:pt x="3444791" y="1008180"/>
                  </a:lnTo>
                  <a:lnTo>
                    <a:pt x="3456629" y="1008080"/>
                  </a:lnTo>
                  <a:lnTo>
                    <a:pt x="3468466" y="1007996"/>
                  </a:lnTo>
                  <a:lnTo>
                    <a:pt x="3480304" y="1007923"/>
                  </a:lnTo>
                  <a:lnTo>
                    <a:pt x="3492142" y="1007862"/>
                  </a:lnTo>
                  <a:lnTo>
                    <a:pt x="3503980" y="1007810"/>
                  </a:lnTo>
                  <a:lnTo>
                    <a:pt x="3515818" y="1007765"/>
                  </a:lnTo>
                  <a:lnTo>
                    <a:pt x="3515818" y="1007174"/>
                  </a:lnTo>
                  <a:lnTo>
                    <a:pt x="3527655" y="1007115"/>
                  </a:lnTo>
                  <a:lnTo>
                    <a:pt x="3539493" y="1007045"/>
                  </a:lnTo>
                  <a:lnTo>
                    <a:pt x="3551331" y="1006963"/>
                  </a:lnTo>
                  <a:lnTo>
                    <a:pt x="3563169" y="1006867"/>
                  </a:lnTo>
                  <a:lnTo>
                    <a:pt x="3575006" y="1006754"/>
                  </a:lnTo>
                  <a:lnTo>
                    <a:pt x="3586844" y="1006621"/>
                  </a:lnTo>
                  <a:lnTo>
                    <a:pt x="3598682" y="1006465"/>
                  </a:lnTo>
                  <a:lnTo>
                    <a:pt x="3610520" y="1006282"/>
                  </a:lnTo>
                  <a:lnTo>
                    <a:pt x="3622357" y="1006066"/>
                  </a:lnTo>
                  <a:lnTo>
                    <a:pt x="3634195" y="1005813"/>
                  </a:lnTo>
                  <a:lnTo>
                    <a:pt x="3646033" y="1005515"/>
                  </a:lnTo>
                  <a:lnTo>
                    <a:pt x="3657871" y="1005166"/>
                  </a:lnTo>
                  <a:lnTo>
                    <a:pt x="3669709" y="1004756"/>
                  </a:lnTo>
                  <a:lnTo>
                    <a:pt x="3681546" y="1004274"/>
                  </a:lnTo>
                  <a:lnTo>
                    <a:pt x="3693384" y="1003708"/>
                  </a:lnTo>
                  <a:lnTo>
                    <a:pt x="3705222" y="1003044"/>
                  </a:lnTo>
                  <a:lnTo>
                    <a:pt x="3717060" y="1002264"/>
                  </a:lnTo>
                  <a:lnTo>
                    <a:pt x="3728897" y="1001349"/>
                  </a:lnTo>
                  <a:lnTo>
                    <a:pt x="3740735" y="1000276"/>
                  </a:lnTo>
                  <a:lnTo>
                    <a:pt x="3752573" y="999017"/>
                  </a:lnTo>
                  <a:lnTo>
                    <a:pt x="3764411" y="997542"/>
                  </a:lnTo>
                  <a:lnTo>
                    <a:pt x="3776248" y="995813"/>
                  </a:lnTo>
                  <a:lnTo>
                    <a:pt x="3788086" y="993789"/>
                  </a:lnTo>
                  <a:lnTo>
                    <a:pt x="3799924" y="991421"/>
                  </a:lnTo>
                  <a:lnTo>
                    <a:pt x="3811762" y="988651"/>
                  </a:lnTo>
                  <a:lnTo>
                    <a:pt x="3823600" y="985415"/>
                  </a:lnTo>
                  <a:lnTo>
                    <a:pt x="3835437" y="981639"/>
                  </a:lnTo>
                  <a:lnTo>
                    <a:pt x="3847275" y="977237"/>
                  </a:lnTo>
                  <a:lnTo>
                    <a:pt x="3859113" y="972113"/>
                  </a:lnTo>
                  <a:lnTo>
                    <a:pt x="3870951" y="966158"/>
                  </a:lnTo>
                  <a:lnTo>
                    <a:pt x="3882788" y="959252"/>
                  </a:lnTo>
                  <a:lnTo>
                    <a:pt x="3894626" y="951259"/>
                  </a:lnTo>
                  <a:lnTo>
                    <a:pt x="3906464" y="942033"/>
                  </a:lnTo>
                  <a:lnTo>
                    <a:pt x="3918302" y="931414"/>
                  </a:lnTo>
                  <a:lnTo>
                    <a:pt x="3930139" y="919235"/>
                  </a:lnTo>
                  <a:lnTo>
                    <a:pt x="3941977" y="905321"/>
                  </a:lnTo>
                  <a:lnTo>
                    <a:pt x="3953815" y="889495"/>
                  </a:lnTo>
                  <a:lnTo>
                    <a:pt x="3965653" y="871585"/>
                  </a:lnTo>
                  <a:lnTo>
                    <a:pt x="3977491" y="851435"/>
                  </a:lnTo>
                  <a:lnTo>
                    <a:pt x="3989328" y="828909"/>
                  </a:lnTo>
                  <a:lnTo>
                    <a:pt x="4001166" y="803909"/>
                  </a:lnTo>
                  <a:lnTo>
                    <a:pt x="4013004" y="776386"/>
                  </a:lnTo>
                  <a:lnTo>
                    <a:pt x="4024842" y="746350"/>
                  </a:lnTo>
                  <a:lnTo>
                    <a:pt x="4036679" y="713886"/>
                  </a:lnTo>
                  <a:lnTo>
                    <a:pt x="4048517" y="679161"/>
                  </a:lnTo>
                  <a:lnTo>
                    <a:pt x="4060355" y="642429"/>
                  </a:lnTo>
                  <a:lnTo>
                    <a:pt x="4072193" y="604027"/>
                  </a:lnTo>
                  <a:lnTo>
                    <a:pt x="4084031" y="564371"/>
                  </a:lnTo>
                  <a:lnTo>
                    <a:pt x="4095868" y="523936"/>
                  </a:lnTo>
                  <a:lnTo>
                    <a:pt x="4107706" y="483237"/>
                  </a:lnTo>
                  <a:lnTo>
                    <a:pt x="4119544" y="442802"/>
                  </a:lnTo>
                  <a:lnTo>
                    <a:pt x="4131382" y="403146"/>
                  </a:lnTo>
                  <a:lnTo>
                    <a:pt x="4143219" y="364745"/>
                  </a:lnTo>
                  <a:lnTo>
                    <a:pt x="4155057" y="328013"/>
                  </a:lnTo>
                  <a:lnTo>
                    <a:pt x="4166895" y="293288"/>
                  </a:lnTo>
                  <a:lnTo>
                    <a:pt x="4178733" y="260824"/>
                  </a:lnTo>
                  <a:lnTo>
                    <a:pt x="4190570" y="230788"/>
                  </a:lnTo>
                  <a:lnTo>
                    <a:pt x="4202408" y="203264"/>
                  </a:lnTo>
                  <a:lnTo>
                    <a:pt x="4214246" y="178264"/>
                  </a:lnTo>
                  <a:lnTo>
                    <a:pt x="4226084" y="155739"/>
                  </a:lnTo>
                  <a:lnTo>
                    <a:pt x="4237922" y="135588"/>
                  </a:lnTo>
                  <a:lnTo>
                    <a:pt x="4249759" y="117679"/>
                  </a:lnTo>
                  <a:lnTo>
                    <a:pt x="4261597" y="101853"/>
                  </a:lnTo>
                  <a:lnTo>
                    <a:pt x="4273435" y="87938"/>
                  </a:lnTo>
                  <a:lnTo>
                    <a:pt x="4285273" y="75759"/>
                  </a:lnTo>
                  <a:lnTo>
                    <a:pt x="4297110" y="65141"/>
                  </a:lnTo>
                  <a:lnTo>
                    <a:pt x="4308948" y="55915"/>
                  </a:lnTo>
                  <a:lnTo>
                    <a:pt x="4320786" y="47922"/>
                  </a:lnTo>
                  <a:lnTo>
                    <a:pt x="4332624" y="41015"/>
                  </a:lnTo>
                  <a:lnTo>
                    <a:pt x="4344461" y="35061"/>
                  </a:lnTo>
                  <a:lnTo>
                    <a:pt x="4356299" y="29937"/>
                  </a:lnTo>
                  <a:lnTo>
                    <a:pt x="4368137" y="25535"/>
                  </a:lnTo>
                  <a:lnTo>
                    <a:pt x="4379975" y="21758"/>
                  </a:lnTo>
                  <a:lnTo>
                    <a:pt x="4391813" y="18522"/>
                  </a:lnTo>
                  <a:lnTo>
                    <a:pt x="4403650" y="15753"/>
                  </a:lnTo>
                  <a:lnTo>
                    <a:pt x="4415488" y="13384"/>
                  </a:lnTo>
                  <a:lnTo>
                    <a:pt x="4427326" y="11360"/>
                  </a:lnTo>
                  <a:lnTo>
                    <a:pt x="4439164" y="9631"/>
                  </a:lnTo>
                  <a:lnTo>
                    <a:pt x="4451001" y="8156"/>
                  </a:lnTo>
                  <a:lnTo>
                    <a:pt x="4462839" y="6898"/>
                  </a:lnTo>
                  <a:lnTo>
                    <a:pt x="4474677" y="5824"/>
                  </a:lnTo>
                  <a:lnTo>
                    <a:pt x="4486515" y="4909"/>
                  </a:lnTo>
                  <a:lnTo>
                    <a:pt x="4498352" y="4130"/>
                  </a:lnTo>
                  <a:lnTo>
                    <a:pt x="4510190" y="3465"/>
                  </a:lnTo>
                  <a:lnTo>
                    <a:pt x="4522028" y="2900"/>
                  </a:lnTo>
                  <a:lnTo>
                    <a:pt x="4533866" y="2418"/>
                  </a:lnTo>
                  <a:lnTo>
                    <a:pt x="4545704" y="2007"/>
                  </a:lnTo>
                  <a:lnTo>
                    <a:pt x="4557541" y="1658"/>
                  </a:lnTo>
                  <a:lnTo>
                    <a:pt x="4569379" y="1361"/>
                  </a:lnTo>
                  <a:lnTo>
                    <a:pt x="4581217" y="1107"/>
                  </a:lnTo>
                  <a:lnTo>
                    <a:pt x="4593055" y="892"/>
                  </a:lnTo>
                  <a:lnTo>
                    <a:pt x="4604892" y="708"/>
                  </a:lnTo>
                  <a:lnTo>
                    <a:pt x="4616730" y="552"/>
                  </a:lnTo>
                  <a:lnTo>
                    <a:pt x="4628568" y="419"/>
                  </a:lnTo>
                  <a:lnTo>
                    <a:pt x="4640406" y="306"/>
                  </a:lnTo>
                  <a:lnTo>
                    <a:pt x="4652244" y="210"/>
                  </a:lnTo>
                  <a:lnTo>
                    <a:pt x="4664081" y="128"/>
                  </a:lnTo>
                  <a:lnTo>
                    <a:pt x="4675919" y="59"/>
                  </a:lnTo>
                  <a:lnTo>
                    <a:pt x="4687757" y="0"/>
                  </a:lnTo>
                </a:path>
              </a:pathLst>
            </a:custGeom>
            <a:ln w="40651" cap="flat">
              <a:solidFill>
                <a:srgbClr val="00BFC4">
                  <a:alpha val="100000"/>
                </a:srgbClr>
              </a:solidFill>
              <a:prstDash val="solid"/>
              <a:round/>
            </a:ln>
          </p:spPr>
          <p:txBody>
            <a:bodyPr/>
            <a:lstStyle/>
            <a:p>
              <a:endParaRPr/>
            </a:p>
          </p:txBody>
        </p:sp>
        <p:sp>
          <p:nvSpPr>
            <p:cNvPr id="35" name="pl35"/>
            <p:cNvSpPr/>
            <p:nvPr/>
          </p:nvSpPr>
          <p:spPr>
            <a:xfrm>
              <a:off x="2482252" y="4930983"/>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AE0">
                  <a:alpha val="100000"/>
                </a:srgbClr>
              </a:solidFill>
              <a:prstDash val="solid"/>
              <a:round/>
            </a:ln>
          </p:spPr>
          <p:txBody>
            <a:bodyPr/>
            <a:lstStyle/>
            <a:p>
              <a:endParaRPr/>
            </a:p>
          </p:txBody>
        </p:sp>
        <p:sp>
          <p:nvSpPr>
            <p:cNvPr id="36" name="pl36"/>
            <p:cNvSpPr/>
            <p:nvPr/>
          </p:nvSpPr>
          <p:spPr>
            <a:xfrm>
              <a:off x="2482252" y="5434993"/>
              <a:ext cx="4687757" cy="251793"/>
            </a:xfrm>
            <a:custGeom>
              <a:avLst/>
              <a:gdLst/>
              <a:ahLst/>
              <a:cxnLst/>
              <a:rect l="0" t="0" r="0" b="0"/>
              <a:pathLst>
                <a:path w="4687757" h="251793">
                  <a:moveTo>
                    <a:pt x="0" y="0"/>
                  </a:moveTo>
                  <a:lnTo>
                    <a:pt x="11837" y="14"/>
                  </a:lnTo>
                  <a:lnTo>
                    <a:pt x="23675" y="32"/>
                  </a:lnTo>
                  <a:lnTo>
                    <a:pt x="35513" y="52"/>
                  </a:lnTo>
                  <a:lnTo>
                    <a:pt x="47351" y="76"/>
                  </a:lnTo>
                  <a:lnTo>
                    <a:pt x="59188" y="104"/>
                  </a:lnTo>
                  <a:lnTo>
                    <a:pt x="71026" y="138"/>
                  </a:lnTo>
                  <a:lnTo>
                    <a:pt x="82864" y="177"/>
                  </a:lnTo>
                  <a:lnTo>
                    <a:pt x="94702" y="223"/>
                  </a:lnTo>
                  <a:lnTo>
                    <a:pt x="106539" y="276"/>
                  </a:lnTo>
                  <a:lnTo>
                    <a:pt x="118377" y="340"/>
                  </a:lnTo>
                  <a:lnTo>
                    <a:pt x="130215" y="414"/>
                  </a:lnTo>
                  <a:lnTo>
                    <a:pt x="142053" y="501"/>
                  </a:lnTo>
                  <a:lnTo>
                    <a:pt x="153891" y="604"/>
                  </a:lnTo>
                  <a:lnTo>
                    <a:pt x="165728" y="725"/>
                  </a:lnTo>
                  <a:lnTo>
                    <a:pt x="177566" y="866"/>
                  </a:lnTo>
                  <a:lnTo>
                    <a:pt x="189404" y="1032"/>
                  </a:lnTo>
                  <a:lnTo>
                    <a:pt x="201242" y="1227"/>
                  </a:lnTo>
                  <a:lnTo>
                    <a:pt x="213079" y="1456"/>
                  </a:lnTo>
                  <a:lnTo>
                    <a:pt x="224917" y="1724"/>
                  </a:lnTo>
                  <a:lnTo>
                    <a:pt x="236755" y="2039"/>
                  </a:lnTo>
                  <a:lnTo>
                    <a:pt x="248593" y="2407"/>
                  </a:lnTo>
                  <a:lnTo>
                    <a:pt x="260430" y="2840"/>
                  </a:lnTo>
                  <a:lnTo>
                    <a:pt x="272268" y="3346"/>
                  </a:lnTo>
                  <a:lnTo>
                    <a:pt x="284106" y="3938"/>
                  </a:lnTo>
                  <a:lnTo>
                    <a:pt x="295944" y="4630"/>
                  </a:lnTo>
                  <a:lnTo>
                    <a:pt x="307782" y="5439"/>
                  </a:lnTo>
                  <a:lnTo>
                    <a:pt x="319619" y="6383"/>
                  </a:lnTo>
                  <a:lnTo>
                    <a:pt x="331457" y="7484"/>
                  </a:lnTo>
                  <a:lnTo>
                    <a:pt x="343295" y="8765"/>
                  </a:lnTo>
                  <a:lnTo>
                    <a:pt x="355133" y="10253"/>
                  </a:lnTo>
                  <a:lnTo>
                    <a:pt x="366970" y="11980"/>
                  </a:lnTo>
                  <a:lnTo>
                    <a:pt x="378808" y="13978"/>
                  </a:lnTo>
                  <a:lnTo>
                    <a:pt x="390646" y="16285"/>
                  </a:lnTo>
                  <a:lnTo>
                    <a:pt x="402484" y="18939"/>
                  </a:lnTo>
                  <a:lnTo>
                    <a:pt x="414321" y="21984"/>
                  </a:lnTo>
                  <a:lnTo>
                    <a:pt x="426159" y="25463"/>
                  </a:lnTo>
                  <a:lnTo>
                    <a:pt x="437997" y="29419"/>
                  </a:lnTo>
                  <a:lnTo>
                    <a:pt x="449835" y="33897"/>
                  </a:lnTo>
                  <a:lnTo>
                    <a:pt x="461673" y="38934"/>
                  </a:lnTo>
                  <a:lnTo>
                    <a:pt x="473510" y="44566"/>
                  </a:lnTo>
                  <a:lnTo>
                    <a:pt x="485348" y="50816"/>
                  </a:lnTo>
                  <a:lnTo>
                    <a:pt x="497186" y="57697"/>
                  </a:lnTo>
                  <a:lnTo>
                    <a:pt x="509024" y="65206"/>
                  </a:lnTo>
                  <a:lnTo>
                    <a:pt x="520861" y="73322"/>
                  </a:lnTo>
                  <a:lnTo>
                    <a:pt x="532699" y="82003"/>
                  </a:lnTo>
                  <a:lnTo>
                    <a:pt x="544537" y="91186"/>
                  </a:lnTo>
                  <a:lnTo>
                    <a:pt x="556375" y="100786"/>
                  </a:lnTo>
                  <a:lnTo>
                    <a:pt x="568213" y="110700"/>
                  </a:lnTo>
                  <a:lnTo>
                    <a:pt x="580050" y="120809"/>
                  </a:lnTo>
                  <a:lnTo>
                    <a:pt x="591888" y="130984"/>
                  </a:lnTo>
                  <a:lnTo>
                    <a:pt x="603726" y="141092"/>
                  </a:lnTo>
                  <a:lnTo>
                    <a:pt x="615564" y="151006"/>
                  </a:lnTo>
                  <a:lnTo>
                    <a:pt x="627401" y="160607"/>
                  </a:lnTo>
                  <a:lnTo>
                    <a:pt x="639239" y="169790"/>
                  </a:lnTo>
                  <a:lnTo>
                    <a:pt x="651077" y="178471"/>
                  </a:lnTo>
                  <a:lnTo>
                    <a:pt x="662915" y="186587"/>
                  </a:lnTo>
                  <a:lnTo>
                    <a:pt x="674752" y="194096"/>
                  </a:lnTo>
                  <a:lnTo>
                    <a:pt x="686590" y="200977"/>
                  </a:lnTo>
                  <a:lnTo>
                    <a:pt x="698428" y="207227"/>
                  </a:lnTo>
                  <a:lnTo>
                    <a:pt x="710266" y="212858"/>
                  </a:lnTo>
                  <a:lnTo>
                    <a:pt x="722104" y="217896"/>
                  </a:lnTo>
                  <a:lnTo>
                    <a:pt x="733941" y="222373"/>
                  </a:lnTo>
                  <a:lnTo>
                    <a:pt x="745779" y="226330"/>
                  </a:lnTo>
                  <a:lnTo>
                    <a:pt x="757617" y="229808"/>
                  </a:lnTo>
                  <a:lnTo>
                    <a:pt x="769455" y="232853"/>
                  </a:lnTo>
                  <a:lnTo>
                    <a:pt x="781292" y="235508"/>
                  </a:lnTo>
                  <a:lnTo>
                    <a:pt x="793130" y="237814"/>
                  </a:lnTo>
                  <a:lnTo>
                    <a:pt x="804968" y="239813"/>
                  </a:lnTo>
                  <a:lnTo>
                    <a:pt x="816806" y="241539"/>
                  </a:lnTo>
                  <a:lnTo>
                    <a:pt x="828643" y="243028"/>
                  </a:lnTo>
                  <a:lnTo>
                    <a:pt x="840481" y="244309"/>
                  </a:lnTo>
                  <a:lnTo>
                    <a:pt x="852319" y="245409"/>
                  </a:lnTo>
                  <a:lnTo>
                    <a:pt x="864157" y="246353"/>
                  </a:lnTo>
                  <a:lnTo>
                    <a:pt x="875995" y="247162"/>
                  </a:lnTo>
                  <a:lnTo>
                    <a:pt x="887832" y="247855"/>
                  </a:lnTo>
                  <a:lnTo>
                    <a:pt x="899670" y="248447"/>
                  </a:lnTo>
                  <a:lnTo>
                    <a:pt x="911508" y="248953"/>
                  </a:lnTo>
                  <a:lnTo>
                    <a:pt x="923346" y="249385"/>
                  </a:lnTo>
                  <a:lnTo>
                    <a:pt x="935183" y="249754"/>
                  </a:lnTo>
                  <a:lnTo>
                    <a:pt x="947021" y="250069"/>
                  </a:lnTo>
                  <a:lnTo>
                    <a:pt x="958859" y="250337"/>
                  </a:lnTo>
                  <a:lnTo>
                    <a:pt x="970697" y="250566"/>
                  </a:lnTo>
                  <a:lnTo>
                    <a:pt x="982534" y="250761"/>
                  </a:lnTo>
                  <a:lnTo>
                    <a:pt x="994372" y="250927"/>
                  </a:lnTo>
                  <a:lnTo>
                    <a:pt x="1006210" y="251068"/>
                  </a:lnTo>
                  <a:lnTo>
                    <a:pt x="1018048" y="251189"/>
                  </a:lnTo>
                  <a:lnTo>
                    <a:pt x="1029886" y="251291"/>
                  </a:lnTo>
                  <a:lnTo>
                    <a:pt x="1041723" y="251378"/>
                  </a:lnTo>
                  <a:lnTo>
                    <a:pt x="1053561" y="251453"/>
                  </a:lnTo>
                  <a:lnTo>
                    <a:pt x="1065399" y="251516"/>
                  </a:lnTo>
                  <a:lnTo>
                    <a:pt x="1077237" y="251570"/>
                  </a:lnTo>
                  <a:lnTo>
                    <a:pt x="1089074" y="251616"/>
                  </a:lnTo>
                  <a:lnTo>
                    <a:pt x="1100912" y="251655"/>
                  </a:lnTo>
                  <a:lnTo>
                    <a:pt x="1112750" y="251688"/>
                  </a:lnTo>
                  <a:lnTo>
                    <a:pt x="1124588" y="251716"/>
                  </a:lnTo>
                  <a:lnTo>
                    <a:pt x="1136426" y="251740"/>
                  </a:lnTo>
                  <a:lnTo>
                    <a:pt x="1148263" y="251761"/>
                  </a:lnTo>
                  <a:lnTo>
                    <a:pt x="1160101" y="251778"/>
                  </a:lnTo>
                  <a:lnTo>
                    <a:pt x="1171939" y="251793"/>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00B0F6">
                  <a:alpha val="100000"/>
                </a:srgbClr>
              </a:solidFill>
              <a:prstDash val="solid"/>
              <a:round/>
            </a:ln>
          </p:spPr>
          <p:txBody>
            <a:bodyPr/>
            <a:lstStyle/>
            <a:p>
              <a:endParaRPr/>
            </a:p>
          </p:txBody>
        </p:sp>
        <p:sp>
          <p:nvSpPr>
            <p:cNvPr id="37" name="pl37"/>
            <p:cNvSpPr/>
            <p:nvPr/>
          </p:nvSpPr>
          <p:spPr>
            <a:xfrm>
              <a:off x="2482252" y="2411442"/>
              <a:ext cx="4687757" cy="1007681"/>
            </a:xfrm>
            <a:custGeom>
              <a:avLst/>
              <a:gdLst/>
              <a:ahLst/>
              <a:cxnLst/>
              <a:rect l="0" t="0" r="0" b="0"/>
              <a:pathLst>
                <a:path w="4687757" h="1007681">
                  <a:moveTo>
                    <a:pt x="0" y="755887"/>
                  </a:moveTo>
                  <a:lnTo>
                    <a:pt x="11837" y="755902"/>
                  </a:lnTo>
                  <a:lnTo>
                    <a:pt x="23675" y="755920"/>
                  </a:lnTo>
                  <a:lnTo>
                    <a:pt x="35513" y="755940"/>
                  </a:lnTo>
                  <a:lnTo>
                    <a:pt x="47351" y="755964"/>
                  </a:lnTo>
                  <a:lnTo>
                    <a:pt x="59188" y="755992"/>
                  </a:lnTo>
                  <a:lnTo>
                    <a:pt x="71026" y="756025"/>
                  </a:lnTo>
                  <a:lnTo>
                    <a:pt x="82864" y="756065"/>
                  </a:lnTo>
                  <a:lnTo>
                    <a:pt x="94702" y="756110"/>
                  </a:lnTo>
                  <a:lnTo>
                    <a:pt x="106539" y="756164"/>
                  </a:lnTo>
                  <a:lnTo>
                    <a:pt x="118377" y="756228"/>
                  </a:lnTo>
                  <a:lnTo>
                    <a:pt x="130215" y="756302"/>
                  </a:lnTo>
                  <a:lnTo>
                    <a:pt x="142053" y="756389"/>
                  </a:lnTo>
                  <a:lnTo>
                    <a:pt x="153891" y="756492"/>
                  </a:lnTo>
                  <a:lnTo>
                    <a:pt x="165728" y="756612"/>
                  </a:lnTo>
                  <a:lnTo>
                    <a:pt x="177566" y="756754"/>
                  </a:lnTo>
                  <a:lnTo>
                    <a:pt x="189404" y="756920"/>
                  </a:lnTo>
                  <a:lnTo>
                    <a:pt x="201242" y="757115"/>
                  </a:lnTo>
                  <a:lnTo>
                    <a:pt x="213079" y="757343"/>
                  </a:lnTo>
                  <a:lnTo>
                    <a:pt x="224917" y="757612"/>
                  </a:lnTo>
                  <a:lnTo>
                    <a:pt x="236755" y="757926"/>
                  </a:lnTo>
                  <a:lnTo>
                    <a:pt x="248593" y="758295"/>
                  </a:lnTo>
                  <a:lnTo>
                    <a:pt x="260430" y="758727"/>
                  </a:lnTo>
                  <a:lnTo>
                    <a:pt x="272268" y="759233"/>
                  </a:lnTo>
                  <a:lnTo>
                    <a:pt x="284106" y="759826"/>
                  </a:lnTo>
                  <a:lnTo>
                    <a:pt x="295944" y="760518"/>
                  </a:lnTo>
                  <a:lnTo>
                    <a:pt x="307782" y="761327"/>
                  </a:lnTo>
                  <a:lnTo>
                    <a:pt x="319619" y="762271"/>
                  </a:lnTo>
                  <a:lnTo>
                    <a:pt x="331457" y="763372"/>
                  </a:lnTo>
                  <a:lnTo>
                    <a:pt x="343295" y="764653"/>
                  </a:lnTo>
                  <a:lnTo>
                    <a:pt x="355133" y="766141"/>
                  </a:lnTo>
                  <a:lnTo>
                    <a:pt x="366970" y="767868"/>
                  </a:lnTo>
                  <a:lnTo>
                    <a:pt x="378808" y="769866"/>
                  </a:lnTo>
                  <a:lnTo>
                    <a:pt x="390646" y="772173"/>
                  </a:lnTo>
                  <a:lnTo>
                    <a:pt x="402484" y="774827"/>
                  </a:lnTo>
                  <a:lnTo>
                    <a:pt x="414321" y="777872"/>
                  </a:lnTo>
                  <a:lnTo>
                    <a:pt x="426159" y="781351"/>
                  </a:lnTo>
                  <a:lnTo>
                    <a:pt x="437997" y="785307"/>
                  </a:lnTo>
                  <a:lnTo>
                    <a:pt x="449835" y="789784"/>
                  </a:lnTo>
                  <a:lnTo>
                    <a:pt x="461673" y="794822"/>
                  </a:lnTo>
                  <a:lnTo>
                    <a:pt x="473510" y="800454"/>
                  </a:lnTo>
                  <a:lnTo>
                    <a:pt x="485348" y="806703"/>
                  </a:lnTo>
                  <a:lnTo>
                    <a:pt x="497186" y="813584"/>
                  </a:lnTo>
                  <a:lnTo>
                    <a:pt x="509024" y="821093"/>
                  </a:lnTo>
                  <a:lnTo>
                    <a:pt x="520861" y="829209"/>
                  </a:lnTo>
                  <a:lnTo>
                    <a:pt x="532699" y="837891"/>
                  </a:lnTo>
                  <a:lnTo>
                    <a:pt x="544537" y="847074"/>
                  </a:lnTo>
                  <a:lnTo>
                    <a:pt x="556375" y="856674"/>
                  </a:lnTo>
                  <a:lnTo>
                    <a:pt x="568213" y="866588"/>
                  </a:lnTo>
                  <a:lnTo>
                    <a:pt x="580050" y="876697"/>
                  </a:lnTo>
                  <a:lnTo>
                    <a:pt x="591888" y="886871"/>
                  </a:lnTo>
                  <a:lnTo>
                    <a:pt x="603726" y="896980"/>
                  </a:lnTo>
                  <a:lnTo>
                    <a:pt x="615564" y="906894"/>
                  </a:lnTo>
                  <a:lnTo>
                    <a:pt x="627401" y="916495"/>
                  </a:lnTo>
                  <a:lnTo>
                    <a:pt x="639239" y="925678"/>
                  </a:lnTo>
                  <a:lnTo>
                    <a:pt x="651077" y="934359"/>
                  </a:lnTo>
                  <a:lnTo>
                    <a:pt x="662915" y="942475"/>
                  </a:lnTo>
                  <a:lnTo>
                    <a:pt x="674752" y="949984"/>
                  </a:lnTo>
                  <a:lnTo>
                    <a:pt x="686590" y="956865"/>
                  </a:lnTo>
                  <a:lnTo>
                    <a:pt x="698428" y="963115"/>
                  </a:lnTo>
                  <a:lnTo>
                    <a:pt x="710266" y="968746"/>
                  </a:lnTo>
                  <a:lnTo>
                    <a:pt x="722104" y="973784"/>
                  </a:lnTo>
                  <a:lnTo>
                    <a:pt x="733941" y="978261"/>
                  </a:lnTo>
                  <a:lnTo>
                    <a:pt x="745779" y="982218"/>
                  </a:lnTo>
                  <a:lnTo>
                    <a:pt x="757617" y="985696"/>
                  </a:lnTo>
                  <a:lnTo>
                    <a:pt x="769455" y="988741"/>
                  </a:lnTo>
                  <a:lnTo>
                    <a:pt x="781292" y="991396"/>
                  </a:lnTo>
                  <a:lnTo>
                    <a:pt x="793130" y="993702"/>
                  </a:lnTo>
                  <a:lnTo>
                    <a:pt x="804968" y="995700"/>
                  </a:lnTo>
                  <a:lnTo>
                    <a:pt x="816806" y="997427"/>
                  </a:lnTo>
                  <a:lnTo>
                    <a:pt x="828643" y="998916"/>
                  </a:lnTo>
                  <a:lnTo>
                    <a:pt x="840481" y="1000197"/>
                  </a:lnTo>
                  <a:lnTo>
                    <a:pt x="852319" y="1001297"/>
                  </a:lnTo>
                  <a:lnTo>
                    <a:pt x="864157" y="1002241"/>
                  </a:lnTo>
                  <a:lnTo>
                    <a:pt x="875995" y="1003050"/>
                  </a:lnTo>
                  <a:lnTo>
                    <a:pt x="887832" y="1003743"/>
                  </a:lnTo>
                  <a:lnTo>
                    <a:pt x="899670" y="1004335"/>
                  </a:lnTo>
                  <a:lnTo>
                    <a:pt x="911508" y="1004841"/>
                  </a:lnTo>
                  <a:lnTo>
                    <a:pt x="923346" y="1005273"/>
                  </a:lnTo>
                  <a:lnTo>
                    <a:pt x="935183" y="1005642"/>
                  </a:lnTo>
                  <a:lnTo>
                    <a:pt x="947021" y="1005956"/>
                  </a:lnTo>
                  <a:lnTo>
                    <a:pt x="958859" y="1006225"/>
                  </a:lnTo>
                  <a:lnTo>
                    <a:pt x="970697" y="1006453"/>
                  </a:lnTo>
                  <a:lnTo>
                    <a:pt x="982534" y="1006648"/>
                  </a:lnTo>
                  <a:lnTo>
                    <a:pt x="994372" y="1006814"/>
                  </a:lnTo>
                  <a:lnTo>
                    <a:pt x="1006210" y="1006956"/>
                  </a:lnTo>
                  <a:lnTo>
                    <a:pt x="1018048" y="1007076"/>
                  </a:lnTo>
                  <a:lnTo>
                    <a:pt x="1029886" y="1007179"/>
                  </a:lnTo>
                  <a:lnTo>
                    <a:pt x="1041723" y="1007266"/>
                  </a:lnTo>
                  <a:lnTo>
                    <a:pt x="1053561" y="1007341"/>
                  </a:lnTo>
                  <a:lnTo>
                    <a:pt x="1065399" y="1007404"/>
                  </a:lnTo>
                  <a:lnTo>
                    <a:pt x="1077237" y="1007458"/>
                  </a:lnTo>
                  <a:lnTo>
                    <a:pt x="1089074" y="1007504"/>
                  </a:lnTo>
                  <a:lnTo>
                    <a:pt x="1100912" y="1007543"/>
                  </a:lnTo>
                  <a:lnTo>
                    <a:pt x="1112750" y="1007576"/>
                  </a:lnTo>
                  <a:lnTo>
                    <a:pt x="1124588" y="1007604"/>
                  </a:lnTo>
                  <a:lnTo>
                    <a:pt x="1136426" y="1007628"/>
                  </a:lnTo>
                  <a:lnTo>
                    <a:pt x="1148263" y="1007649"/>
                  </a:lnTo>
                  <a:lnTo>
                    <a:pt x="1160101" y="1007666"/>
                  </a:lnTo>
                  <a:lnTo>
                    <a:pt x="1171939" y="1007681"/>
                  </a:lnTo>
                  <a:lnTo>
                    <a:pt x="1171939" y="1007596"/>
                  </a:lnTo>
                  <a:lnTo>
                    <a:pt x="1183777" y="1007567"/>
                  </a:lnTo>
                  <a:lnTo>
                    <a:pt x="1195614" y="1007532"/>
                  </a:lnTo>
                  <a:lnTo>
                    <a:pt x="1207452" y="1007491"/>
                  </a:lnTo>
                  <a:lnTo>
                    <a:pt x="1219290" y="1007443"/>
                  </a:lnTo>
                  <a:lnTo>
                    <a:pt x="1231128" y="1007386"/>
                  </a:lnTo>
                  <a:lnTo>
                    <a:pt x="1242965" y="1007320"/>
                  </a:lnTo>
                  <a:lnTo>
                    <a:pt x="1254803" y="1007242"/>
                  </a:lnTo>
                  <a:lnTo>
                    <a:pt x="1266641" y="1007150"/>
                  </a:lnTo>
                  <a:lnTo>
                    <a:pt x="1278479" y="1007042"/>
                  </a:lnTo>
                  <a:lnTo>
                    <a:pt x="1290317" y="1006916"/>
                  </a:lnTo>
                  <a:lnTo>
                    <a:pt x="1302154" y="1006767"/>
                  </a:lnTo>
                  <a:lnTo>
                    <a:pt x="1313992" y="1006592"/>
                  </a:lnTo>
                  <a:lnTo>
                    <a:pt x="1325830" y="1006387"/>
                  </a:lnTo>
                  <a:lnTo>
                    <a:pt x="1337668" y="1006146"/>
                  </a:lnTo>
                  <a:lnTo>
                    <a:pt x="1349505" y="1005863"/>
                  </a:lnTo>
                  <a:lnTo>
                    <a:pt x="1361343" y="1005531"/>
                  </a:lnTo>
                  <a:lnTo>
                    <a:pt x="1373181" y="1005141"/>
                  </a:lnTo>
                  <a:lnTo>
                    <a:pt x="1385019" y="1004684"/>
                  </a:lnTo>
                  <a:lnTo>
                    <a:pt x="1396856" y="1004147"/>
                  </a:lnTo>
                  <a:lnTo>
                    <a:pt x="1408694" y="1003518"/>
                  </a:lnTo>
                  <a:lnTo>
                    <a:pt x="1420532" y="1002780"/>
                  </a:lnTo>
                  <a:lnTo>
                    <a:pt x="1432370" y="1001916"/>
                  </a:lnTo>
                  <a:lnTo>
                    <a:pt x="1444208" y="1000904"/>
                  </a:lnTo>
                  <a:lnTo>
                    <a:pt x="1456045" y="999720"/>
                  </a:lnTo>
                  <a:lnTo>
                    <a:pt x="1467883" y="998335"/>
                  </a:lnTo>
                  <a:lnTo>
                    <a:pt x="1479721" y="996717"/>
                  </a:lnTo>
                  <a:lnTo>
                    <a:pt x="1491559" y="994829"/>
                  </a:lnTo>
                  <a:lnTo>
                    <a:pt x="1503396" y="992628"/>
                  </a:lnTo>
                  <a:lnTo>
                    <a:pt x="1515234" y="990066"/>
                  </a:lnTo>
                  <a:lnTo>
                    <a:pt x="1527072" y="987089"/>
                  </a:lnTo>
                  <a:lnTo>
                    <a:pt x="1538910" y="983635"/>
                  </a:lnTo>
                  <a:lnTo>
                    <a:pt x="1550748" y="979639"/>
                  </a:lnTo>
                  <a:lnTo>
                    <a:pt x="1562585" y="975026"/>
                  </a:lnTo>
                  <a:lnTo>
                    <a:pt x="1574423" y="969717"/>
                  </a:lnTo>
                  <a:lnTo>
                    <a:pt x="1586261" y="963627"/>
                  </a:lnTo>
                  <a:lnTo>
                    <a:pt x="1598099" y="956670"/>
                  </a:lnTo>
                  <a:lnTo>
                    <a:pt x="1609936" y="948757"/>
                  </a:lnTo>
                  <a:lnTo>
                    <a:pt x="1621774" y="939802"/>
                  </a:lnTo>
                  <a:lnTo>
                    <a:pt x="1633612" y="929727"/>
                  </a:lnTo>
                  <a:lnTo>
                    <a:pt x="1645450" y="918464"/>
                  </a:lnTo>
                  <a:lnTo>
                    <a:pt x="1657287" y="905964"/>
                  </a:lnTo>
                  <a:lnTo>
                    <a:pt x="1669125" y="892202"/>
                  </a:lnTo>
                  <a:lnTo>
                    <a:pt x="1680963" y="877184"/>
                  </a:lnTo>
                  <a:lnTo>
                    <a:pt x="1692801" y="860952"/>
                  </a:lnTo>
                  <a:lnTo>
                    <a:pt x="1704639" y="843590"/>
                  </a:lnTo>
                  <a:lnTo>
                    <a:pt x="1716476" y="825224"/>
                  </a:lnTo>
                  <a:lnTo>
                    <a:pt x="1728314" y="806023"/>
                  </a:lnTo>
                  <a:lnTo>
                    <a:pt x="1740152" y="786195"/>
                  </a:lnTo>
                  <a:lnTo>
                    <a:pt x="1751990" y="765978"/>
                  </a:lnTo>
                  <a:lnTo>
                    <a:pt x="1763827" y="745628"/>
                  </a:lnTo>
                  <a:lnTo>
                    <a:pt x="1775665" y="725411"/>
                  </a:lnTo>
                  <a:lnTo>
                    <a:pt x="1787503" y="705583"/>
                  </a:lnTo>
                  <a:lnTo>
                    <a:pt x="1799341" y="686382"/>
                  </a:lnTo>
                  <a:lnTo>
                    <a:pt x="1811178" y="668016"/>
                  </a:lnTo>
                  <a:lnTo>
                    <a:pt x="1823016" y="650653"/>
                  </a:lnTo>
                  <a:lnTo>
                    <a:pt x="1834854" y="634421"/>
                  </a:lnTo>
                  <a:lnTo>
                    <a:pt x="1846692" y="619403"/>
                  </a:lnTo>
                  <a:lnTo>
                    <a:pt x="1858530" y="605641"/>
                  </a:lnTo>
                  <a:lnTo>
                    <a:pt x="1870367" y="593142"/>
                  </a:lnTo>
                  <a:lnTo>
                    <a:pt x="1882205" y="581879"/>
                  </a:lnTo>
                  <a:lnTo>
                    <a:pt x="1894043" y="571804"/>
                  </a:lnTo>
                  <a:lnTo>
                    <a:pt x="1905881" y="562849"/>
                  </a:lnTo>
                  <a:lnTo>
                    <a:pt x="1917718" y="554936"/>
                  </a:lnTo>
                  <a:lnTo>
                    <a:pt x="1929556" y="547979"/>
                  </a:lnTo>
                  <a:lnTo>
                    <a:pt x="1941394" y="541889"/>
                  </a:lnTo>
                  <a:lnTo>
                    <a:pt x="1953232" y="536580"/>
                  </a:lnTo>
                  <a:lnTo>
                    <a:pt x="1965069" y="531967"/>
                  </a:lnTo>
                  <a:lnTo>
                    <a:pt x="1976907" y="527970"/>
                  </a:lnTo>
                  <a:lnTo>
                    <a:pt x="1988745" y="524517"/>
                  </a:lnTo>
                  <a:lnTo>
                    <a:pt x="2000583" y="521540"/>
                  </a:lnTo>
                  <a:lnTo>
                    <a:pt x="2012421" y="518978"/>
                  </a:lnTo>
                  <a:lnTo>
                    <a:pt x="2024258" y="516777"/>
                  </a:lnTo>
                  <a:lnTo>
                    <a:pt x="2036096" y="514889"/>
                  </a:lnTo>
                  <a:lnTo>
                    <a:pt x="2047934" y="513271"/>
                  </a:lnTo>
                  <a:lnTo>
                    <a:pt x="2059772" y="511886"/>
                  </a:lnTo>
                  <a:lnTo>
                    <a:pt x="2071609" y="510701"/>
                  </a:lnTo>
                  <a:lnTo>
                    <a:pt x="2083447" y="509689"/>
                  </a:lnTo>
                  <a:lnTo>
                    <a:pt x="2095285" y="508825"/>
                  </a:lnTo>
                  <a:lnTo>
                    <a:pt x="2107123" y="508088"/>
                  </a:lnTo>
                  <a:lnTo>
                    <a:pt x="2118961" y="507458"/>
                  </a:lnTo>
                  <a:lnTo>
                    <a:pt x="2130798" y="506922"/>
                  </a:lnTo>
                  <a:lnTo>
                    <a:pt x="2142636" y="506464"/>
                  </a:lnTo>
                  <a:lnTo>
                    <a:pt x="2154474" y="506074"/>
                  </a:lnTo>
                  <a:lnTo>
                    <a:pt x="2166312" y="505742"/>
                  </a:lnTo>
                  <a:lnTo>
                    <a:pt x="2178149" y="505459"/>
                  </a:lnTo>
                  <a:lnTo>
                    <a:pt x="2189987" y="505218"/>
                  </a:lnTo>
                  <a:lnTo>
                    <a:pt x="2201825" y="505013"/>
                  </a:lnTo>
                  <a:lnTo>
                    <a:pt x="2213663" y="504838"/>
                  </a:lnTo>
                  <a:lnTo>
                    <a:pt x="2225500" y="504690"/>
                  </a:lnTo>
                  <a:lnTo>
                    <a:pt x="2237338" y="504563"/>
                  </a:lnTo>
                  <a:lnTo>
                    <a:pt x="2249176" y="504455"/>
                  </a:lnTo>
                  <a:lnTo>
                    <a:pt x="2261014" y="504364"/>
                  </a:lnTo>
                  <a:lnTo>
                    <a:pt x="2272852" y="504286"/>
                  </a:lnTo>
                  <a:lnTo>
                    <a:pt x="2284689" y="504219"/>
                  </a:lnTo>
                  <a:lnTo>
                    <a:pt x="2296527" y="504163"/>
                  </a:lnTo>
                  <a:lnTo>
                    <a:pt x="2308365" y="504115"/>
                  </a:lnTo>
                  <a:lnTo>
                    <a:pt x="2320203" y="504074"/>
                  </a:lnTo>
                  <a:lnTo>
                    <a:pt x="2332040" y="504039"/>
                  </a:lnTo>
                  <a:lnTo>
                    <a:pt x="2343878" y="504009"/>
                  </a:lnTo>
                  <a:lnTo>
                    <a:pt x="2343878" y="503756"/>
                  </a:lnTo>
                  <a:lnTo>
                    <a:pt x="2355716" y="503741"/>
                  </a:lnTo>
                  <a:lnTo>
                    <a:pt x="2367554" y="503723"/>
                  </a:lnTo>
                  <a:lnTo>
                    <a:pt x="2379391" y="503703"/>
                  </a:lnTo>
                  <a:lnTo>
                    <a:pt x="2391229" y="503679"/>
                  </a:lnTo>
                  <a:lnTo>
                    <a:pt x="2403067" y="503651"/>
                  </a:lnTo>
                  <a:lnTo>
                    <a:pt x="2414905" y="503617"/>
                  </a:lnTo>
                  <a:lnTo>
                    <a:pt x="2426743" y="503578"/>
                  </a:lnTo>
                  <a:lnTo>
                    <a:pt x="2438580" y="503533"/>
                  </a:lnTo>
                  <a:lnTo>
                    <a:pt x="2450418" y="503479"/>
                  </a:lnTo>
                  <a:lnTo>
                    <a:pt x="2462256" y="503415"/>
                  </a:lnTo>
                  <a:lnTo>
                    <a:pt x="2474094" y="503341"/>
                  </a:lnTo>
                  <a:lnTo>
                    <a:pt x="2485931" y="503254"/>
                  </a:lnTo>
                  <a:lnTo>
                    <a:pt x="2497769" y="503151"/>
                  </a:lnTo>
                  <a:lnTo>
                    <a:pt x="2509607" y="503031"/>
                  </a:lnTo>
                  <a:lnTo>
                    <a:pt x="2521445" y="502889"/>
                  </a:lnTo>
                  <a:lnTo>
                    <a:pt x="2533283" y="502723"/>
                  </a:lnTo>
                  <a:lnTo>
                    <a:pt x="2545120" y="502528"/>
                  </a:lnTo>
                  <a:lnTo>
                    <a:pt x="2556958" y="502299"/>
                  </a:lnTo>
                  <a:lnTo>
                    <a:pt x="2568796" y="502031"/>
                  </a:lnTo>
                  <a:lnTo>
                    <a:pt x="2580634" y="501717"/>
                  </a:lnTo>
                  <a:lnTo>
                    <a:pt x="2592471" y="501348"/>
                  </a:lnTo>
                  <a:lnTo>
                    <a:pt x="2604309" y="500916"/>
                  </a:lnTo>
                  <a:lnTo>
                    <a:pt x="2616147" y="500410"/>
                  </a:lnTo>
                  <a:lnTo>
                    <a:pt x="2627985" y="499817"/>
                  </a:lnTo>
                  <a:lnTo>
                    <a:pt x="2639822" y="499125"/>
                  </a:lnTo>
                  <a:lnTo>
                    <a:pt x="2651660" y="498316"/>
                  </a:lnTo>
                  <a:lnTo>
                    <a:pt x="2663498" y="497372"/>
                  </a:lnTo>
                  <a:lnTo>
                    <a:pt x="2675336" y="496271"/>
                  </a:lnTo>
                  <a:lnTo>
                    <a:pt x="2687174" y="494990"/>
                  </a:lnTo>
                  <a:lnTo>
                    <a:pt x="2699011" y="493502"/>
                  </a:lnTo>
                  <a:lnTo>
                    <a:pt x="2710849" y="491775"/>
                  </a:lnTo>
                  <a:lnTo>
                    <a:pt x="2722687" y="489777"/>
                  </a:lnTo>
                  <a:lnTo>
                    <a:pt x="2734525" y="487470"/>
                  </a:lnTo>
                  <a:lnTo>
                    <a:pt x="2746362" y="484816"/>
                  </a:lnTo>
                  <a:lnTo>
                    <a:pt x="2758200" y="481771"/>
                  </a:lnTo>
                  <a:lnTo>
                    <a:pt x="2770038" y="478292"/>
                  </a:lnTo>
                  <a:lnTo>
                    <a:pt x="2781876" y="474336"/>
                  </a:lnTo>
                  <a:lnTo>
                    <a:pt x="2793713" y="469859"/>
                  </a:lnTo>
                  <a:lnTo>
                    <a:pt x="2805551" y="464821"/>
                  </a:lnTo>
                  <a:lnTo>
                    <a:pt x="2817389" y="459189"/>
                  </a:lnTo>
                  <a:lnTo>
                    <a:pt x="2829227" y="452940"/>
                  </a:lnTo>
                  <a:lnTo>
                    <a:pt x="2841065" y="446059"/>
                  </a:lnTo>
                  <a:lnTo>
                    <a:pt x="2852902" y="438550"/>
                  </a:lnTo>
                  <a:lnTo>
                    <a:pt x="2864740" y="430434"/>
                  </a:lnTo>
                  <a:lnTo>
                    <a:pt x="2876578" y="421752"/>
                  </a:lnTo>
                  <a:lnTo>
                    <a:pt x="2888416" y="412569"/>
                  </a:lnTo>
                  <a:lnTo>
                    <a:pt x="2900253" y="402969"/>
                  </a:lnTo>
                  <a:lnTo>
                    <a:pt x="2912091" y="393055"/>
                  </a:lnTo>
                  <a:lnTo>
                    <a:pt x="2923929" y="382946"/>
                  </a:lnTo>
                  <a:lnTo>
                    <a:pt x="2935767" y="372772"/>
                  </a:lnTo>
                  <a:lnTo>
                    <a:pt x="2947604" y="362663"/>
                  </a:lnTo>
                  <a:lnTo>
                    <a:pt x="2959442" y="352749"/>
                  </a:lnTo>
                  <a:lnTo>
                    <a:pt x="2971280" y="343148"/>
                  </a:lnTo>
                  <a:lnTo>
                    <a:pt x="2983118" y="333965"/>
                  </a:lnTo>
                  <a:lnTo>
                    <a:pt x="2994956" y="325284"/>
                  </a:lnTo>
                  <a:lnTo>
                    <a:pt x="3006793" y="317168"/>
                  </a:lnTo>
                  <a:lnTo>
                    <a:pt x="3018631" y="309659"/>
                  </a:lnTo>
                  <a:lnTo>
                    <a:pt x="3030469" y="302778"/>
                  </a:lnTo>
                  <a:lnTo>
                    <a:pt x="3042307" y="296528"/>
                  </a:lnTo>
                  <a:lnTo>
                    <a:pt x="3054144" y="290897"/>
                  </a:lnTo>
                  <a:lnTo>
                    <a:pt x="3065982" y="285859"/>
                  </a:lnTo>
                  <a:lnTo>
                    <a:pt x="3077820" y="281382"/>
                  </a:lnTo>
                  <a:lnTo>
                    <a:pt x="3089658" y="277425"/>
                  </a:lnTo>
                  <a:lnTo>
                    <a:pt x="3101496" y="273947"/>
                  </a:lnTo>
                  <a:lnTo>
                    <a:pt x="3113333" y="270902"/>
                  </a:lnTo>
                  <a:lnTo>
                    <a:pt x="3125171" y="268247"/>
                  </a:lnTo>
                  <a:lnTo>
                    <a:pt x="3137009" y="265941"/>
                  </a:lnTo>
                  <a:lnTo>
                    <a:pt x="3148847" y="263943"/>
                  </a:lnTo>
                  <a:lnTo>
                    <a:pt x="3160684" y="262216"/>
                  </a:lnTo>
                  <a:lnTo>
                    <a:pt x="3172522" y="260727"/>
                  </a:lnTo>
                  <a:lnTo>
                    <a:pt x="3184360" y="259446"/>
                  </a:lnTo>
                  <a:lnTo>
                    <a:pt x="3196198" y="258346"/>
                  </a:lnTo>
                  <a:lnTo>
                    <a:pt x="3208035" y="257402"/>
                  </a:lnTo>
                  <a:lnTo>
                    <a:pt x="3219873" y="256593"/>
                  </a:lnTo>
                  <a:lnTo>
                    <a:pt x="3231711" y="255900"/>
                  </a:lnTo>
                  <a:lnTo>
                    <a:pt x="3243549" y="255308"/>
                  </a:lnTo>
                  <a:lnTo>
                    <a:pt x="3255387" y="254802"/>
                  </a:lnTo>
                  <a:lnTo>
                    <a:pt x="3267224" y="254370"/>
                  </a:lnTo>
                  <a:lnTo>
                    <a:pt x="3279062" y="254001"/>
                  </a:lnTo>
                  <a:lnTo>
                    <a:pt x="3290900" y="253687"/>
                  </a:lnTo>
                  <a:lnTo>
                    <a:pt x="3302738" y="253418"/>
                  </a:lnTo>
                  <a:lnTo>
                    <a:pt x="3314575" y="253190"/>
                  </a:lnTo>
                  <a:lnTo>
                    <a:pt x="3326413" y="252995"/>
                  </a:lnTo>
                  <a:lnTo>
                    <a:pt x="3338251" y="252829"/>
                  </a:lnTo>
                  <a:lnTo>
                    <a:pt x="3350089" y="252687"/>
                  </a:lnTo>
                  <a:lnTo>
                    <a:pt x="3361926" y="252567"/>
                  </a:lnTo>
                  <a:lnTo>
                    <a:pt x="3373764" y="252464"/>
                  </a:lnTo>
                  <a:lnTo>
                    <a:pt x="3385602" y="252377"/>
                  </a:lnTo>
                  <a:lnTo>
                    <a:pt x="3397440" y="252302"/>
                  </a:lnTo>
                  <a:lnTo>
                    <a:pt x="3409278" y="252239"/>
                  </a:lnTo>
                  <a:lnTo>
                    <a:pt x="3421115" y="252185"/>
                  </a:lnTo>
                  <a:lnTo>
                    <a:pt x="3432953" y="252139"/>
                  </a:lnTo>
                  <a:lnTo>
                    <a:pt x="3444791" y="252100"/>
                  </a:lnTo>
                  <a:lnTo>
                    <a:pt x="3456629" y="252067"/>
                  </a:lnTo>
                  <a:lnTo>
                    <a:pt x="3468466" y="252039"/>
                  </a:lnTo>
                  <a:lnTo>
                    <a:pt x="3480304" y="252015"/>
                  </a:lnTo>
                  <a:lnTo>
                    <a:pt x="3492142" y="251994"/>
                  </a:lnTo>
                  <a:lnTo>
                    <a:pt x="3503980" y="251977"/>
                  </a:lnTo>
                  <a:lnTo>
                    <a:pt x="3515818" y="251962"/>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35A2FF">
                  <a:alpha val="100000"/>
                </a:srgbClr>
              </a:solidFill>
              <a:prstDash val="solid"/>
              <a:round/>
            </a:ln>
          </p:spPr>
          <p:txBody>
            <a:bodyPr/>
            <a:lstStyle/>
            <a:p>
              <a:endParaRPr/>
            </a:p>
          </p:txBody>
        </p:sp>
        <p:sp>
          <p:nvSpPr>
            <p:cNvPr id="38" name="pl38"/>
            <p:cNvSpPr/>
            <p:nvPr/>
          </p:nvSpPr>
          <p:spPr>
            <a:xfrm>
              <a:off x="2482252" y="2663996"/>
              <a:ext cx="4687757" cy="2015024"/>
            </a:xfrm>
            <a:custGeom>
              <a:avLst/>
              <a:gdLst/>
              <a:ahLst/>
              <a:cxnLst/>
              <a:rect l="0" t="0" r="0" b="0"/>
              <a:pathLst>
                <a:path w="4687757" h="2015024">
                  <a:moveTo>
                    <a:pt x="0" y="2015024"/>
                  </a:moveTo>
                  <a:lnTo>
                    <a:pt x="11837" y="2015024"/>
                  </a:lnTo>
                  <a:lnTo>
                    <a:pt x="23675" y="2015024"/>
                  </a:lnTo>
                  <a:lnTo>
                    <a:pt x="35513" y="2015024"/>
                  </a:lnTo>
                  <a:lnTo>
                    <a:pt x="47351" y="2015024"/>
                  </a:lnTo>
                  <a:lnTo>
                    <a:pt x="59188" y="2015024"/>
                  </a:lnTo>
                  <a:lnTo>
                    <a:pt x="71026" y="2015024"/>
                  </a:lnTo>
                  <a:lnTo>
                    <a:pt x="82864" y="2015024"/>
                  </a:lnTo>
                  <a:lnTo>
                    <a:pt x="94702" y="2015024"/>
                  </a:lnTo>
                  <a:lnTo>
                    <a:pt x="106539" y="2015024"/>
                  </a:lnTo>
                  <a:lnTo>
                    <a:pt x="118377" y="2015024"/>
                  </a:lnTo>
                  <a:lnTo>
                    <a:pt x="130215" y="2015024"/>
                  </a:lnTo>
                  <a:lnTo>
                    <a:pt x="142053" y="2015024"/>
                  </a:lnTo>
                  <a:lnTo>
                    <a:pt x="153891" y="2015024"/>
                  </a:lnTo>
                  <a:lnTo>
                    <a:pt x="165728" y="2015024"/>
                  </a:lnTo>
                  <a:lnTo>
                    <a:pt x="177566" y="2015024"/>
                  </a:lnTo>
                  <a:lnTo>
                    <a:pt x="189404" y="2015024"/>
                  </a:lnTo>
                  <a:lnTo>
                    <a:pt x="201242" y="2015024"/>
                  </a:lnTo>
                  <a:lnTo>
                    <a:pt x="213079" y="2015024"/>
                  </a:lnTo>
                  <a:lnTo>
                    <a:pt x="224917" y="2015024"/>
                  </a:lnTo>
                  <a:lnTo>
                    <a:pt x="236755" y="2015024"/>
                  </a:lnTo>
                  <a:lnTo>
                    <a:pt x="248593" y="2015024"/>
                  </a:lnTo>
                  <a:lnTo>
                    <a:pt x="260430" y="2015024"/>
                  </a:lnTo>
                  <a:lnTo>
                    <a:pt x="272268" y="2015024"/>
                  </a:lnTo>
                  <a:lnTo>
                    <a:pt x="284106" y="2015024"/>
                  </a:lnTo>
                  <a:lnTo>
                    <a:pt x="295944" y="2015024"/>
                  </a:lnTo>
                  <a:lnTo>
                    <a:pt x="307782" y="2015024"/>
                  </a:lnTo>
                  <a:lnTo>
                    <a:pt x="319619" y="2015024"/>
                  </a:lnTo>
                  <a:lnTo>
                    <a:pt x="331457" y="2015024"/>
                  </a:lnTo>
                  <a:lnTo>
                    <a:pt x="343295" y="2015024"/>
                  </a:lnTo>
                  <a:lnTo>
                    <a:pt x="355133" y="2015024"/>
                  </a:lnTo>
                  <a:lnTo>
                    <a:pt x="366970" y="2015024"/>
                  </a:lnTo>
                  <a:lnTo>
                    <a:pt x="378808" y="2015024"/>
                  </a:lnTo>
                  <a:lnTo>
                    <a:pt x="390646" y="2015024"/>
                  </a:lnTo>
                  <a:lnTo>
                    <a:pt x="402484" y="2015024"/>
                  </a:lnTo>
                  <a:lnTo>
                    <a:pt x="414321" y="2015024"/>
                  </a:lnTo>
                  <a:lnTo>
                    <a:pt x="426159" y="2015024"/>
                  </a:lnTo>
                  <a:lnTo>
                    <a:pt x="437997" y="2015024"/>
                  </a:lnTo>
                  <a:lnTo>
                    <a:pt x="449835" y="2015024"/>
                  </a:lnTo>
                  <a:lnTo>
                    <a:pt x="461673" y="2015024"/>
                  </a:lnTo>
                  <a:lnTo>
                    <a:pt x="473510" y="2015024"/>
                  </a:lnTo>
                  <a:lnTo>
                    <a:pt x="485348" y="2015024"/>
                  </a:lnTo>
                  <a:lnTo>
                    <a:pt x="497186" y="2015024"/>
                  </a:lnTo>
                  <a:lnTo>
                    <a:pt x="509024" y="2015024"/>
                  </a:lnTo>
                  <a:lnTo>
                    <a:pt x="520861" y="2015024"/>
                  </a:lnTo>
                  <a:lnTo>
                    <a:pt x="532699" y="2015024"/>
                  </a:lnTo>
                  <a:lnTo>
                    <a:pt x="544537" y="2015024"/>
                  </a:lnTo>
                  <a:lnTo>
                    <a:pt x="556375" y="2015024"/>
                  </a:lnTo>
                  <a:lnTo>
                    <a:pt x="568213" y="2015024"/>
                  </a:lnTo>
                  <a:lnTo>
                    <a:pt x="580050" y="2015024"/>
                  </a:lnTo>
                  <a:lnTo>
                    <a:pt x="591888" y="2015024"/>
                  </a:lnTo>
                  <a:lnTo>
                    <a:pt x="603726" y="2015024"/>
                  </a:lnTo>
                  <a:lnTo>
                    <a:pt x="615564" y="2015024"/>
                  </a:lnTo>
                  <a:lnTo>
                    <a:pt x="627401" y="2015024"/>
                  </a:lnTo>
                  <a:lnTo>
                    <a:pt x="639239" y="2015024"/>
                  </a:lnTo>
                  <a:lnTo>
                    <a:pt x="651077" y="2015024"/>
                  </a:lnTo>
                  <a:lnTo>
                    <a:pt x="662915" y="2015024"/>
                  </a:lnTo>
                  <a:lnTo>
                    <a:pt x="674752" y="2015024"/>
                  </a:lnTo>
                  <a:lnTo>
                    <a:pt x="686590" y="2015024"/>
                  </a:lnTo>
                  <a:lnTo>
                    <a:pt x="698428" y="2015024"/>
                  </a:lnTo>
                  <a:lnTo>
                    <a:pt x="710266" y="2015024"/>
                  </a:lnTo>
                  <a:lnTo>
                    <a:pt x="722104" y="2015024"/>
                  </a:lnTo>
                  <a:lnTo>
                    <a:pt x="733941" y="2015024"/>
                  </a:lnTo>
                  <a:lnTo>
                    <a:pt x="745779" y="2015024"/>
                  </a:lnTo>
                  <a:lnTo>
                    <a:pt x="757617" y="2015024"/>
                  </a:lnTo>
                  <a:lnTo>
                    <a:pt x="769455" y="2015024"/>
                  </a:lnTo>
                  <a:lnTo>
                    <a:pt x="781292" y="2015024"/>
                  </a:lnTo>
                  <a:lnTo>
                    <a:pt x="793130" y="2015024"/>
                  </a:lnTo>
                  <a:lnTo>
                    <a:pt x="804968" y="2015024"/>
                  </a:lnTo>
                  <a:lnTo>
                    <a:pt x="816806" y="2015024"/>
                  </a:lnTo>
                  <a:lnTo>
                    <a:pt x="828643" y="2015024"/>
                  </a:lnTo>
                  <a:lnTo>
                    <a:pt x="840481" y="2015024"/>
                  </a:lnTo>
                  <a:lnTo>
                    <a:pt x="852319" y="2015024"/>
                  </a:lnTo>
                  <a:lnTo>
                    <a:pt x="864157" y="2015024"/>
                  </a:lnTo>
                  <a:lnTo>
                    <a:pt x="875995" y="2015024"/>
                  </a:lnTo>
                  <a:lnTo>
                    <a:pt x="887832" y="2015024"/>
                  </a:lnTo>
                  <a:lnTo>
                    <a:pt x="899670" y="2015024"/>
                  </a:lnTo>
                  <a:lnTo>
                    <a:pt x="911508" y="2015024"/>
                  </a:lnTo>
                  <a:lnTo>
                    <a:pt x="923346" y="2015024"/>
                  </a:lnTo>
                  <a:lnTo>
                    <a:pt x="935183" y="2015024"/>
                  </a:lnTo>
                  <a:lnTo>
                    <a:pt x="947021" y="2015024"/>
                  </a:lnTo>
                  <a:lnTo>
                    <a:pt x="958859" y="2015024"/>
                  </a:lnTo>
                  <a:lnTo>
                    <a:pt x="970697" y="2015024"/>
                  </a:lnTo>
                  <a:lnTo>
                    <a:pt x="982534" y="2015024"/>
                  </a:lnTo>
                  <a:lnTo>
                    <a:pt x="994372" y="2015024"/>
                  </a:lnTo>
                  <a:lnTo>
                    <a:pt x="1006210" y="2015024"/>
                  </a:lnTo>
                  <a:lnTo>
                    <a:pt x="1018048" y="2015024"/>
                  </a:lnTo>
                  <a:lnTo>
                    <a:pt x="1029886" y="2015024"/>
                  </a:lnTo>
                  <a:lnTo>
                    <a:pt x="1041723" y="2015024"/>
                  </a:lnTo>
                  <a:lnTo>
                    <a:pt x="1053561" y="2015024"/>
                  </a:lnTo>
                  <a:lnTo>
                    <a:pt x="1065399" y="2015024"/>
                  </a:lnTo>
                  <a:lnTo>
                    <a:pt x="1077237" y="2015024"/>
                  </a:lnTo>
                  <a:lnTo>
                    <a:pt x="1089074" y="2015024"/>
                  </a:lnTo>
                  <a:lnTo>
                    <a:pt x="1100912" y="2015024"/>
                  </a:lnTo>
                  <a:lnTo>
                    <a:pt x="1112750" y="2015024"/>
                  </a:lnTo>
                  <a:lnTo>
                    <a:pt x="1124588" y="2015024"/>
                  </a:lnTo>
                  <a:lnTo>
                    <a:pt x="1136426" y="2015024"/>
                  </a:lnTo>
                  <a:lnTo>
                    <a:pt x="1148263" y="2015024"/>
                  </a:lnTo>
                  <a:lnTo>
                    <a:pt x="1160101" y="2015024"/>
                  </a:lnTo>
                  <a:lnTo>
                    <a:pt x="1171939" y="2015024"/>
                  </a:lnTo>
                  <a:lnTo>
                    <a:pt x="1171939" y="2014348"/>
                  </a:lnTo>
                  <a:lnTo>
                    <a:pt x="1183777" y="2014230"/>
                  </a:lnTo>
                  <a:lnTo>
                    <a:pt x="1195614" y="2014090"/>
                  </a:lnTo>
                  <a:lnTo>
                    <a:pt x="1207452" y="2013927"/>
                  </a:lnTo>
                  <a:lnTo>
                    <a:pt x="1219290" y="2013734"/>
                  </a:lnTo>
                  <a:lnTo>
                    <a:pt x="1231128" y="2013508"/>
                  </a:lnTo>
                  <a:lnTo>
                    <a:pt x="1242965" y="2013243"/>
                  </a:lnTo>
                  <a:lnTo>
                    <a:pt x="1254803" y="2012930"/>
                  </a:lnTo>
                  <a:lnTo>
                    <a:pt x="1266641" y="2012564"/>
                  </a:lnTo>
                  <a:lnTo>
                    <a:pt x="1278479" y="2012133"/>
                  </a:lnTo>
                  <a:lnTo>
                    <a:pt x="1290317" y="2011626"/>
                  </a:lnTo>
                  <a:lnTo>
                    <a:pt x="1302154" y="2011031"/>
                  </a:lnTo>
                  <a:lnTo>
                    <a:pt x="1313992" y="2010333"/>
                  </a:lnTo>
                  <a:lnTo>
                    <a:pt x="1325830" y="2009512"/>
                  </a:lnTo>
                  <a:lnTo>
                    <a:pt x="1337668" y="2008548"/>
                  </a:lnTo>
                  <a:lnTo>
                    <a:pt x="1349505" y="2007416"/>
                  </a:lnTo>
                  <a:lnTo>
                    <a:pt x="1361343" y="2006088"/>
                  </a:lnTo>
                  <a:lnTo>
                    <a:pt x="1373181" y="2004528"/>
                  </a:lnTo>
                  <a:lnTo>
                    <a:pt x="1385019" y="2002699"/>
                  </a:lnTo>
                  <a:lnTo>
                    <a:pt x="1396856" y="2000552"/>
                  </a:lnTo>
                  <a:lnTo>
                    <a:pt x="1408694" y="1998035"/>
                  </a:lnTo>
                  <a:lnTo>
                    <a:pt x="1420532" y="1995084"/>
                  </a:lnTo>
                  <a:lnTo>
                    <a:pt x="1432370" y="1991627"/>
                  </a:lnTo>
                  <a:lnTo>
                    <a:pt x="1444208" y="1987579"/>
                  </a:lnTo>
                  <a:lnTo>
                    <a:pt x="1456045" y="1982842"/>
                  </a:lnTo>
                  <a:lnTo>
                    <a:pt x="1467883" y="1977303"/>
                  </a:lnTo>
                  <a:lnTo>
                    <a:pt x="1479721" y="1970831"/>
                  </a:lnTo>
                  <a:lnTo>
                    <a:pt x="1491559" y="1963278"/>
                  </a:lnTo>
                  <a:lnTo>
                    <a:pt x="1503396" y="1954474"/>
                  </a:lnTo>
                  <a:lnTo>
                    <a:pt x="1515234" y="1944226"/>
                  </a:lnTo>
                  <a:lnTo>
                    <a:pt x="1527072" y="1932317"/>
                  </a:lnTo>
                  <a:lnTo>
                    <a:pt x="1538910" y="1918504"/>
                  </a:lnTo>
                  <a:lnTo>
                    <a:pt x="1550748" y="1902518"/>
                  </a:lnTo>
                  <a:lnTo>
                    <a:pt x="1562585" y="1884066"/>
                  </a:lnTo>
                  <a:lnTo>
                    <a:pt x="1574423" y="1862829"/>
                  </a:lnTo>
                  <a:lnTo>
                    <a:pt x="1586261" y="1838471"/>
                  </a:lnTo>
                  <a:lnTo>
                    <a:pt x="1598099" y="1810642"/>
                  </a:lnTo>
                  <a:lnTo>
                    <a:pt x="1609936" y="1778990"/>
                  </a:lnTo>
                  <a:lnTo>
                    <a:pt x="1621774" y="1743171"/>
                  </a:lnTo>
                  <a:lnTo>
                    <a:pt x="1633612" y="1702870"/>
                  </a:lnTo>
                  <a:lnTo>
                    <a:pt x="1645450" y="1657818"/>
                  </a:lnTo>
                  <a:lnTo>
                    <a:pt x="1657287" y="1607819"/>
                  </a:lnTo>
                  <a:lnTo>
                    <a:pt x="1669125" y="1552772"/>
                  </a:lnTo>
                  <a:lnTo>
                    <a:pt x="1680963" y="1492700"/>
                  </a:lnTo>
                  <a:lnTo>
                    <a:pt x="1692801" y="1427772"/>
                  </a:lnTo>
                  <a:lnTo>
                    <a:pt x="1704639" y="1358322"/>
                  </a:lnTo>
                  <a:lnTo>
                    <a:pt x="1716476" y="1284858"/>
                  </a:lnTo>
                  <a:lnTo>
                    <a:pt x="1728314" y="1208055"/>
                  </a:lnTo>
                  <a:lnTo>
                    <a:pt x="1740152" y="1128743"/>
                  </a:lnTo>
                  <a:lnTo>
                    <a:pt x="1751990" y="1047873"/>
                  </a:lnTo>
                  <a:lnTo>
                    <a:pt x="1763827" y="966475"/>
                  </a:lnTo>
                  <a:lnTo>
                    <a:pt x="1775665" y="885605"/>
                  </a:lnTo>
                  <a:lnTo>
                    <a:pt x="1787503" y="806293"/>
                  </a:lnTo>
                  <a:lnTo>
                    <a:pt x="1799341" y="729490"/>
                  </a:lnTo>
                  <a:lnTo>
                    <a:pt x="1811178" y="656026"/>
                  </a:lnTo>
                  <a:lnTo>
                    <a:pt x="1823016" y="586576"/>
                  </a:lnTo>
                  <a:lnTo>
                    <a:pt x="1834854" y="521648"/>
                  </a:lnTo>
                  <a:lnTo>
                    <a:pt x="1846692" y="461576"/>
                  </a:lnTo>
                  <a:lnTo>
                    <a:pt x="1858530" y="406529"/>
                  </a:lnTo>
                  <a:lnTo>
                    <a:pt x="1870367" y="356529"/>
                  </a:lnTo>
                  <a:lnTo>
                    <a:pt x="1882205" y="311478"/>
                  </a:lnTo>
                  <a:lnTo>
                    <a:pt x="1894043" y="271177"/>
                  </a:lnTo>
                  <a:lnTo>
                    <a:pt x="1905881" y="235358"/>
                  </a:lnTo>
                  <a:lnTo>
                    <a:pt x="1917718" y="203706"/>
                  </a:lnTo>
                  <a:lnTo>
                    <a:pt x="1929556" y="175877"/>
                  </a:lnTo>
                  <a:lnTo>
                    <a:pt x="1941394" y="151519"/>
                  </a:lnTo>
                  <a:lnTo>
                    <a:pt x="1953232" y="130282"/>
                  </a:lnTo>
                  <a:lnTo>
                    <a:pt x="1965069" y="111830"/>
                  </a:lnTo>
                  <a:lnTo>
                    <a:pt x="1976907" y="95844"/>
                  </a:lnTo>
                  <a:lnTo>
                    <a:pt x="1988745" y="82031"/>
                  </a:lnTo>
                  <a:lnTo>
                    <a:pt x="2000583" y="70122"/>
                  </a:lnTo>
                  <a:lnTo>
                    <a:pt x="2012421" y="59874"/>
                  </a:lnTo>
                  <a:lnTo>
                    <a:pt x="2024258" y="51070"/>
                  </a:lnTo>
                  <a:lnTo>
                    <a:pt x="2036096" y="43517"/>
                  </a:lnTo>
                  <a:lnTo>
                    <a:pt x="2047934" y="37045"/>
                  </a:lnTo>
                  <a:lnTo>
                    <a:pt x="2059772" y="31506"/>
                  </a:lnTo>
                  <a:lnTo>
                    <a:pt x="2071609" y="26769"/>
                  </a:lnTo>
                  <a:lnTo>
                    <a:pt x="2083447" y="22720"/>
                  </a:lnTo>
                  <a:lnTo>
                    <a:pt x="2095285" y="19263"/>
                  </a:lnTo>
                  <a:lnTo>
                    <a:pt x="2107123" y="16313"/>
                  </a:lnTo>
                  <a:lnTo>
                    <a:pt x="2118961" y="13796"/>
                  </a:lnTo>
                  <a:lnTo>
                    <a:pt x="2130798" y="11649"/>
                  </a:lnTo>
                  <a:lnTo>
                    <a:pt x="2142636" y="9819"/>
                  </a:lnTo>
                  <a:lnTo>
                    <a:pt x="2154474" y="8260"/>
                  </a:lnTo>
                  <a:lnTo>
                    <a:pt x="2166312" y="6931"/>
                  </a:lnTo>
                  <a:lnTo>
                    <a:pt x="2178149" y="5800"/>
                  </a:lnTo>
                  <a:lnTo>
                    <a:pt x="2189987" y="4836"/>
                  </a:lnTo>
                  <a:lnTo>
                    <a:pt x="2201825" y="4015"/>
                  </a:lnTo>
                  <a:lnTo>
                    <a:pt x="2213663" y="3316"/>
                  </a:lnTo>
                  <a:lnTo>
                    <a:pt x="2225500" y="2722"/>
                  </a:lnTo>
                  <a:lnTo>
                    <a:pt x="2237338" y="2215"/>
                  </a:lnTo>
                  <a:lnTo>
                    <a:pt x="2249176" y="1784"/>
                  </a:lnTo>
                  <a:lnTo>
                    <a:pt x="2261014" y="1417"/>
                  </a:lnTo>
                  <a:lnTo>
                    <a:pt x="2272852" y="1105"/>
                  </a:lnTo>
                  <a:lnTo>
                    <a:pt x="2284689" y="839"/>
                  </a:lnTo>
                  <a:lnTo>
                    <a:pt x="2296527" y="613"/>
                  </a:lnTo>
                  <a:lnTo>
                    <a:pt x="2308365" y="421"/>
                  </a:lnTo>
                  <a:lnTo>
                    <a:pt x="2320203" y="257"/>
                  </a:lnTo>
                  <a:lnTo>
                    <a:pt x="2332040" y="118"/>
                  </a:lnTo>
                  <a:lnTo>
                    <a:pt x="2343878" y="0"/>
                  </a:lnTo>
                  <a:lnTo>
                    <a:pt x="2343878" y="0"/>
                  </a:lnTo>
                  <a:lnTo>
                    <a:pt x="2355716" y="118"/>
                  </a:lnTo>
                  <a:lnTo>
                    <a:pt x="2367554" y="257"/>
                  </a:lnTo>
                  <a:lnTo>
                    <a:pt x="2379391" y="421"/>
                  </a:lnTo>
                  <a:lnTo>
                    <a:pt x="2391229" y="613"/>
                  </a:lnTo>
                  <a:lnTo>
                    <a:pt x="2403067" y="839"/>
                  </a:lnTo>
                  <a:lnTo>
                    <a:pt x="2414905" y="1105"/>
                  </a:lnTo>
                  <a:lnTo>
                    <a:pt x="2426743" y="1417"/>
                  </a:lnTo>
                  <a:lnTo>
                    <a:pt x="2438580" y="1784"/>
                  </a:lnTo>
                  <a:lnTo>
                    <a:pt x="2450418" y="2215"/>
                  </a:lnTo>
                  <a:lnTo>
                    <a:pt x="2462256" y="2722"/>
                  </a:lnTo>
                  <a:lnTo>
                    <a:pt x="2474094" y="3316"/>
                  </a:lnTo>
                  <a:lnTo>
                    <a:pt x="2485931" y="4015"/>
                  </a:lnTo>
                  <a:lnTo>
                    <a:pt x="2497769" y="4836"/>
                  </a:lnTo>
                  <a:lnTo>
                    <a:pt x="2509607" y="5800"/>
                  </a:lnTo>
                  <a:lnTo>
                    <a:pt x="2521445" y="6931"/>
                  </a:lnTo>
                  <a:lnTo>
                    <a:pt x="2533283" y="8260"/>
                  </a:lnTo>
                  <a:lnTo>
                    <a:pt x="2545120" y="9819"/>
                  </a:lnTo>
                  <a:lnTo>
                    <a:pt x="2556958" y="11649"/>
                  </a:lnTo>
                  <a:lnTo>
                    <a:pt x="2568796" y="13796"/>
                  </a:lnTo>
                  <a:lnTo>
                    <a:pt x="2580634" y="16313"/>
                  </a:lnTo>
                  <a:lnTo>
                    <a:pt x="2592471" y="19263"/>
                  </a:lnTo>
                  <a:lnTo>
                    <a:pt x="2604309" y="22720"/>
                  </a:lnTo>
                  <a:lnTo>
                    <a:pt x="2616147" y="26769"/>
                  </a:lnTo>
                  <a:lnTo>
                    <a:pt x="2627985" y="31506"/>
                  </a:lnTo>
                  <a:lnTo>
                    <a:pt x="2639822" y="37045"/>
                  </a:lnTo>
                  <a:lnTo>
                    <a:pt x="2651660" y="43517"/>
                  </a:lnTo>
                  <a:lnTo>
                    <a:pt x="2663498" y="51070"/>
                  </a:lnTo>
                  <a:lnTo>
                    <a:pt x="2675336" y="59874"/>
                  </a:lnTo>
                  <a:lnTo>
                    <a:pt x="2687174" y="70122"/>
                  </a:lnTo>
                  <a:lnTo>
                    <a:pt x="2699011" y="82031"/>
                  </a:lnTo>
                  <a:lnTo>
                    <a:pt x="2710849" y="95844"/>
                  </a:lnTo>
                  <a:lnTo>
                    <a:pt x="2722687" y="111830"/>
                  </a:lnTo>
                  <a:lnTo>
                    <a:pt x="2734525" y="130282"/>
                  </a:lnTo>
                  <a:lnTo>
                    <a:pt x="2746362" y="151519"/>
                  </a:lnTo>
                  <a:lnTo>
                    <a:pt x="2758200" y="175877"/>
                  </a:lnTo>
                  <a:lnTo>
                    <a:pt x="2770038" y="203706"/>
                  </a:lnTo>
                  <a:lnTo>
                    <a:pt x="2781876" y="235358"/>
                  </a:lnTo>
                  <a:lnTo>
                    <a:pt x="2793713" y="271177"/>
                  </a:lnTo>
                  <a:lnTo>
                    <a:pt x="2805551" y="311478"/>
                  </a:lnTo>
                  <a:lnTo>
                    <a:pt x="2817389" y="356529"/>
                  </a:lnTo>
                  <a:lnTo>
                    <a:pt x="2829227" y="406529"/>
                  </a:lnTo>
                  <a:lnTo>
                    <a:pt x="2841065" y="461576"/>
                  </a:lnTo>
                  <a:lnTo>
                    <a:pt x="2852902" y="521648"/>
                  </a:lnTo>
                  <a:lnTo>
                    <a:pt x="2864740" y="586576"/>
                  </a:lnTo>
                  <a:lnTo>
                    <a:pt x="2876578" y="656026"/>
                  </a:lnTo>
                  <a:lnTo>
                    <a:pt x="2888416" y="729490"/>
                  </a:lnTo>
                  <a:lnTo>
                    <a:pt x="2900253" y="806293"/>
                  </a:lnTo>
                  <a:lnTo>
                    <a:pt x="2912091" y="885605"/>
                  </a:lnTo>
                  <a:lnTo>
                    <a:pt x="2923929" y="966475"/>
                  </a:lnTo>
                  <a:lnTo>
                    <a:pt x="2935767" y="1047873"/>
                  </a:lnTo>
                  <a:lnTo>
                    <a:pt x="2947604" y="1128743"/>
                  </a:lnTo>
                  <a:lnTo>
                    <a:pt x="2959442" y="1208055"/>
                  </a:lnTo>
                  <a:lnTo>
                    <a:pt x="2971280" y="1284858"/>
                  </a:lnTo>
                  <a:lnTo>
                    <a:pt x="2983118" y="1358322"/>
                  </a:lnTo>
                  <a:lnTo>
                    <a:pt x="2994956" y="1427772"/>
                  </a:lnTo>
                  <a:lnTo>
                    <a:pt x="3006793" y="1492700"/>
                  </a:lnTo>
                  <a:lnTo>
                    <a:pt x="3018631" y="1552772"/>
                  </a:lnTo>
                  <a:lnTo>
                    <a:pt x="3030469" y="1607819"/>
                  </a:lnTo>
                  <a:lnTo>
                    <a:pt x="3042307" y="1657818"/>
                  </a:lnTo>
                  <a:lnTo>
                    <a:pt x="3054144" y="1702870"/>
                  </a:lnTo>
                  <a:lnTo>
                    <a:pt x="3065982" y="1743171"/>
                  </a:lnTo>
                  <a:lnTo>
                    <a:pt x="3077820" y="1778990"/>
                  </a:lnTo>
                  <a:lnTo>
                    <a:pt x="3089658" y="1810642"/>
                  </a:lnTo>
                  <a:lnTo>
                    <a:pt x="3101496" y="1838471"/>
                  </a:lnTo>
                  <a:lnTo>
                    <a:pt x="3113333" y="1862829"/>
                  </a:lnTo>
                  <a:lnTo>
                    <a:pt x="3125171" y="1884066"/>
                  </a:lnTo>
                  <a:lnTo>
                    <a:pt x="3137009" y="1902518"/>
                  </a:lnTo>
                  <a:lnTo>
                    <a:pt x="3148847" y="1918504"/>
                  </a:lnTo>
                  <a:lnTo>
                    <a:pt x="3160684" y="1932317"/>
                  </a:lnTo>
                  <a:lnTo>
                    <a:pt x="3172522" y="1944226"/>
                  </a:lnTo>
                  <a:lnTo>
                    <a:pt x="3184360" y="1954474"/>
                  </a:lnTo>
                  <a:lnTo>
                    <a:pt x="3196198" y="1963278"/>
                  </a:lnTo>
                  <a:lnTo>
                    <a:pt x="3208035" y="1970831"/>
                  </a:lnTo>
                  <a:lnTo>
                    <a:pt x="3219873" y="1977303"/>
                  </a:lnTo>
                  <a:lnTo>
                    <a:pt x="3231711" y="1982842"/>
                  </a:lnTo>
                  <a:lnTo>
                    <a:pt x="3243549" y="1987579"/>
                  </a:lnTo>
                  <a:lnTo>
                    <a:pt x="3255387" y="1991627"/>
                  </a:lnTo>
                  <a:lnTo>
                    <a:pt x="3267224" y="1995084"/>
                  </a:lnTo>
                  <a:lnTo>
                    <a:pt x="3279062" y="1998035"/>
                  </a:lnTo>
                  <a:lnTo>
                    <a:pt x="3290900" y="2000552"/>
                  </a:lnTo>
                  <a:lnTo>
                    <a:pt x="3302738" y="2002699"/>
                  </a:lnTo>
                  <a:lnTo>
                    <a:pt x="3314575" y="2004528"/>
                  </a:lnTo>
                  <a:lnTo>
                    <a:pt x="3326413" y="2006088"/>
                  </a:lnTo>
                  <a:lnTo>
                    <a:pt x="3338251" y="2007416"/>
                  </a:lnTo>
                  <a:lnTo>
                    <a:pt x="3350089" y="2008548"/>
                  </a:lnTo>
                  <a:lnTo>
                    <a:pt x="3361926" y="2009512"/>
                  </a:lnTo>
                  <a:lnTo>
                    <a:pt x="3373764" y="2010333"/>
                  </a:lnTo>
                  <a:lnTo>
                    <a:pt x="3385602" y="2011031"/>
                  </a:lnTo>
                  <a:lnTo>
                    <a:pt x="3397440" y="2011626"/>
                  </a:lnTo>
                  <a:lnTo>
                    <a:pt x="3409278" y="2012133"/>
                  </a:lnTo>
                  <a:lnTo>
                    <a:pt x="3421115" y="2012564"/>
                  </a:lnTo>
                  <a:lnTo>
                    <a:pt x="3432953" y="2012930"/>
                  </a:lnTo>
                  <a:lnTo>
                    <a:pt x="3444791" y="2013243"/>
                  </a:lnTo>
                  <a:lnTo>
                    <a:pt x="3456629" y="2013508"/>
                  </a:lnTo>
                  <a:lnTo>
                    <a:pt x="3468466" y="2013734"/>
                  </a:lnTo>
                  <a:lnTo>
                    <a:pt x="3480304" y="2013927"/>
                  </a:lnTo>
                  <a:lnTo>
                    <a:pt x="3492142" y="2014090"/>
                  </a:lnTo>
                  <a:lnTo>
                    <a:pt x="3503980" y="2014230"/>
                  </a:lnTo>
                  <a:lnTo>
                    <a:pt x="3515818" y="2014348"/>
                  </a:lnTo>
                  <a:lnTo>
                    <a:pt x="3515818" y="2015024"/>
                  </a:lnTo>
                  <a:lnTo>
                    <a:pt x="3527655" y="2015024"/>
                  </a:lnTo>
                  <a:lnTo>
                    <a:pt x="3539493" y="2015024"/>
                  </a:lnTo>
                  <a:lnTo>
                    <a:pt x="3551331" y="2015024"/>
                  </a:lnTo>
                  <a:lnTo>
                    <a:pt x="3563169" y="2015024"/>
                  </a:lnTo>
                  <a:lnTo>
                    <a:pt x="3575006" y="2015024"/>
                  </a:lnTo>
                  <a:lnTo>
                    <a:pt x="3586844" y="2015024"/>
                  </a:lnTo>
                  <a:lnTo>
                    <a:pt x="3598682" y="2015024"/>
                  </a:lnTo>
                  <a:lnTo>
                    <a:pt x="3610520" y="2015024"/>
                  </a:lnTo>
                  <a:lnTo>
                    <a:pt x="3622357" y="2015024"/>
                  </a:lnTo>
                  <a:lnTo>
                    <a:pt x="3634195" y="2015024"/>
                  </a:lnTo>
                  <a:lnTo>
                    <a:pt x="3646033" y="2015024"/>
                  </a:lnTo>
                  <a:lnTo>
                    <a:pt x="3657871" y="2015024"/>
                  </a:lnTo>
                  <a:lnTo>
                    <a:pt x="3669709" y="2015024"/>
                  </a:lnTo>
                  <a:lnTo>
                    <a:pt x="3681546" y="2015024"/>
                  </a:lnTo>
                  <a:lnTo>
                    <a:pt x="3693384" y="2015024"/>
                  </a:lnTo>
                  <a:lnTo>
                    <a:pt x="3705222" y="2015024"/>
                  </a:lnTo>
                  <a:lnTo>
                    <a:pt x="3717060" y="2015024"/>
                  </a:lnTo>
                  <a:lnTo>
                    <a:pt x="3728897" y="2015024"/>
                  </a:lnTo>
                  <a:lnTo>
                    <a:pt x="3740735" y="2015024"/>
                  </a:lnTo>
                  <a:lnTo>
                    <a:pt x="3752573" y="2015024"/>
                  </a:lnTo>
                  <a:lnTo>
                    <a:pt x="3764411" y="2015024"/>
                  </a:lnTo>
                  <a:lnTo>
                    <a:pt x="3776248" y="2015024"/>
                  </a:lnTo>
                  <a:lnTo>
                    <a:pt x="3788086" y="2015024"/>
                  </a:lnTo>
                  <a:lnTo>
                    <a:pt x="3799924" y="2015024"/>
                  </a:lnTo>
                  <a:lnTo>
                    <a:pt x="3811762" y="2015024"/>
                  </a:lnTo>
                  <a:lnTo>
                    <a:pt x="3823600" y="2015024"/>
                  </a:lnTo>
                  <a:lnTo>
                    <a:pt x="3835437" y="2015024"/>
                  </a:lnTo>
                  <a:lnTo>
                    <a:pt x="3847275" y="2015024"/>
                  </a:lnTo>
                  <a:lnTo>
                    <a:pt x="3859113" y="2015024"/>
                  </a:lnTo>
                  <a:lnTo>
                    <a:pt x="3870951" y="2015024"/>
                  </a:lnTo>
                  <a:lnTo>
                    <a:pt x="3882788" y="2015024"/>
                  </a:lnTo>
                  <a:lnTo>
                    <a:pt x="3894626" y="2015024"/>
                  </a:lnTo>
                  <a:lnTo>
                    <a:pt x="3906464" y="2015024"/>
                  </a:lnTo>
                  <a:lnTo>
                    <a:pt x="3918302" y="2015024"/>
                  </a:lnTo>
                  <a:lnTo>
                    <a:pt x="3930139" y="2015024"/>
                  </a:lnTo>
                  <a:lnTo>
                    <a:pt x="3941977" y="2015024"/>
                  </a:lnTo>
                  <a:lnTo>
                    <a:pt x="3953815" y="2015024"/>
                  </a:lnTo>
                  <a:lnTo>
                    <a:pt x="3965653" y="2015024"/>
                  </a:lnTo>
                  <a:lnTo>
                    <a:pt x="3977491" y="2015024"/>
                  </a:lnTo>
                  <a:lnTo>
                    <a:pt x="3989328" y="2015024"/>
                  </a:lnTo>
                  <a:lnTo>
                    <a:pt x="4001166" y="2015024"/>
                  </a:lnTo>
                  <a:lnTo>
                    <a:pt x="4013004" y="2015024"/>
                  </a:lnTo>
                  <a:lnTo>
                    <a:pt x="4024842" y="2015024"/>
                  </a:lnTo>
                  <a:lnTo>
                    <a:pt x="4036679" y="2015024"/>
                  </a:lnTo>
                  <a:lnTo>
                    <a:pt x="4048517" y="2015024"/>
                  </a:lnTo>
                  <a:lnTo>
                    <a:pt x="4060355" y="2015024"/>
                  </a:lnTo>
                  <a:lnTo>
                    <a:pt x="4072193" y="2015024"/>
                  </a:lnTo>
                  <a:lnTo>
                    <a:pt x="4084031" y="2015024"/>
                  </a:lnTo>
                  <a:lnTo>
                    <a:pt x="4095868" y="2015024"/>
                  </a:lnTo>
                  <a:lnTo>
                    <a:pt x="4107706" y="2015024"/>
                  </a:lnTo>
                  <a:lnTo>
                    <a:pt x="4119544" y="2015024"/>
                  </a:lnTo>
                  <a:lnTo>
                    <a:pt x="4131382" y="2015024"/>
                  </a:lnTo>
                  <a:lnTo>
                    <a:pt x="4143219" y="2015024"/>
                  </a:lnTo>
                  <a:lnTo>
                    <a:pt x="4155057" y="2015024"/>
                  </a:lnTo>
                  <a:lnTo>
                    <a:pt x="4166895" y="2015024"/>
                  </a:lnTo>
                  <a:lnTo>
                    <a:pt x="4178733" y="2015024"/>
                  </a:lnTo>
                  <a:lnTo>
                    <a:pt x="4190570" y="2015024"/>
                  </a:lnTo>
                  <a:lnTo>
                    <a:pt x="4202408" y="2015024"/>
                  </a:lnTo>
                  <a:lnTo>
                    <a:pt x="4214246" y="2015024"/>
                  </a:lnTo>
                  <a:lnTo>
                    <a:pt x="4226084" y="2015024"/>
                  </a:lnTo>
                  <a:lnTo>
                    <a:pt x="4237922" y="2015024"/>
                  </a:lnTo>
                  <a:lnTo>
                    <a:pt x="4249759" y="2015024"/>
                  </a:lnTo>
                  <a:lnTo>
                    <a:pt x="4261597" y="2015024"/>
                  </a:lnTo>
                  <a:lnTo>
                    <a:pt x="4273435" y="2015024"/>
                  </a:lnTo>
                  <a:lnTo>
                    <a:pt x="4285273" y="2015024"/>
                  </a:lnTo>
                  <a:lnTo>
                    <a:pt x="4297110" y="2015024"/>
                  </a:lnTo>
                  <a:lnTo>
                    <a:pt x="4308948" y="2015024"/>
                  </a:lnTo>
                  <a:lnTo>
                    <a:pt x="4320786" y="2015024"/>
                  </a:lnTo>
                  <a:lnTo>
                    <a:pt x="4332624" y="2015024"/>
                  </a:lnTo>
                  <a:lnTo>
                    <a:pt x="4344461" y="2015024"/>
                  </a:lnTo>
                  <a:lnTo>
                    <a:pt x="4356299" y="2015024"/>
                  </a:lnTo>
                  <a:lnTo>
                    <a:pt x="4368137" y="2015024"/>
                  </a:lnTo>
                  <a:lnTo>
                    <a:pt x="4379975" y="2015024"/>
                  </a:lnTo>
                  <a:lnTo>
                    <a:pt x="4391813" y="2015024"/>
                  </a:lnTo>
                  <a:lnTo>
                    <a:pt x="4403650" y="2015024"/>
                  </a:lnTo>
                  <a:lnTo>
                    <a:pt x="4415488" y="2015024"/>
                  </a:lnTo>
                  <a:lnTo>
                    <a:pt x="4427326" y="2015024"/>
                  </a:lnTo>
                  <a:lnTo>
                    <a:pt x="4439164" y="2015024"/>
                  </a:lnTo>
                  <a:lnTo>
                    <a:pt x="4451001" y="2015024"/>
                  </a:lnTo>
                  <a:lnTo>
                    <a:pt x="4462839" y="2015024"/>
                  </a:lnTo>
                  <a:lnTo>
                    <a:pt x="4474677" y="2015024"/>
                  </a:lnTo>
                  <a:lnTo>
                    <a:pt x="4486515" y="2015024"/>
                  </a:lnTo>
                  <a:lnTo>
                    <a:pt x="4498352" y="2015024"/>
                  </a:lnTo>
                  <a:lnTo>
                    <a:pt x="4510190" y="2015024"/>
                  </a:lnTo>
                  <a:lnTo>
                    <a:pt x="4522028" y="2015024"/>
                  </a:lnTo>
                  <a:lnTo>
                    <a:pt x="4533866" y="2015024"/>
                  </a:lnTo>
                  <a:lnTo>
                    <a:pt x="4545704" y="2015024"/>
                  </a:lnTo>
                  <a:lnTo>
                    <a:pt x="4557541" y="2015024"/>
                  </a:lnTo>
                  <a:lnTo>
                    <a:pt x="4569379" y="2015024"/>
                  </a:lnTo>
                  <a:lnTo>
                    <a:pt x="4581217" y="2015024"/>
                  </a:lnTo>
                  <a:lnTo>
                    <a:pt x="4593055" y="2015024"/>
                  </a:lnTo>
                  <a:lnTo>
                    <a:pt x="4604892" y="2015024"/>
                  </a:lnTo>
                  <a:lnTo>
                    <a:pt x="4616730" y="2015024"/>
                  </a:lnTo>
                  <a:lnTo>
                    <a:pt x="4628568" y="2015024"/>
                  </a:lnTo>
                  <a:lnTo>
                    <a:pt x="4640406" y="2015024"/>
                  </a:lnTo>
                  <a:lnTo>
                    <a:pt x="4652244" y="2015024"/>
                  </a:lnTo>
                  <a:lnTo>
                    <a:pt x="4664081" y="2015024"/>
                  </a:lnTo>
                  <a:lnTo>
                    <a:pt x="4675919" y="2015024"/>
                  </a:lnTo>
                  <a:lnTo>
                    <a:pt x="4687757" y="2015024"/>
                  </a:lnTo>
                </a:path>
              </a:pathLst>
            </a:custGeom>
            <a:ln w="40651" cap="flat">
              <a:solidFill>
                <a:srgbClr val="9590FF">
                  <a:alpha val="100000"/>
                </a:srgbClr>
              </a:solidFill>
              <a:prstDash val="solid"/>
              <a:round/>
            </a:ln>
          </p:spPr>
          <p:txBody>
            <a:bodyPr/>
            <a:lstStyle/>
            <a:p>
              <a:endParaRPr/>
            </a:p>
          </p:txBody>
        </p:sp>
        <p:sp>
          <p:nvSpPr>
            <p:cNvPr id="39" name="pl39"/>
            <p:cNvSpPr/>
            <p:nvPr/>
          </p:nvSpPr>
          <p:spPr>
            <a:xfrm>
              <a:off x="2482252" y="899582"/>
              <a:ext cx="4687757" cy="755803"/>
            </a:xfrm>
            <a:custGeom>
              <a:avLst/>
              <a:gdLst/>
              <a:ahLst/>
              <a:cxnLst/>
              <a:rect l="0" t="0" r="0" b="0"/>
              <a:pathLst>
                <a:path w="4687757" h="755803">
                  <a:moveTo>
                    <a:pt x="0" y="755803"/>
                  </a:moveTo>
                  <a:lnTo>
                    <a:pt x="11837" y="755788"/>
                  </a:lnTo>
                  <a:lnTo>
                    <a:pt x="23675" y="755771"/>
                  </a:lnTo>
                  <a:lnTo>
                    <a:pt x="35513" y="755750"/>
                  </a:lnTo>
                  <a:lnTo>
                    <a:pt x="47351" y="755726"/>
                  </a:lnTo>
                  <a:lnTo>
                    <a:pt x="59188" y="755698"/>
                  </a:lnTo>
                  <a:lnTo>
                    <a:pt x="71026" y="755665"/>
                  </a:lnTo>
                  <a:lnTo>
                    <a:pt x="82864" y="755626"/>
                  </a:lnTo>
                  <a:lnTo>
                    <a:pt x="94702" y="755580"/>
                  </a:lnTo>
                  <a:lnTo>
                    <a:pt x="106539" y="755526"/>
                  </a:lnTo>
                  <a:lnTo>
                    <a:pt x="118377" y="755463"/>
                  </a:lnTo>
                  <a:lnTo>
                    <a:pt x="130215" y="755388"/>
                  </a:lnTo>
                  <a:lnTo>
                    <a:pt x="142053" y="755301"/>
                  </a:lnTo>
                  <a:lnTo>
                    <a:pt x="153891" y="755198"/>
                  </a:lnTo>
                  <a:lnTo>
                    <a:pt x="165728" y="755078"/>
                  </a:lnTo>
                  <a:lnTo>
                    <a:pt x="177566" y="754936"/>
                  </a:lnTo>
                  <a:lnTo>
                    <a:pt x="189404" y="754770"/>
                  </a:lnTo>
                  <a:lnTo>
                    <a:pt x="201242" y="754575"/>
                  </a:lnTo>
                  <a:lnTo>
                    <a:pt x="213079" y="754347"/>
                  </a:lnTo>
                  <a:lnTo>
                    <a:pt x="224917" y="754078"/>
                  </a:lnTo>
                  <a:lnTo>
                    <a:pt x="236755" y="753764"/>
                  </a:lnTo>
                  <a:lnTo>
                    <a:pt x="248593" y="753395"/>
                  </a:lnTo>
                  <a:lnTo>
                    <a:pt x="260430" y="752963"/>
                  </a:lnTo>
                  <a:lnTo>
                    <a:pt x="272268" y="752457"/>
                  </a:lnTo>
                  <a:lnTo>
                    <a:pt x="284106" y="751864"/>
                  </a:lnTo>
                  <a:lnTo>
                    <a:pt x="295944" y="751172"/>
                  </a:lnTo>
                  <a:lnTo>
                    <a:pt x="307782" y="750363"/>
                  </a:lnTo>
                  <a:lnTo>
                    <a:pt x="319619" y="749419"/>
                  </a:lnTo>
                  <a:lnTo>
                    <a:pt x="331457" y="748318"/>
                  </a:lnTo>
                  <a:lnTo>
                    <a:pt x="343295" y="747037"/>
                  </a:lnTo>
                  <a:lnTo>
                    <a:pt x="355133" y="745549"/>
                  </a:lnTo>
                  <a:lnTo>
                    <a:pt x="366970" y="743822"/>
                  </a:lnTo>
                  <a:lnTo>
                    <a:pt x="378808" y="741824"/>
                  </a:lnTo>
                  <a:lnTo>
                    <a:pt x="390646" y="739517"/>
                  </a:lnTo>
                  <a:lnTo>
                    <a:pt x="402484" y="736863"/>
                  </a:lnTo>
                  <a:lnTo>
                    <a:pt x="414321" y="733818"/>
                  </a:lnTo>
                  <a:lnTo>
                    <a:pt x="426159" y="730339"/>
                  </a:lnTo>
                  <a:lnTo>
                    <a:pt x="437997" y="726383"/>
                  </a:lnTo>
                  <a:lnTo>
                    <a:pt x="449835" y="721906"/>
                  </a:lnTo>
                  <a:lnTo>
                    <a:pt x="461673" y="716868"/>
                  </a:lnTo>
                  <a:lnTo>
                    <a:pt x="473510" y="711237"/>
                  </a:lnTo>
                  <a:lnTo>
                    <a:pt x="485348" y="704987"/>
                  </a:lnTo>
                  <a:lnTo>
                    <a:pt x="497186" y="698106"/>
                  </a:lnTo>
                  <a:lnTo>
                    <a:pt x="509024" y="690597"/>
                  </a:lnTo>
                  <a:lnTo>
                    <a:pt x="520861" y="682481"/>
                  </a:lnTo>
                  <a:lnTo>
                    <a:pt x="532699" y="673800"/>
                  </a:lnTo>
                  <a:lnTo>
                    <a:pt x="544537" y="664616"/>
                  </a:lnTo>
                  <a:lnTo>
                    <a:pt x="556375" y="655016"/>
                  </a:lnTo>
                  <a:lnTo>
                    <a:pt x="568213" y="645102"/>
                  </a:lnTo>
                  <a:lnTo>
                    <a:pt x="580050" y="634993"/>
                  </a:lnTo>
                  <a:lnTo>
                    <a:pt x="591888" y="624819"/>
                  </a:lnTo>
                  <a:lnTo>
                    <a:pt x="603726" y="614710"/>
                  </a:lnTo>
                  <a:lnTo>
                    <a:pt x="615564" y="604796"/>
                  </a:lnTo>
                  <a:lnTo>
                    <a:pt x="627401" y="595196"/>
                  </a:lnTo>
                  <a:lnTo>
                    <a:pt x="639239" y="586012"/>
                  </a:lnTo>
                  <a:lnTo>
                    <a:pt x="651077" y="577331"/>
                  </a:lnTo>
                  <a:lnTo>
                    <a:pt x="662915" y="569215"/>
                  </a:lnTo>
                  <a:lnTo>
                    <a:pt x="674752" y="561706"/>
                  </a:lnTo>
                  <a:lnTo>
                    <a:pt x="686590" y="554825"/>
                  </a:lnTo>
                  <a:lnTo>
                    <a:pt x="698428" y="548575"/>
                  </a:lnTo>
                  <a:lnTo>
                    <a:pt x="710266" y="542944"/>
                  </a:lnTo>
                  <a:lnTo>
                    <a:pt x="722104" y="537906"/>
                  </a:lnTo>
                  <a:lnTo>
                    <a:pt x="733941" y="533429"/>
                  </a:lnTo>
                  <a:lnTo>
                    <a:pt x="745779" y="529472"/>
                  </a:lnTo>
                  <a:lnTo>
                    <a:pt x="757617" y="525994"/>
                  </a:lnTo>
                  <a:lnTo>
                    <a:pt x="769455" y="522949"/>
                  </a:lnTo>
                  <a:lnTo>
                    <a:pt x="781292" y="520294"/>
                  </a:lnTo>
                  <a:lnTo>
                    <a:pt x="793130" y="517988"/>
                  </a:lnTo>
                  <a:lnTo>
                    <a:pt x="804968" y="515990"/>
                  </a:lnTo>
                  <a:lnTo>
                    <a:pt x="816806" y="514263"/>
                  </a:lnTo>
                  <a:lnTo>
                    <a:pt x="828643" y="512774"/>
                  </a:lnTo>
                  <a:lnTo>
                    <a:pt x="840481" y="511493"/>
                  </a:lnTo>
                  <a:lnTo>
                    <a:pt x="852319" y="510393"/>
                  </a:lnTo>
                  <a:lnTo>
                    <a:pt x="864157" y="509449"/>
                  </a:lnTo>
                  <a:lnTo>
                    <a:pt x="875995" y="508640"/>
                  </a:lnTo>
                  <a:lnTo>
                    <a:pt x="887832" y="507947"/>
                  </a:lnTo>
                  <a:lnTo>
                    <a:pt x="899670" y="507355"/>
                  </a:lnTo>
                  <a:lnTo>
                    <a:pt x="911508" y="506849"/>
                  </a:lnTo>
                  <a:lnTo>
                    <a:pt x="923346" y="506417"/>
                  </a:lnTo>
                  <a:lnTo>
                    <a:pt x="935183" y="506048"/>
                  </a:lnTo>
                  <a:lnTo>
                    <a:pt x="947021" y="505734"/>
                  </a:lnTo>
                  <a:lnTo>
                    <a:pt x="958859" y="505465"/>
                  </a:lnTo>
                  <a:lnTo>
                    <a:pt x="970697" y="505237"/>
                  </a:lnTo>
                  <a:lnTo>
                    <a:pt x="982534" y="505042"/>
                  </a:lnTo>
                  <a:lnTo>
                    <a:pt x="994372" y="504876"/>
                  </a:lnTo>
                  <a:lnTo>
                    <a:pt x="1006210" y="504734"/>
                  </a:lnTo>
                  <a:lnTo>
                    <a:pt x="1018048" y="504614"/>
                  </a:lnTo>
                  <a:lnTo>
                    <a:pt x="1029886" y="504511"/>
                  </a:lnTo>
                  <a:lnTo>
                    <a:pt x="1041723" y="504424"/>
                  </a:lnTo>
                  <a:lnTo>
                    <a:pt x="1053561" y="504349"/>
                  </a:lnTo>
                  <a:lnTo>
                    <a:pt x="1065399" y="504286"/>
                  </a:lnTo>
                  <a:lnTo>
                    <a:pt x="1077237" y="504232"/>
                  </a:lnTo>
                  <a:lnTo>
                    <a:pt x="1089074" y="504186"/>
                  </a:lnTo>
                  <a:lnTo>
                    <a:pt x="1100912" y="504147"/>
                  </a:lnTo>
                  <a:lnTo>
                    <a:pt x="1112750" y="504114"/>
                  </a:lnTo>
                  <a:lnTo>
                    <a:pt x="1124588" y="504086"/>
                  </a:lnTo>
                  <a:lnTo>
                    <a:pt x="1136426" y="504062"/>
                  </a:lnTo>
                  <a:lnTo>
                    <a:pt x="1148263" y="504041"/>
                  </a:lnTo>
                  <a:lnTo>
                    <a:pt x="1160101" y="504024"/>
                  </a:lnTo>
                  <a:lnTo>
                    <a:pt x="1171939" y="504009"/>
                  </a:lnTo>
                  <a:lnTo>
                    <a:pt x="1171939" y="503756"/>
                  </a:lnTo>
                  <a:lnTo>
                    <a:pt x="1183777" y="503726"/>
                  </a:lnTo>
                  <a:lnTo>
                    <a:pt x="1195614" y="503691"/>
                  </a:lnTo>
                  <a:lnTo>
                    <a:pt x="1207452" y="503650"/>
                  </a:lnTo>
                  <a:lnTo>
                    <a:pt x="1219290" y="503602"/>
                  </a:lnTo>
                  <a:lnTo>
                    <a:pt x="1231128" y="503546"/>
                  </a:lnTo>
                  <a:lnTo>
                    <a:pt x="1242965" y="503479"/>
                  </a:lnTo>
                  <a:lnTo>
                    <a:pt x="1254803" y="503401"/>
                  </a:lnTo>
                  <a:lnTo>
                    <a:pt x="1266641" y="503310"/>
                  </a:lnTo>
                  <a:lnTo>
                    <a:pt x="1278479" y="503202"/>
                  </a:lnTo>
                  <a:lnTo>
                    <a:pt x="1290317" y="503075"/>
                  </a:lnTo>
                  <a:lnTo>
                    <a:pt x="1302154" y="502926"/>
                  </a:lnTo>
                  <a:lnTo>
                    <a:pt x="1313992" y="502752"/>
                  </a:lnTo>
                  <a:lnTo>
                    <a:pt x="1325830" y="502547"/>
                  </a:lnTo>
                  <a:lnTo>
                    <a:pt x="1337668" y="502306"/>
                  </a:lnTo>
                  <a:lnTo>
                    <a:pt x="1349505" y="502023"/>
                  </a:lnTo>
                  <a:lnTo>
                    <a:pt x="1361343" y="501691"/>
                  </a:lnTo>
                  <a:lnTo>
                    <a:pt x="1373181" y="501301"/>
                  </a:lnTo>
                  <a:lnTo>
                    <a:pt x="1385019" y="500843"/>
                  </a:lnTo>
                  <a:lnTo>
                    <a:pt x="1396856" y="500307"/>
                  </a:lnTo>
                  <a:lnTo>
                    <a:pt x="1408694" y="499677"/>
                  </a:lnTo>
                  <a:lnTo>
                    <a:pt x="1420532" y="498940"/>
                  </a:lnTo>
                  <a:lnTo>
                    <a:pt x="1432370" y="498075"/>
                  </a:lnTo>
                  <a:lnTo>
                    <a:pt x="1444208" y="497063"/>
                  </a:lnTo>
                  <a:lnTo>
                    <a:pt x="1456045" y="495879"/>
                  </a:lnTo>
                  <a:lnTo>
                    <a:pt x="1467883" y="494494"/>
                  </a:lnTo>
                  <a:lnTo>
                    <a:pt x="1479721" y="492876"/>
                  </a:lnTo>
                  <a:lnTo>
                    <a:pt x="1491559" y="490988"/>
                  </a:lnTo>
                  <a:lnTo>
                    <a:pt x="1503396" y="488787"/>
                  </a:lnTo>
                  <a:lnTo>
                    <a:pt x="1515234" y="486225"/>
                  </a:lnTo>
                  <a:lnTo>
                    <a:pt x="1527072" y="483248"/>
                  </a:lnTo>
                  <a:lnTo>
                    <a:pt x="1538910" y="479795"/>
                  </a:lnTo>
                  <a:lnTo>
                    <a:pt x="1550748" y="475798"/>
                  </a:lnTo>
                  <a:lnTo>
                    <a:pt x="1562585" y="471185"/>
                  </a:lnTo>
                  <a:lnTo>
                    <a:pt x="1574423" y="465876"/>
                  </a:lnTo>
                  <a:lnTo>
                    <a:pt x="1586261" y="459786"/>
                  </a:lnTo>
                  <a:lnTo>
                    <a:pt x="1598099" y="452829"/>
                  </a:lnTo>
                  <a:lnTo>
                    <a:pt x="1609936" y="444916"/>
                  </a:lnTo>
                  <a:lnTo>
                    <a:pt x="1621774" y="435961"/>
                  </a:lnTo>
                  <a:lnTo>
                    <a:pt x="1633612" y="425886"/>
                  </a:lnTo>
                  <a:lnTo>
                    <a:pt x="1645450" y="414623"/>
                  </a:lnTo>
                  <a:lnTo>
                    <a:pt x="1657287" y="402123"/>
                  </a:lnTo>
                  <a:lnTo>
                    <a:pt x="1669125" y="388362"/>
                  </a:lnTo>
                  <a:lnTo>
                    <a:pt x="1680963" y="373343"/>
                  </a:lnTo>
                  <a:lnTo>
                    <a:pt x="1692801" y="357112"/>
                  </a:lnTo>
                  <a:lnTo>
                    <a:pt x="1704639" y="339749"/>
                  </a:lnTo>
                  <a:lnTo>
                    <a:pt x="1716476" y="321383"/>
                  </a:lnTo>
                  <a:lnTo>
                    <a:pt x="1728314" y="302182"/>
                  </a:lnTo>
                  <a:lnTo>
                    <a:pt x="1740152" y="282354"/>
                  </a:lnTo>
                  <a:lnTo>
                    <a:pt x="1751990" y="262137"/>
                  </a:lnTo>
                  <a:lnTo>
                    <a:pt x="1763827" y="241787"/>
                  </a:lnTo>
                  <a:lnTo>
                    <a:pt x="1775665" y="221570"/>
                  </a:lnTo>
                  <a:lnTo>
                    <a:pt x="1787503" y="201742"/>
                  </a:lnTo>
                  <a:lnTo>
                    <a:pt x="1799341" y="182541"/>
                  </a:lnTo>
                  <a:lnTo>
                    <a:pt x="1811178" y="164175"/>
                  </a:lnTo>
                  <a:lnTo>
                    <a:pt x="1823016" y="146813"/>
                  </a:lnTo>
                  <a:lnTo>
                    <a:pt x="1834854" y="130581"/>
                  </a:lnTo>
                  <a:lnTo>
                    <a:pt x="1846692" y="115563"/>
                  </a:lnTo>
                  <a:lnTo>
                    <a:pt x="1858530" y="101801"/>
                  </a:lnTo>
                  <a:lnTo>
                    <a:pt x="1870367" y="89301"/>
                  </a:lnTo>
                  <a:lnTo>
                    <a:pt x="1882205" y="78038"/>
                  </a:lnTo>
                  <a:lnTo>
                    <a:pt x="1894043" y="67963"/>
                  </a:lnTo>
                  <a:lnTo>
                    <a:pt x="1905881" y="59008"/>
                  </a:lnTo>
                  <a:lnTo>
                    <a:pt x="1917718" y="51095"/>
                  </a:lnTo>
                  <a:lnTo>
                    <a:pt x="1929556" y="44138"/>
                  </a:lnTo>
                  <a:lnTo>
                    <a:pt x="1941394" y="38048"/>
                  </a:lnTo>
                  <a:lnTo>
                    <a:pt x="1953232" y="32739"/>
                  </a:lnTo>
                  <a:lnTo>
                    <a:pt x="1965069" y="28126"/>
                  </a:lnTo>
                  <a:lnTo>
                    <a:pt x="1976907" y="24130"/>
                  </a:lnTo>
                  <a:lnTo>
                    <a:pt x="1988745" y="20676"/>
                  </a:lnTo>
                  <a:lnTo>
                    <a:pt x="2000583" y="17699"/>
                  </a:lnTo>
                  <a:lnTo>
                    <a:pt x="2012421" y="15137"/>
                  </a:lnTo>
                  <a:lnTo>
                    <a:pt x="2024258" y="12936"/>
                  </a:lnTo>
                  <a:lnTo>
                    <a:pt x="2036096" y="11048"/>
                  </a:lnTo>
                  <a:lnTo>
                    <a:pt x="2047934" y="9430"/>
                  </a:lnTo>
                  <a:lnTo>
                    <a:pt x="2059772" y="8045"/>
                  </a:lnTo>
                  <a:lnTo>
                    <a:pt x="2071609" y="6861"/>
                  </a:lnTo>
                  <a:lnTo>
                    <a:pt x="2083447" y="5849"/>
                  </a:lnTo>
                  <a:lnTo>
                    <a:pt x="2095285" y="4984"/>
                  </a:lnTo>
                  <a:lnTo>
                    <a:pt x="2107123" y="4247"/>
                  </a:lnTo>
                  <a:lnTo>
                    <a:pt x="2118961" y="3618"/>
                  </a:lnTo>
                  <a:lnTo>
                    <a:pt x="2130798" y="3081"/>
                  </a:lnTo>
                  <a:lnTo>
                    <a:pt x="2142636" y="2623"/>
                  </a:lnTo>
                  <a:lnTo>
                    <a:pt x="2154474" y="2234"/>
                  </a:lnTo>
                  <a:lnTo>
                    <a:pt x="2166312" y="1901"/>
                  </a:lnTo>
                  <a:lnTo>
                    <a:pt x="2178149" y="1619"/>
                  </a:lnTo>
                  <a:lnTo>
                    <a:pt x="2189987" y="1378"/>
                  </a:lnTo>
                  <a:lnTo>
                    <a:pt x="2201825" y="1172"/>
                  </a:lnTo>
                  <a:lnTo>
                    <a:pt x="2213663" y="998"/>
                  </a:lnTo>
                  <a:lnTo>
                    <a:pt x="2225500" y="849"/>
                  </a:lnTo>
                  <a:lnTo>
                    <a:pt x="2237338" y="722"/>
                  </a:lnTo>
                  <a:lnTo>
                    <a:pt x="2249176" y="615"/>
                  </a:lnTo>
                  <a:lnTo>
                    <a:pt x="2261014" y="523"/>
                  </a:lnTo>
                  <a:lnTo>
                    <a:pt x="2272852" y="445"/>
                  </a:lnTo>
                  <a:lnTo>
                    <a:pt x="2284689" y="378"/>
                  </a:lnTo>
                  <a:lnTo>
                    <a:pt x="2296527" y="322"/>
                  </a:lnTo>
                  <a:lnTo>
                    <a:pt x="2308365" y="274"/>
                  </a:lnTo>
                  <a:lnTo>
                    <a:pt x="2320203" y="233"/>
                  </a:lnTo>
                  <a:lnTo>
                    <a:pt x="2332040" y="198"/>
                  </a:lnTo>
                  <a:lnTo>
                    <a:pt x="2343878" y="168"/>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4"/>
                  </a:lnTo>
                  <a:lnTo>
                    <a:pt x="3527655" y="99"/>
                  </a:lnTo>
                  <a:lnTo>
                    <a:pt x="3539493" y="116"/>
                  </a:lnTo>
                  <a:lnTo>
                    <a:pt x="3551331" y="137"/>
                  </a:lnTo>
                  <a:lnTo>
                    <a:pt x="3563169" y="161"/>
                  </a:lnTo>
                  <a:lnTo>
                    <a:pt x="3575006" y="189"/>
                  </a:lnTo>
                  <a:lnTo>
                    <a:pt x="3586844" y="222"/>
                  </a:lnTo>
                  <a:lnTo>
                    <a:pt x="3598682" y="261"/>
                  </a:lnTo>
                  <a:lnTo>
                    <a:pt x="3610520" y="307"/>
                  </a:lnTo>
                  <a:lnTo>
                    <a:pt x="3622357" y="361"/>
                  </a:lnTo>
                  <a:lnTo>
                    <a:pt x="3634195" y="424"/>
                  </a:lnTo>
                  <a:lnTo>
                    <a:pt x="3646033" y="499"/>
                  </a:lnTo>
                  <a:lnTo>
                    <a:pt x="3657871" y="586"/>
                  </a:lnTo>
                  <a:lnTo>
                    <a:pt x="3669709" y="689"/>
                  </a:lnTo>
                  <a:lnTo>
                    <a:pt x="3681546" y="809"/>
                  </a:lnTo>
                  <a:lnTo>
                    <a:pt x="3693384" y="950"/>
                  </a:lnTo>
                  <a:lnTo>
                    <a:pt x="3705222" y="1117"/>
                  </a:lnTo>
                  <a:lnTo>
                    <a:pt x="3717060" y="1311"/>
                  </a:lnTo>
                  <a:lnTo>
                    <a:pt x="3728897" y="1540"/>
                  </a:lnTo>
                  <a:lnTo>
                    <a:pt x="3740735" y="1809"/>
                  </a:lnTo>
                  <a:lnTo>
                    <a:pt x="3752573" y="2123"/>
                  </a:lnTo>
                  <a:lnTo>
                    <a:pt x="3764411" y="2492"/>
                  </a:lnTo>
                  <a:lnTo>
                    <a:pt x="3776248" y="2924"/>
                  </a:lnTo>
                  <a:lnTo>
                    <a:pt x="3788086" y="3430"/>
                  </a:lnTo>
                  <a:lnTo>
                    <a:pt x="3799924" y="4022"/>
                  </a:lnTo>
                  <a:lnTo>
                    <a:pt x="3811762" y="4715"/>
                  </a:lnTo>
                  <a:lnTo>
                    <a:pt x="3823600" y="5524"/>
                  </a:lnTo>
                  <a:lnTo>
                    <a:pt x="3835437" y="6468"/>
                  </a:lnTo>
                  <a:lnTo>
                    <a:pt x="3847275" y="7568"/>
                  </a:lnTo>
                  <a:lnTo>
                    <a:pt x="3859113" y="8849"/>
                  </a:lnTo>
                  <a:lnTo>
                    <a:pt x="3870951" y="10338"/>
                  </a:lnTo>
                  <a:lnTo>
                    <a:pt x="3882788" y="12065"/>
                  </a:lnTo>
                  <a:lnTo>
                    <a:pt x="3894626" y="14063"/>
                  </a:lnTo>
                  <a:lnTo>
                    <a:pt x="3906464" y="16369"/>
                  </a:lnTo>
                  <a:lnTo>
                    <a:pt x="3918302" y="19024"/>
                  </a:lnTo>
                  <a:lnTo>
                    <a:pt x="3930139" y="22069"/>
                  </a:lnTo>
                  <a:lnTo>
                    <a:pt x="3941977" y="25547"/>
                  </a:lnTo>
                  <a:lnTo>
                    <a:pt x="3953815" y="29504"/>
                  </a:lnTo>
                  <a:lnTo>
                    <a:pt x="3965653" y="33981"/>
                  </a:lnTo>
                  <a:lnTo>
                    <a:pt x="3977491" y="39019"/>
                  </a:lnTo>
                  <a:lnTo>
                    <a:pt x="3989328" y="44650"/>
                  </a:lnTo>
                  <a:lnTo>
                    <a:pt x="4001166" y="50900"/>
                  </a:lnTo>
                  <a:lnTo>
                    <a:pt x="4013004" y="57781"/>
                  </a:lnTo>
                  <a:lnTo>
                    <a:pt x="4024842" y="65290"/>
                  </a:lnTo>
                  <a:lnTo>
                    <a:pt x="4036679" y="73406"/>
                  </a:lnTo>
                  <a:lnTo>
                    <a:pt x="4048517" y="82087"/>
                  </a:lnTo>
                  <a:lnTo>
                    <a:pt x="4060355" y="91270"/>
                  </a:lnTo>
                  <a:lnTo>
                    <a:pt x="4072193" y="100871"/>
                  </a:lnTo>
                  <a:lnTo>
                    <a:pt x="4084031" y="110785"/>
                  </a:lnTo>
                  <a:lnTo>
                    <a:pt x="4095868" y="120893"/>
                  </a:lnTo>
                  <a:lnTo>
                    <a:pt x="4107706" y="131068"/>
                  </a:lnTo>
                  <a:lnTo>
                    <a:pt x="4119544" y="141177"/>
                  </a:lnTo>
                  <a:lnTo>
                    <a:pt x="4131382" y="151091"/>
                  </a:lnTo>
                  <a:lnTo>
                    <a:pt x="4143219" y="160691"/>
                  </a:lnTo>
                  <a:lnTo>
                    <a:pt x="4155057" y="169874"/>
                  </a:lnTo>
                  <a:lnTo>
                    <a:pt x="4166895" y="178556"/>
                  </a:lnTo>
                  <a:lnTo>
                    <a:pt x="4178733" y="186671"/>
                  </a:lnTo>
                  <a:lnTo>
                    <a:pt x="4190570" y="194181"/>
                  </a:lnTo>
                  <a:lnTo>
                    <a:pt x="4202408" y="201061"/>
                  </a:lnTo>
                  <a:lnTo>
                    <a:pt x="4214246" y="207311"/>
                  </a:lnTo>
                  <a:lnTo>
                    <a:pt x="4226084" y="212943"/>
                  </a:lnTo>
                  <a:lnTo>
                    <a:pt x="4237922" y="217980"/>
                  </a:lnTo>
                  <a:lnTo>
                    <a:pt x="4249759" y="222458"/>
                  </a:lnTo>
                  <a:lnTo>
                    <a:pt x="4261597" y="226414"/>
                  </a:lnTo>
                  <a:lnTo>
                    <a:pt x="4273435" y="229893"/>
                  </a:lnTo>
                  <a:lnTo>
                    <a:pt x="4285273" y="232938"/>
                  </a:lnTo>
                  <a:lnTo>
                    <a:pt x="4297110" y="235592"/>
                  </a:lnTo>
                  <a:lnTo>
                    <a:pt x="4308948" y="237899"/>
                  </a:lnTo>
                  <a:lnTo>
                    <a:pt x="4320786" y="239897"/>
                  </a:lnTo>
                  <a:lnTo>
                    <a:pt x="4332624" y="241624"/>
                  </a:lnTo>
                  <a:lnTo>
                    <a:pt x="4344461" y="243112"/>
                  </a:lnTo>
                  <a:lnTo>
                    <a:pt x="4356299" y="244393"/>
                  </a:lnTo>
                  <a:lnTo>
                    <a:pt x="4368137" y="245494"/>
                  </a:lnTo>
                  <a:lnTo>
                    <a:pt x="4379975" y="246438"/>
                  </a:lnTo>
                  <a:lnTo>
                    <a:pt x="4391813" y="247247"/>
                  </a:lnTo>
                  <a:lnTo>
                    <a:pt x="4403650" y="247939"/>
                  </a:lnTo>
                  <a:lnTo>
                    <a:pt x="4415488" y="248531"/>
                  </a:lnTo>
                  <a:lnTo>
                    <a:pt x="4427326" y="249037"/>
                  </a:lnTo>
                  <a:lnTo>
                    <a:pt x="4439164" y="249470"/>
                  </a:lnTo>
                  <a:lnTo>
                    <a:pt x="4451001" y="249838"/>
                  </a:lnTo>
                  <a:lnTo>
                    <a:pt x="4462839" y="250153"/>
                  </a:lnTo>
                  <a:lnTo>
                    <a:pt x="4474677" y="250421"/>
                  </a:lnTo>
                  <a:lnTo>
                    <a:pt x="4486515" y="250650"/>
                  </a:lnTo>
                  <a:lnTo>
                    <a:pt x="4498352" y="250845"/>
                  </a:lnTo>
                  <a:lnTo>
                    <a:pt x="4510190" y="251011"/>
                  </a:lnTo>
                  <a:lnTo>
                    <a:pt x="4522028" y="251153"/>
                  </a:lnTo>
                  <a:lnTo>
                    <a:pt x="4533866" y="251273"/>
                  </a:lnTo>
                  <a:lnTo>
                    <a:pt x="4545704" y="251376"/>
                  </a:lnTo>
                  <a:lnTo>
                    <a:pt x="4557541" y="251463"/>
                  </a:lnTo>
                  <a:lnTo>
                    <a:pt x="4569379" y="251537"/>
                  </a:lnTo>
                  <a:lnTo>
                    <a:pt x="4581217" y="251601"/>
                  </a:lnTo>
                  <a:lnTo>
                    <a:pt x="4593055" y="251655"/>
                  </a:lnTo>
                  <a:lnTo>
                    <a:pt x="4604892" y="251700"/>
                  </a:lnTo>
                  <a:lnTo>
                    <a:pt x="4616730" y="251739"/>
                  </a:lnTo>
                  <a:lnTo>
                    <a:pt x="4628568" y="251773"/>
                  </a:lnTo>
                  <a:lnTo>
                    <a:pt x="4640406" y="251801"/>
                  </a:lnTo>
                  <a:lnTo>
                    <a:pt x="4652244" y="251825"/>
                  </a:lnTo>
                  <a:lnTo>
                    <a:pt x="4664081" y="251845"/>
                  </a:lnTo>
                  <a:lnTo>
                    <a:pt x="4675919" y="251863"/>
                  </a:lnTo>
                  <a:lnTo>
                    <a:pt x="4687757" y="251878"/>
                  </a:lnTo>
                </a:path>
              </a:pathLst>
            </a:custGeom>
            <a:ln w="40651" cap="flat">
              <a:solidFill>
                <a:srgbClr val="C77CFF">
                  <a:alpha val="100000"/>
                </a:srgbClr>
              </a:solidFill>
              <a:prstDash val="solid"/>
              <a:round/>
            </a:ln>
          </p:spPr>
          <p:txBody>
            <a:bodyPr/>
            <a:lstStyle/>
            <a:p>
              <a:endParaRPr/>
            </a:p>
          </p:txBody>
        </p:sp>
        <p:sp>
          <p:nvSpPr>
            <p:cNvPr id="40" name="pl40"/>
            <p:cNvSpPr/>
            <p:nvPr/>
          </p:nvSpPr>
          <p:spPr>
            <a:xfrm>
              <a:off x="2482252" y="1151544"/>
              <a:ext cx="4687757" cy="251962"/>
            </a:xfrm>
            <a:custGeom>
              <a:avLst/>
              <a:gdLst/>
              <a:ahLst/>
              <a:cxnLst/>
              <a:rect l="0" t="0" r="0" b="0"/>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962"/>
                  </a:lnTo>
                  <a:lnTo>
                    <a:pt x="3527655" y="251962"/>
                  </a:lnTo>
                  <a:lnTo>
                    <a:pt x="3539493" y="251962"/>
                  </a:lnTo>
                  <a:lnTo>
                    <a:pt x="3551331" y="251962"/>
                  </a:lnTo>
                  <a:lnTo>
                    <a:pt x="3563169" y="251962"/>
                  </a:lnTo>
                  <a:lnTo>
                    <a:pt x="3575006" y="251962"/>
                  </a:lnTo>
                  <a:lnTo>
                    <a:pt x="3586844" y="251962"/>
                  </a:lnTo>
                  <a:lnTo>
                    <a:pt x="3598682" y="251962"/>
                  </a:lnTo>
                  <a:lnTo>
                    <a:pt x="3610520" y="251962"/>
                  </a:lnTo>
                  <a:lnTo>
                    <a:pt x="3622357" y="251962"/>
                  </a:lnTo>
                  <a:lnTo>
                    <a:pt x="3634195" y="251962"/>
                  </a:lnTo>
                  <a:lnTo>
                    <a:pt x="3646033" y="251962"/>
                  </a:lnTo>
                  <a:lnTo>
                    <a:pt x="3657871" y="251962"/>
                  </a:lnTo>
                  <a:lnTo>
                    <a:pt x="3669709" y="251962"/>
                  </a:lnTo>
                  <a:lnTo>
                    <a:pt x="3681546" y="251962"/>
                  </a:lnTo>
                  <a:lnTo>
                    <a:pt x="3693384" y="251962"/>
                  </a:lnTo>
                  <a:lnTo>
                    <a:pt x="3705222" y="251962"/>
                  </a:lnTo>
                  <a:lnTo>
                    <a:pt x="3717060" y="251962"/>
                  </a:lnTo>
                  <a:lnTo>
                    <a:pt x="3728897" y="251962"/>
                  </a:lnTo>
                  <a:lnTo>
                    <a:pt x="3740735" y="251962"/>
                  </a:lnTo>
                  <a:lnTo>
                    <a:pt x="3752573" y="251962"/>
                  </a:lnTo>
                  <a:lnTo>
                    <a:pt x="3764411" y="251962"/>
                  </a:lnTo>
                  <a:lnTo>
                    <a:pt x="3776248" y="251962"/>
                  </a:lnTo>
                  <a:lnTo>
                    <a:pt x="3788086" y="251962"/>
                  </a:lnTo>
                  <a:lnTo>
                    <a:pt x="3799924" y="251962"/>
                  </a:lnTo>
                  <a:lnTo>
                    <a:pt x="3811762" y="251962"/>
                  </a:lnTo>
                  <a:lnTo>
                    <a:pt x="3823600" y="251962"/>
                  </a:lnTo>
                  <a:lnTo>
                    <a:pt x="3835437" y="251962"/>
                  </a:lnTo>
                  <a:lnTo>
                    <a:pt x="3847275" y="251962"/>
                  </a:lnTo>
                  <a:lnTo>
                    <a:pt x="3859113" y="251962"/>
                  </a:lnTo>
                  <a:lnTo>
                    <a:pt x="3870951" y="251962"/>
                  </a:lnTo>
                  <a:lnTo>
                    <a:pt x="3882788" y="251962"/>
                  </a:lnTo>
                  <a:lnTo>
                    <a:pt x="3894626" y="251962"/>
                  </a:lnTo>
                  <a:lnTo>
                    <a:pt x="3906464" y="251962"/>
                  </a:lnTo>
                  <a:lnTo>
                    <a:pt x="3918302" y="251962"/>
                  </a:lnTo>
                  <a:lnTo>
                    <a:pt x="3930139" y="251962"/>
                  </a:lnTo>
                  <a:lnTo>
                    <a:pt x="3941977" y="251962"/>
                  </a:lnTo>
                  <a:lnTo>
                    <a:pt x="3953815" y="251962"/>
                  </a:lnTo>
                  <a:lnTo>
                    <a:pt x="3965653" y="251962"/>
                  </a:lnTo>
                  <a:lnTo>
                    <a:pt x="3977491" y="251962"/>
                  </a:lnTo>
                  <a:lnTo>
                    <a:pt x="3989328" y="251962"/>
                  </a:lnTo>
                  <a:lnTo>
                    <a:pt x="4001166" y="251962"/>
                  </a:lnTo>
                  <a:lnTo>
                    <a:pt x="4013004" y="251962"/>
                  </a:lnTo>
                  <a:lnTo>
                    <a:pt x="4024842" y="251962"/>
                  </a:lnTo>
                  <a:lnTo>
                    <a:pt x="4036679" y="251962"/>
                  </a:lnTo>
                  <a:lnTo>
                    <a:pt x="4048517" y="251962"/>
                  </a:lnTo>
                  <a:lnTo>
                    <a:pt x="4060355" y="251962"/>
                  </a:lnTo>
                  <a:lnTo>
                    <a:pt x="4072193" y="251962"/>
                  </a:lnTo>
                  <a:lnTo>
                    <a:pt x="4084031" y="251962"/>
                  </a:lnTo>
                  <a:lnTo>
                    <a:pt x="4095868" y="251962"/>
                  </a:lnTo>
                  <a:lnTo>
                    <a:pt x="4107706" y="251962"/>
                  </a:lnTo>
                  <a:lnTo>
                    <a:pt x="4119544" y="251962"/>
                  </a:lnTo>
                  <a:lnTo>
                    <a:pt x="4131382" y="251962"/>
                  </a:lnTo>
                  <a:lnTo>
                    <a:pt x="4143219" y="251962"/>
                  </a:lnTo>
                  <a:lnTo>
                    <a:pt x="4155057" y="251962"/>
                  </a:lnTo>
                  <a:lnTo>
                    <a:pt x="4166895" y="251962"/>
                  </a:lnTo>
                  <a:lnTo>
                    <a:pt x="4178733" y="251962"/>
                  </a:lnTo>
                  <a:lnTo>
                    <a:pt x="4190570" y="251962"/>
                  </a:lnTo>
                  <a:lnTo>
                    <a:pt x="4202408" y="251962"/>
                  </a:lnTo>
                  <a:lnTo>
                    <a:pt x="4214246" y="251962"/>
                  </a:lnTo>
                  <a:lnTo>
                    <a:pt x="4226084" y="251962"/>
                  </a:lnTo>
                  <a:lnTo>
                    <a:pt x="4237922" y="251962"/>
                  </a:lnTo>
                  <a:lnTo>
                    <a:pt x="4249759" y="251962"/>
                  </a:lnTo>
                  <a:lnTo>
                    <a:pt x="4261597" y="251962"/>
                  </a:lnTo>
                  <a:lnTo>
                    <a:pt x="4273435" y="251962"/>
                  </a:lnTo>
                  <a:lnTo>
                    <a:pt x="4285273" y="251962"/>
                  </a:lnTo>
                  <a:lnTo>
                    <a:pt x="4297110" y="251962"/>
                  </a:lnTo>
                  <a:lnTo>
                    <a:pt x="4308948" y="251962"/>
                  </a:lnTo>
                  <a:lnTo>
                    <a:pt x="4320786" y="251962"/>
                  </a:lnTo>
                  <a:lnTo>
                    <a:pt x="4332624" y="251962"/>
                  </a:lnTo>
                  <a:lnTo>
                    <a:pt x="4344461" y="251962"/>
                  </a:lnTo>
                  <a:lnTo>
                    <a:pt x="4356299" y="251962"/>
                  </a:lnTo>
                  <a:lnTo>
                    <a:pt x="4368137" y="251962"/>
                  </a:lnTo>
                  <a:lnTo>
                    <a:pt x="4379975" y="251962"/>
                  </a:lnTo>
                  <a:lnTo>
                    <a:pt x="4391813" y="251962"/>
                  </a:lnTo>
                  <a:lnTo>
                    <a:pt x="4403650" y="251962"/>
                  </a:lnTo>
                  <a:lnTo>
                    <a:pt x="4415488" y="251962"/>
                  </a:lnTo>
                  <a:lnTo>
                    <a:pt x="4427326" y="251962"/>
                  </a:lnTo>
                  <a:lnTo>
                    <a:pt x="4439164" y="251962"/>
                  </a:lnTo>
                  <a:lnTo>
                    <a:pt x="4451001" y="251962"/>
                  </a:lnTo>
                  <a:lnTo>
                    <a:pt x="4462839" y="251962"/>
                  </a:lnTo>
                  <a:lnTo>
                    <a:pt x="4474677" y="251962"/>
                  </a:lnTo>
                  <a:lnTo>
                    <a:pt x="4486515" y="251962"/>
                  </a:lnTo>
                  <a:lnTo>
                    <a:pt x="4498352" y="251962"/>
                  </a:lnTo>
                  <a:lnTo>
                    <a:pt x="4510190" y="251962"/>
                  </a:lnTo>
                  <a:lnTo>
                    <a:pt x="4522028" y="251962"/>
                  </a:lnTo>
                  <a:lnTo>
                    <a:pt x="4533866" y="251962"/>
                  </a:lnTo>
                  <a:lnTo>
                    <a:pt x="4545704" y="251962"/>
                  </a:lnTo>
                  <a:lnTo>
                    <a:pt x="4557541" y="251962"/>
                  </a:lnTo>
                  <a:lnTo>
                    <a:pt x="4569379" y="251962"/>
                  </a:lnTo>
                  <a:lnTo>
                    <a:pt x="4581217" y="251962"/>
                  </a:lnTo>
                  <a:lnTo>
                    <a:pt x="4593055" y="251962"/>
                  </a:lnTo>
                  <a:lnTo>
                    <a:pt x="4604892" y="251962"/>
                  </a:lnTo>
                  <a:lnTo>
                    <a:pt x="4616730" y="251962"/>
                  </a:lnTo>
                  <a:lnTo>
                    <a:pt x="4628568" y="251962"/>
                  </a:lnTo>
                  <a:lnTo>
                    <a:pt x="4640406" y="251962"/>
                  </a:lnTo>
                  <a:lnTo>
                    <a:pt x="4652244" y="251962"/>
                  </a:lnTo>
                  <a:lnTo>
                    <a:pt x="4664081" y="251962"/>
                  </a:lnTo>
                  <a:lnTo>
                    <a:pt x="4675919" y="251962"/>
                  </a:lnTo>
                  <a:lnTo>
                    <a:pt x="4687757" y="251962"/>
                  </a:lnTo>
                </a:path>
              </a:pathLst>
            </a:custGeom>
            <a:ln w="40651" cap="flat">
              <a:solidFill>
                <a:srgbClr val="E76BF3">
                  <a:alpha val="100000"/>
                </a:srgbClr>
              </a:solidFill>
              <a:prstDash val="solid"/>
              <a:round/>
            </a:ln>
          </p:spPr>
          <p:txBody>
            <a:bodyPr/>
            <a:lstStyle/>
            <a:p>
              <a:endParaRPr/>
            </a:p>
          </p:txBody>
        </p:sp>
        <p:sp>
          <p:nvSpPr>
            <p:cNvPr id="41" name="pl41"/>
            <p:cNvSpPr/>
            <p:nvPr/>
          </p:nvSpPr>
          <p:spPr>
            <a:xfrm>
              <a:off x="2482252" y="3419377"/>
              <a:ext cx="4687757" cy="1007596"/>
            </a:xfrm>
            <a:custGeom>
              <a:avLst/>
              <a:gdLst/>
              <a:ahLst/>
              <a:cxnLst/>
              <a:rect l="0" t="0" r="0" b="0"/>
              <a:pathLst>
                <a:path w="4687757" h="1007596">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03"/>
                  </a:lnTo>
                  <a:lnTo>
                    <a:pt x="1183777" y="755818"/>
                  </a:lnTo>
                  <a:lnTo>
                    <a:pt x="1195614" y="755835"/>
                  </a:lnTo>
                  <a:lnTo>
                    <a:pt x="1207452" y="755855"/>
                  </a:lnTo>
                  <a:lnTo>
                    <a:pt x="1219290" y="755880"/>
                  </a:lnTo>
                  <a:lnTo>
                    <a:pt x="1231128" y="755908"/>
                  </a:lnTo>
                  <a:lnTo>
                    <a:pt x="1242965" y="755941"/>
                  </a:lnTo>
                  <a:lnTo>
                    <a:pt x="1254803" y="755980"/>
                  </a:lnTo>
                  <a:lnTo>
                    <a:pt x="1266641" y="756026"/>
                  </a:lnTo>
                  <a:lnTo>
                    <a:pt x="1278479" y="756080"/>
                  </a:lnTo>
                  <a:lnTo>
                    <a:pt x="1290317" y="756143"/>
                  </a:lnTo>
                  <a:lnTo>
                    <a:pt x="1302154" y="756217"/>
                  </a:lnTo>
                  <a:lnTo>
                    <a:pt x="1313992" y="756305"/>
                  </a:lnTo>
                  <a:lnTo>
                    <a:pt x="1325830" y="756407"/>
                  </a:lnTo>
                  <a:lnTo>
                    <a:pt x="1337668" y="756528"/>
                  </a:lnTo>
                  <a:lnTo>
                    <a:pt x="1349505" y="756669"/>
                  </a:lnTo>
                  <a:lnTo>
                    <a:pt x="1361343" y="756835"/>
                  </a:lnTo>
                  <a:lnTo>
                    <a:pt x="1373181" y="757030"/>
                  </a:lnTo>
                  <a:lnTo>
                    <a:pt x="1385019" y="757259"/>
                  </a:lnTo>
                  <a:lnTo>
                    <a:pt x="1396856" y="757527"/>
                  </a:lnTo>
                  <a:lnTo>
                    <a:pt x="1408694" y="757842"/>
                  </a:lnTo>
                  <a:lnTo>
                    <a:pt x="1420532" y="758211"/>
                  </a:lnTo>
                  <a:lnTo>
                    <a:pt x="1432370" y="758643"/>
                  </a:lnTo>
                  <a:lnTo>
                    <a:pt x="1444208" y="759149"/>
                  </a:lnTo>
                  <a:lnTo>
                    <a:pt x="1456045" y="759741"/>
                  </a:lnTo>
                  <a:lnTo>
                    <a:pt x="1467883" y="760433"/>
                  </a:lnTo>
                  <a:lnTo>
                    <a:pt x="1479721" y="761242"/>
                  </a:lnTo>
                  <a:lnTo>
                    <a:pt x="1491559" y="762187"/>
                  </a:lnTo>
                  <a:lnTo>
                    <a:pt x="1503396" y="763287"/>
                  </a:lnTo>
                  <a:lnTo>
                    <a:pt x="1515234" y="764568"/>
                  </a:lnTo>
                  <a:lnTo>
                    <a:pt x="1527072" y="766057"/>
                  </a:lnTo>
                  <a:lnTo>
                    <a:pt x="1538910" y="767783"/>
                  </a:lnTo>
                  <a:lnTo>
                    <a:pt x="1550748" y="769782"/>
                  </a:lnTo>
                  <a:lnTo>
                    <a:pt x="1562585" y="772088"/>
                  </a:lnTo>
                  <a:lnTo>
                    <a:pt x="1574423" y="774743"/>
                  </a:lnTo>
                  <a:lnTo>
                    <a:pt x="1586261" y="777787"/>
                  </a:lnTo>
                  <a:lnTo>
                    <a:pt x="1598099" y="781266"/>
                  </a:lnTo>
                  <a:lnTo>
                    <a:pt x="1609936" y="785223"/>
                  </a:lnTo>
                  <a:lnTo>
                    <a:pt x="1621774" y="789700"/>
                  </a:lnTo>
                  <a:lnTo>
                    <a:pt x="1633612" y="794738"/>
                  </a:lnTo>
                  <a:lnTo>
                    <a:pt x="1645450" y="800369"/>
                  </a:lnTo>
                  <a:lnTo>
                    <a:pt x="1657287" y="806619"/>
                  </a:lnTo>
                  <a:lnTo>
                    <a:pt x="1669125" y="813500"/>
                  </a:lnTo>
                  <a:lnTo>
                    <a:pt x="1680963" y="821009"/>
                  </a:lnTo>
                  <a:lnTo>
                    <a:pt x="1692801" y="829125"/>
                  </a:lnTo>
                  <a:lnTo>
                    <a:pt x="1704639" y="837806"/>
                  </a:lnTo>
                  <a:lnTo>
                    <a:pt x="1716476" y="846989"/>
                  </a:lnTo>
                  <a:lnTo>
                    <a:pt x="1728314" y="856589"/>
                  </a:lnTo>
                  <a:lnTo>
                    <a:pt x="1740152" y="866503"/>
                  </a:lnTo>
                  <a:lnTo>
                    <a:pt x="1751990" y="876612"/>
                  </a:lnTo>
                  <a:lnTo>
                    <a:pt x="1763827" y="886787"/>
                  </a:lnTo>
                  <a:lnTo>
                    <a:pt x="1775665" y="896896"/>
                  </a:lnTo>
                  <a:lnTo>
                    <a:pt x="1787503" y="906810"/>
                  </a:lnTo>
                  <a:lnTo>
                    <a:pt x="1799341" y="916410"/>
                  </a:lnTo>
                  <a:lnTo>
                    <a:pt x="1811178" y="925593"/>
                  </a:lnTo>
                  <a:lnTo>
                    <a:pt x="1823016" y="934274"/>
                  </a:lnTo>
                  <a:lnTo>
                    <a:pt x="1834854" y="942390"/>
                  </a:lnTo>
                  <a:lnTo>
                    <a:pt x="1846692" y="949899"/>
                  </a:lnTo>
                  <a:lnTo>
                    <a:pt x="1858530" y="956780"/>
                  </a:lnTo>
                  <a:lnTo>
                    <a:pt x="1870367" y="963030"/>
                  </a:lnTo>
                  <a:lnTo>
                    <a:pt x="1882205" y="968662"/>
                  </a:lnTo>
                  <a:lnTo>
                    <a:pt x="1894043" y="973699"/>
                  </a:lnTo>
                  <a:lnTo>
                    <a:pt x="1905881" y="978177"/>
                  </a:lnTo>
                  <a:lnTo>
                    <a:pt x="1917718" y="982133"/>
                  </a:lnTo>
                  <a:lnTo>
                    <a:pt x="1929556" y="985612"/>
                  </a:lnTo>
                  <a:lnTo>
                    <a:pt x="1941394" y="988656"/>
                  </a:lnTo>
                  <a:lnTo>
                    <a:pt x="1953232" y="991311"/>
                  </a:lnTo>
                  <a:lnTo>
                    <a:pt x="1965069" y="993618"/>
                  </a:lnTo>
                  <a:lnTo>
                    <a:pt x="1976907" y="995616"/>
                  </a:lnTo>
                  <a:lnTo>
                    <a:pt x="1988745" y="997342"/>
                  </a:lnTo>
                  <a:lnTo>
                    <a:pt x="2000583" y="998831"/>
                  </a:lnTo>
                  <a:lnTo>
                    <a:pt x="2012421" y="1000112"/>
                  </a:lnTo>
                  <a:lnTo>
                    <a:pt x="2024258" y="1001213"/>
                  </a:lnTo>
                  <a:lnTo>
                    <a:pt x="2036096" y="1002157"/>
                  </a:lnTo>
                  <a:lnTo>
                    <a:pt x="2047934" y="1002966"/>
                  </a:lnTo>
                  <a:lnTo>
                    <a:pt x="2059772" y="1003658"/>
                  </a:lnTo>
                  <a:lnTo>
                    <a:pt x="2071609" y="1004250"/>
                  </a:lnTo>
                  <a:lnTo>
                    <a:pt x="2083447" y="1004756"/>
                  </a:lnTo>
                  <a:lnTo>
                    <a:pt x="2095285" y="1005188"/>
                  </a:lnTo>
                  <a:lnTo>
                    <a:pt x="2107123" y="1005557"/>
                  </a:lnTo>
                  <a:lnTo>
                    <a:pt x="2118961" y="1005872"/>
                  </a:lnTo>
                  <a:lnTo>
                    <a:pt x="2130798" y="1006140"/>
                  </a:lnTo>
                  <a:lnTo>
                    <a:pt x="2142636" y="1006369"/>
                  </a:lnTo>
                  <a:lnTo>
                    <a:pt x="2154474" y="1006564"/>
                  </a:lnTo>
                  <a:lnTo>
                    <a:pt x="2166312" y="1006730"/>
                  </a:lnTo>
                  <a:lnTo>
                    <a:pt x="2178149" y="1006871"/>
                  </a:lnTo>
                  <a:lnTo>
                    <a:pt x="2189987" y="1006992"/>
                  </a:lnTo>
                  <a:lnTo>
                    <a:pt x="2201825" y="1007094"/>
                  </a:lnTo>
                  <a:lnTo>
                    <a:pt x="2213663" y="1007182"/>
                  </a:lnTo>
                  <a:lnTo>
                    <a:pt x="2225500" y="1007256"/>
                  </a:lnTo>
                  <a:lnTo>
                    <a:pt x="2237338" y="1007319"/>
                  </a:lnTo>
                  <a:lnTo>
                    <a:pt x="2249176" y="1007373"/>
                  </a:lnTo>
                  <a:lnTo>
                    <a:pt x="2261014" y="1007419"/>
                  </a:lnTo>
                  <a:lnTo>
                    <a:pt x="2272852" y="1007458"/>
                  </a:lnTo>
                  <a:lnTo>
                    <a:pt x="2284689" y="1007491"/>
                  </a:lnTo>
                  <a:lnTo>
                    <a:pt x="2296527" y="1007520"/>
                  </a:lnTo>
                  <a:lnTo>
                    <a:pt x="2308365" y="1007544"/>
                  </a:lnTo>
                  <a:lnTo>
                    <a:pt x="2320203" y="1007564"/>
                  </a:lnTo>
                  <a:lnTo>
                    <a:pt x="2332040" y="1007582"/>
                  </a:lnTo>
                  <a:lnTo>
                    <a:pt x="2343878" y="1007596"/>
                  </a:lnTo>
                  <a:lnTo>
                    <a:pt x="2343878" y="1007512"/>
                  </a:lnTo>
                  <a:lnTo>
                    <a:pt x="2355716" y="1007482"/>
                  </a:lnTo>
                  <a:lnTo>
                    <a:pt x="2367554" y="1007447"/>
                  </a:lnTo>
                  <a:lnTo>
                    <a:pt x="2379391" y="1007407"/>
                  </a:lnTo>
                  <a:lnTo>
                    <a:pt x="2391229" y="1007358"/>
                  </a:lnTo>
                  <a:lnTo>
                    <a:pt x="2403067" y="1007302"/>
                  </a:lnTo>
                  <a:lnTo>
                    <a:pt x="2414905" y="1007235"/>
                  </a:lnTo>
                  <a:lnTo>
                    <a:pt x="2426743" y="1007157"/>
                  </a:lnTo>
                  <a:lnTo>
                    <a:pt x="2438580" y="1007066"/>
                  </a:lnTo>
                  <a:lnTo>
                    <a:pt x="2450418" y="1006958"/>
                  </a:lnTo>
                  <a:lnTo>
                    <a:pt x="2462256" y="1006831"/>
                  </a:lnTo>
                  <a:lnTo>
                    <a:pt x="2474094" y="1006683"/>
                  </a:lnTo>
                  <a:lnTo>
                    <a:pt x="2485931" y="1006508"/>
                  </a:lnTo>
                  <a:lnTo>
                    <a:pt x="2497769" y="1006303"/>
                  </a:lnTo>
                  <a:lnTo>
                    <a:pt x="2509607" y="1006062"/>
                  </a:lnTo>
                  <a:lnTo>
                    <a:pt x="2521445" y="1005779"/>
                  </a:lnTo>
                  <a:lnTo>
                    <a:pt x="2533283" y="1005447"/>
                  </a:lnTo>
                  <a:lnTo>
                    <a:pt x="2545120" y="1005057"/>
                  </a:lnTo>
                  <a:lnTo>
                    <a:pt x="2556958" y="1004599"/>
                  </a:lnTo>
                  <a:lnTo>
                    <a:pt x="2568796" y="1004063"/>
                  </a:lnTo>
                  <a:lnTo>
                    <a:pt x="2580634" y="1003434"/>
                  </a:lnTo>
                  <a:lnTo>
                    <a:pt x="2592471" y="1002696"/>
                  </a:lnTo>
                  <a:lnTo>
                    <a:pt x="2604309" y="1001832"/>
                  </a:lnTo>
                  <a:lnTo>
                    <a:pt x="2616147" y="1000820"/>
                  </a:lnTo>
                  <a:lnTo>
                    <a:pt x="2627985" y="999635"/>
                  </a:lnTo>
                  <a:lnTo>
                    <a:pt x="2639822" y="998250"/>
                  </a:lnTo>
                  <a:lnTo>
                    <a:pt x="2651660" y="996633"/>
                  </a:lnTo>
                  <a:lnTo>
                    <a:pt x="2663498" y="994744"/>
                  </a:lnTo>
                  <a:lnTo>
                    <a:pt x="2675336" y="992543"/>
                  </a:lnTo>
                  <a:lnTo>
                    <a:pt x="2687174" y="989981"/>
                  </a:lnTo>
                  <a:lnTo>
                    <a:pt x="2699011" y="987004"/>
                  </a:lnTo>
                  <a:lnTo>
                    <a:pt x="2710849" y="983551"/>
                  </a:lnTo>
                  <a:lnTo>
                    <a:pt x="2722687" y="979554"/>
                  </a:lnTo>
                  <a:lnTo>
                    <a:pt x="2734525" y="974941"/>
                  </a:lnTo>
                  <a:lnTo>
                    <a:pt x="2746362" y="969632"/>
                  </a:lnTo>
                  <a:lnTo>
                    <a:pt x="2758200" y="963543"/>
                  </a:lnTo>
                  <a:lnTo>
                    <a:pt x="2770038" y="956585"/>
                  </a:lnTo>
                  <a:lnTo>
                    <a:pt x="2781876" y="948672"/>
                  </a:lnTo>
                  <a:lnTo>
                    <a:pt x="2793713" y="939718"/>
                  </a:lnTo>
                  <a:lnTo>
                    <a:pt x="2805551" y="929642"/>
                  </a:lnTo>
                  <a:lnTo>
                    <a:pt x="2817389" y="918379"/>
                  </a:lnTo>
                  <a:lnTo>
                    <a:pt x="2829227" y="905880"/>
                  </a:lnTo>
                  <a:lnTo>
                    <a:pt x="2841065" y="892118"/>
                  </a:lnTo>
                  <a:lnTo>
                    <a:pt x="2852902" y="877100"/>
                  </a:lnTo>
                  <a:lnTo>
                    <a:pt x="2864740" y="860868"/>
                  </a:lnTo>
                  <a:lnTo>
                    <a:pt x="2876578" y="843505"/>
                  </a:lnTo>
                  <a:lnTo>
                    <a:pt x="2888416" y="825139"/>
                  </a:lnTo>
                  <a:lnTo>
                    <a:pt x="2900253" y="805938"/>
                  </a:lnTo>
                  <a:lnTo>
                    <a:pt x="2912091" y="786111"/>
                  </a:lnTo>
                  <a:lnTo>
                    <a:pt x="2923929" y="765893"/>
                  </a:lnTo>
                  <a:lnTo>
                    <a:pt x="2935767" y="745544"/>
                  </a:lnTo>
                  <a:lnTo>
                    <a:pt x="2947604" y="725326"/>
                  </a:lnTo>
                  <a:lnTo>
                    <a:pt x="2959442" y="705498"/>
                  </a:lnTo>
                  <a:lnTo>
                    <a:pt x="2971280" y="686297"/>
                  </a:lnTo>
                  <a:lnTo>
                    <a:pt x="2983118" y="667931"/>
                  </a:lnTo>
                  <a:lnTo>
                    <a:pt x="2994956" y="650569"/>
                  </a:lnTo>
                  <a:lnTo>
                    <a:pt x="3006793" y="634337"/>
                  </a:lnTo>
                  <a:lnTo>
                    <a:pt x="3018631" y="619319"/>
                  </a:lnTo>
                  <a:lnTo>
                    <a:pt x="3030469" y="605557"/>
                  </a:lnTo>
                  <a:lnTo>
                    <a:pt x="3042307" y="593057"/>
                  </a:lnTo>
                  <a:lnTo>
                    <a:pt x="3054144" y="581794"/>
                  </a:lnTo>
                  <a:lnTo>
                    <a:pt x="3065982" y="571719"/>
                  </a:lnTo>
                  <a:lnTo>
                    <a:pt x="3077820" y="562764"/>
                  </a:lnTo>
                  <a:lnTo>
                    <a:pt x="3089658" y="554851"/>
                  </a:lnTo>
                  <a:lnTo>
                    <a:pt x="3101496" y="547894"/>
                  </a:lnTo>
                  <a:lnTo>
                    <a:pt x="3113333" y="541805"/>
                  </a:lnTo>
                  <a:lnTo>
                    <a:pt x="3125171" y="536495"/>
                  </a:lnTo>
                  <a:lnTo>
                    <a:pt x="3137009" y="531882"/>
                  </a:lnTo>
                  <a:lnTo>
                    <a:pt x="3148847" y="527886"/>
                  </a:lnTo>
                  <a:lnTo>
                    <a:pt x="3160684" y="524433"/>
                  </a:lnTo>
                  <a:lnTo>
                    <a:pt x="3172522" y="521455"/>
                  </a:lnTo>
                  <a:lnTo>
                    <a:pt x="3184360" y="518893"/>
                  </a:lnTo>
                  <a:lnTo>
                    <a:pt x="3196198" y="516692"/>
                  </a:lnTo>
                  <a:lnTo>
                    <a:pt x="3208035" y="514804"/>
                  </a:lnTo>
                  <a:lnTo>
                    <a:pt x="3219873" y="513186"/>
                  </a:lnTo>
                  <a:lnTo>
                    <a:pt x="3231711" y="511801"/>
                  </a:lnTo>
                  <a:lnTo>
                    <a:pt x="3243549" y="510617"/>
                  </a:lnTo>
                  <a:lnTo>
                    <a:pt x="3255387" y="509605"/>
                  </a:lnTo>
                  <a:lnTo>
                    <a:pt x="3267224" y="508741"/>
                  </a:lnTo>
                  <a:lnTo>
                    <a:pt x="3279062" y="508003"/>
                  </a:lnTo>
                  <a:lnTo>
                    <a:pt x="3290900" y="507374"/>
                  </a:lnTo>
                  <a:lnTo>
                    <a:pt x="3302738" y="506837"/>
                  </a:lnTo>
                  <a:lnTo>
                    <a:pt x="3314575" y="506380"/>
                  </a:lnTo>
                  <a:lnTo>
                    <a:pt x="3326413" y="505990"/>
                  </a:lnTo>
                  <a:lnTo>
                    <a:pt x="3338251" y="505658"/>
                  </a:lnTo>
                  <a:lnTo>
                    <a:pt x="3350089" y="505375"/>
                  </a:lnTo>
                  <a:lnTo>
                    <a:pt x="3361926" y="505134"/>
                  </a:lnTo>
                  <a:lnTo>
                    <a:pt x="3373764" y="504929"/>
                  </a:lnTo>
                  <a:lnTo>
                    <a:pt x="3385602" y="504754"/>
                  </a:lnTo>
                  <a:lnTo>
                    <a:pt x="3397440" y="504605"/>
                  </a:lnTo>
                  <a:lnTo>
                    <a:pt x="3409278" y="504479"/>
                  </a:lnTo>
                  <a:lnTo>
                    <a:pt x="3421115" y="504371"/>
                  </a:lnTo>
                  <a:lnTo>
                    <a:pt x="3432953" y="504279"/>
                  </a:lnTo>
                  <a:lnTo>
                    <a:pt x="3444791" y="504201"/>
                  </a:lnTo>
                  <a:lnTo>
                    <a:pt x="3456629" y="504135"/>
                  </a:lnTo>
                  <a:lnTo>
                    <a:pt x="3468466" y="504078"/>
                  </a:lnTo>
                  <a:lnTo>
                    <a:pt x="3480304" y="504030"/>
                  </a:lnTo>
                  <a:lnTo>
                    <a:pt x="3492142" y="503989"/>
                  </a:lnTo>
                  <a:lnTo>
                    <a:pt x="3503980" y="503954"/>
                  </a:lnTo>
                  <a:lnTo>
                    <a:pt x="3515818" y="503925"/>
                  </a:lnTo>
                  <a:lnTo>
                    <a:pt x="3515818" y="503587"/>
                  </a:lnTo>
                  <a:lnTo>
                    <a:pt x="3527655" y="503557"/>
                  </a:lnTo>
                  <a:lnTo>
                    <a:pt x="3539493" y="503522"/>
                  </a:lnTo>
                  <a:lnTo>
                    <a:pt x="3551331" y="503481"/>
                  </a:lnTo>
                  <a:lnTo>
                    <a:pt x="3563169" y="503433"/>
                  </a:lnTo>
                  <a:lnTo>
                    <a:pt x="3575006" y="503377"/>
                  </a:lnTo>
                  <a:lnTo>
                    <a:pt x="3586844" y="503310"/>
                  </a:lnTo>
                  <a:lnTo>
                    <a:pt x="3598682" y="503232"/>
                  </a:lnTo>
                  <a:lnTo>
                    <a:pt x="3610520" y="503141"/>
                  </a:lnTo>
                  <a:lnTo>
                    <a:pt x="3622357" y="503033"/>
                  </a:lnTo>
                  <a:lnTo>
                    <a:pt x="3634195" y="502906"/>
                  </a:lnTo>
                  <a:lnTo>
                    <a:pt x="3646033" y="502757"/>
                  </a:lnTo>
                  <a:lnTo>
                    <a:pt x="3657871" y="502583"/>
                  </a:lnTo>
                  <a:lnTo>
                    <a:pt x="3669709" y="502378"/>
                  </a:lnTo>
                  <a:lnTo>
                    <a:pt x="3681546" y="502137"/>
                  </a:lnTo>
                  <a:lnTo>
                    <a:pt x="3693384" y="501854"/>
                  </a:lnTo>
                  <a:lnTo>
                    <a:pt x="3705222" y="501522"/>
                  </a:lnTo>
                  <a:lnTo>
                    <a:pt x="3717060" y="501132"/>
                  </a:lnTo>
                  <a:lnTo>
                    <a:pt x="3728897" y="500674"/>
                  </a:lnTo>
                  <a:lnTo>
                    <a:pt x="3740735" y="500138"/>
                  </a:lnTo>
                  <a:lnTo>
                    <a:pt x="3752573" y="499508"/>
                  </a:lnTo>
                  <a:lnTo>
                    <a:pt x="3764411" y="498771"/>
                  </a:lnTo>
                  <a:lnTo>
                    <a:pt x="3776248" y="497906"/>
                  </a:lnTo>
                  <a:lnTo>
                    <a:pt x="3788086" y="496894"/>
                  </a:lnTo>
                  <a:lnTo>
                    <a:pt x="3799924" y="495710"/>
                  </a:lnTo>
                  <a:lnTo>
                    <a:pt x="3811762" y="494325"/>
                  </a:lnTo>
                  <a:lnTo>
                    <a:pt x="3823600" y="492707"/>
                  </a:lnTo>
                  <a:lnTo>
                    <a:pt x="3835437" y="490819"/>
                  </a:lnTo>
                  <a:lnTo>
                    <a:pt x="3847275" y="488618"/>
                  </a:lnTo>
                  <a:lnTo>
                    <a:pt x="3859113" y="486056"/>
                  </a:lnTo>
                  <a:lnTo>
                    <a:pt x="3870951" y="483079"/>
                  </a:lnTo>
                  <a:lnTo>
                    <a:pt x="3882788" y="479626"/>
                  </a:lnTo>
                  <a:lnTo>
                    <a:pt x="3894626" y="475629"/>
                  </a:lnTo>
                  <a:lnTo>
                    <a:pt x="3906464" y="471016"/>
                  </a:lnTo>
                  <a:lnTo>
                    <a:pt x="3918302" y="465707"/>
                  </a:lnTo>
                  <a:lnTo>
                    <a:pt x="3930139" y="459617"/>
                  </a:lnTo>
                  <a:lnTo>
                    <a:pt x="3941977" y="452660"/>
                  </a:lnTo>
                  <a:lnTo>
                    <a:pt x="3953815" y="444747"/>
                  </a:lnTo>
                  <a:lnTo>
                    <a:pt x="3965653" y="435792"/>
                  </a:lnTo>
                  <a:lnTo>
                    <a:pt x="3977491" y="425717"/>
                  </a:lnTo>
                  <a:lnTo>
                    <a:pt x="3989328" y="414454"/>
                  </a:lnTo>
                  <a:lnTo>
                    <a:pt x="4001166" y="401954"/>
                  </a:lnTo>
                  <a:lnTo>
                    <a:pt x="4013004" y="388193"/>
                  </a:lnTo>
                  <a:lnTo>
                    <a:pt x="4024842" y="373175"/>
                  </a:lnTo>
                  <a:lnTo>
                    <a:pt x="4036679" y="356943"/>
                  </a:lnTo>
                  <a:lnTo>
                    <a:pt x="4048517" y="339580"/>
                  </a:lnTo>
                  <a:lnTo>
                    <a:pt x="4060355" y="321214"/>
                  </a:lnTo>
                  <a:lnTo>
                    <a:pt x="4072193" y="302013"/>
                  </a:lnTo>
                  <a:lnTo>
                    <a:pt x="4084031" y="282185"/>
                  </a:lnTo>
                  <a:lnTo>
                    <a:pt x="4095868" y="261968"/>
                  </a:lnTo>
                  <a:lnTo>
                    <a:pt x="4107706" y="241618"/>
                  </a:lnTo>
                  <a:lnTo>
                    <a:pt x="4119544" y="221401"/>
                  </a:lnTo>
                  <a:lnTo>
                    <a:pt x="4131382" y="201573"/>
                  </a:lnTo>
                  <a:lnTo>
                    <a:pt x="4143219" y="182372"/>
                  </a:lnTo>
                  <a:lnTo>
                    <a:pt x="4155057" y="164006"/>
                  </a:lnTo>
                  <a:lnTo>
                    <a:pt x="4166895" y="146644"/>
                  </a:lnTo>
                  <a:lnTo>
                    <a:pt x="4178733" y="130412"/>
                  </a:lnTo>
                  <a:lnTo>
                    <a:pt x="4190570" y="115394"/>
                  </a:lnTo>
                  <a:lnTo>
                    <a:pt x="4202408" y="101632"/>
                  </a:lnTo>
                  <a:lnTo>
                    <a:pt x="4214246" y="89132"/>
                  </a:lnTo>
                  <a:lnTo>
                    <a:pt x="4226084" y="77869"/>
                  </a:lnTo>
                  <a:lnTo>
                    <a:pt x="4237922" y="67794"/>
                  </a:lnTo>
                  <a:lnTo>
                    <a:pt x="4249759" y="58839"/>
                  </a:lnTo>
                  <a:lnTo>
                    <a:pt x="4261597" y="50926"/>
                  </a:lnTo>
                  <a:lnTo>
                    <a:pt x="4273435" y="43969"/>
                  </a:lnTo>
                  <a:lnTo>
                    <a:pt x="4285273" y="37879"/>
                  </a:lnTo>
                  <a:lnTo>
                    <a:pt x="4297110" y="32570"/>
                  </a:lnTo>
                  <a:lnTo>
                    <a:pt x="4308948" y="27957"/>
                  </a:lnTo>
                  <a:lnTo>
                    <a:pt x="4320786" y="23961"/>
                  </a:lnTo>
                  <a:lnTo>
                    <a:pt x="4332624" y="20507"/>
                  </a:lnTo>
                  <a:lnTo>
                    <a:pt x="4344461" y="17530"/>
                  </a:lnTo>
                  <a:lnTo>
                    <a:pt x="4356299" y="14968"/>
                  </a:lnTo>
                  <a:lnTo>
                    <a:pt x="4368137" y="12767"/>
                  </a:lnTo>
                  <a:lnTo>
                    <a:pt x="4379975" y="10879"/>
                  </a:lnTo>
                  <a:lnTo>
                    <a:pt x="4391813" y="9261"/>
                  </a:lnTo>
                  <a:lnTo>
                    <a:pt x="4403650" y="7876"/>
                  </a:lnTo>
                  <a:lnTo>
                    <a:pt x="4415488" y="6692"/>
                  </a:lnTo>
                  <a:lnTo>
                    <a:pt x="4427326" y="5680"/>
                  </a:lnTo>
                  <a:lnTo>
                    <a:pt x="4439164" y="4815"/>
                  </a:lnTo>
                  <a:lnTo>
                    <a:pt x="4451001" y="4078"/>
                  </a:lnTo>
                  <a:lnTo>
                    <a:pt x="4462839" y="3449"/>
                  </a:lnTo>
                  <a:lnTo>
                    <a:pt x="4474677" y="2912"/>
                  </a:lnTo>
                  <a:lnTo>
                    <a:pt x="4486515" y="2454"/>
                  </a:lnTo>
                  <a:lnTo>
                    <a:pt x="4498352" y="2065"/>
                  </a:lnTo>
                  <a:lnTo>
                    <a:pt x="4510190" y="1732"/>
                  </a:lnTo>
                  <a:lnTo>
                    <a:pt x="4522028" y="1450"/>
                  </a:lnTo>
                  <a:lnTo>
                    <a:pt x="4533866" y="1209"/>
                  </a:lnTo>
                  <a:lnTo>
                    <a:pt x="4545704" y="1003"/>
                  </a:lnTo>
                  <a:lnTo>
                    <a:pt x="4557541" y="829"/>
                  </a:lnTo>
                  <a:lnTo>
                    <a:pt x="4569379" y="680"/>
                  </a:lnTo>
                  <a:lnTo>
                    <a:pt x="4581217" y="553"/>
                  </a:lnTo>
                  <a:lnTo>
                    <a:pt x="4593055" y="446"/>
                  </a:lnTo>
                  <a:lnTo>
                    <a:pt x="4604892" y="354"/>
                  </a:lnTo>
                  <a:lnTo>
                    <a:pt x="4616730" y="276"/>
                  </a:lnTo>
                  <a:lnTo>
                    <a:pt x="4628568" y="209"/>
                  </a:lnTo>
                  <a:lnTo>
                    <a:pt x="4640406" y="153"/>
                  </a:lnTo>
                  <a:lnTo>
                    <a:pt x="4652244" y="105"/>
                  </a:lnTo>
                  <a:lnTo>
                    <a:pt x="4664081" y="64"/>
                  </a:lnTo>
                  <a:lnTo>
                    <a:pt x="4675919" y="29"/>
                  </a:lnTo>
                  <a:lnTo>
                    <a:pt x="4687757" y="0"/>
                  </a:lnTo>
                </a:path>
              </a:pathLst>
            </a:custGeom>
            <a:ln w="40651" cap="flat">
              <a:solidFill>
                <a:srgbClr val="FA62DB">
                  <a:alpha val="100000"/>
                </a:srgbClr>
              </a:solidFill>
              <a:prstDash val="solid"/>
              <a:round/>
            </a:ln>
          </p:spPr>
          <p:txBody>
            <a:bodyPr/>
            <a:lstStyle/>
            <a:p>
              <a:endParaRPr/>
            </a:p>
          </p:txBody>
        </p:sp>
        <p:sp>
          <p:nvSpPr>
            <p:cNvPr id="42" name="pl42"/>
            <p:cNvSpPr/>
            <p:nvPr/>
          </p:nvSpPr>
          <p:spPr>
            <a:xfrm>
              <a:off x="2482252" y="4427058"/>
              <a:ext cx="4687757" cy="251878"/>
            </a:xfrm>
            <a:custGeom>
              <a:avLst/>
              <a:gdLst/>
              <a:ahLst/>
              <a:cxnLst/>
              <a:rect l="0" t="0" r="0" b="0"/>
              <a:pathLst>
                <a:path w="4687757" h="25187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878"/>
                  </a:lnTo>
                  <a:lnTo>
                    <a:pt x="2355716" y="251863"/>
                  </a:lnTo>
                  <a:lnTo>
                    <a:pt x="2367554" y="251845"/>
                  </a:lnTo>
                  <a:lnTo>
                    <a:pt x="2379391" y="251825"/>
                  </a:lnTo>
                  <a:lnTo>
                    <a:pt x="2391229" y="251801"/>
                  </a:lnTo>
                  <a:lnTo>
                    <a:pt x="2403067" y="251773"/>
                  </a:lnTo>
                  <a:lnTo>
                    <a:pt x="2414905" y="251739"/>
                  </a:lnTo>
                  <a:lnTo>
                    <a:pt x="2426743" y="251700"/>
                  </a:lnTo>
                  <a:lnTo>
                    <a:pt x="2438580" y="251655"/>
                  </a:lnTo>
                  <a:lnTo>
                    <a:pt x="2450418" y="251601"/>
                  </a:lnTo>
                  <a:lnTo>
                    <a:pt x="2462256" y="251537"/>
                  </a:lnTo>
                  <a:lnTo>
                    <a:pt x="2474094" y="251463"/>
                  </a:lnTo>
                  <a:lnTo>
                    <a:pt x="2485931" y="251376"/>
                  </a:lnTo>
                  <a:lnTo>
                    <a:pt x="2497769" y="251273"/>
                  </a:lnTo>
                  <a:lnTo>
                    <a:pt x="2509607" y="251153"/>
                  </a:lnTo>
                  <a:lnTo>
                    <a:pt x="2521445" y="251011"/>
                  </a:lnTo>
                  <a:lnTo>
                    <a:pt x="2533283" y="250845"/>
                  </a:lnTo>
                  <a:lnTo>
                    <a:pt x="2545120" y="250650"/>
                  </a:lnTo>
                  <a:lnTo>
                    <a:pt x="2556958" y="250421"/>
                  </a:lnTo>
                  <a:lnTo>
                    <a:pt x="2568796" y="250153"/>
                  </a:lnTo>
                  <a:lnTo>
                    <a:pt x="2580634" y="249838"/>
                  </a:lnTo>
                  <a:lnTo>
                    <a:pt x="2592471" y="249470"/>
                  </a:lnTo>
                  <a:lnTo>
                    <a:pt x="2604309" y="249037"/>
                  </a:lnTo>
                  <a:lnTo>
                    <a:pt x="2616147" y="248531"/>
                  </a:lnTo>
                  <a:lnTo>
                    <a:pt x="2627985" y="247939"/>
                  </a:lnTo>
                  <a:lnTo>
                    <a:pt x="2639822" y="247247"/>
                  </a:lnTo>
                  <a:lnTo>
                    <a:pt x="2651660" y="246438"/>
                  </a:lnTo>
                  <a:lnTo>
                    <a:pt x="2663498" y="245494"/>
                  </a:lnTo>
                  <a:lnTo>
                    <a:pt x="2675336" y="244393"/>
                  </a:lnTo>
                  <a:lnTo>
                    <a:pt x="2687174" y="243112"/>
                  </a:lnTo>
                  <a:lnTo>
                    <a:pt x="2699011" y="241624"/>
                  </a:lnTo>
                  <a:lnTo>
                    <a:pt x="2710849" y="239897"/>
                  </a:lnTo>
                  <a:lnTo>
                    <a:pt x="2722687" y="237899"/>
                  </a:lnTo>
                  <a:lnTo>
                    <a:pt x="2734525" y="235592"/>
                  </a:lnTo>
                  <a:lnTo>
                    <a:pt x="2746362" y="232938"/>
                  </a:lnTo>
                  <a:lnTo>
                    <a:pt x="2758200" y="229893"/>
                  </a:lnTo>
                  <a:lnTo>
                    <a:pt x="2770038" y="226414"/>
                  </a:lnTo>
                  <a:lnTo>
                    <a:pt x="2781876" y="222458"/>
                  </a:lnTo>
                  <a:lnTo>
                    <a:pt x="2793713" y="217980"/>
                  </a:lnTo>
                  <a:lnTo>
                    <a:pt x="2805551" y="212943"/>
                  </a:lnTo>
                  <a:lnTo>
                    <a:pt x="2817389" y="207311"/>
                  </a:lnTo>
                  <a:lnTo>
                    <a:pt x="2829227" y="201061"/>
                  </a:lnTo>
                  <a:lnTo>
                    <a:pt x="2841065" y="194181"/>
                  </a:lnTo>
                  <a:lnTo>
                    <a:pt x="2852902" y="186671"/>
                  </a:lnTo>
                  <a:lnTo>
                    <a:pt x="2864740" y="178556"/>
                  </a:lnTo>
                  <a:lnTo>
                    <a:pt x="2876578" y="169874"/>
                  </a:lnTo>
                  <a:lnTo>
                    <a:pt x="2888416" y="160691"/>
                  </a:lnTo>
                  <a:lnTo>
                    <a:pt x="2900253" y="151091"/>
                  </a:lnTo>
                  <a:lnTo>
                    <a:pt x="2912091" y="141177"/>
                  </a:lnTo>
                  <a:lnTo>
                    <a:pt x="2923929" y="131068"/>
                  </a:lnTo>
                  <a:lnTo>
                    <a:pt x="2935767" y="120893"/>
                  </a:lnTo>
                  <a:lnTo>
                    <a:pt x="2947604" y="110785"/>
                  </a:lnTo>
                  <a:lnTo>
                    <a:pt x="2959442" y="100871"/>
                  </a:lnTo>
                  <a:lnTo>
                    <a:pt x="2971280" y="91270"/>
                  </a:lnTo>
                  <a:lnTo>
                    <a:pt x="2983118" y="82087"/>
                  </a:lnTo>
                  <a:lnTo>
                    <a:pt x="2994956" y="73406"/>
                  </a:lnTo>
                  <a:lnTo>
                    <a:pt x="3006793" y="65290"/>
                  </a:lnTo>
                  <a:lnTo>
                    <a:pt x="3018631" y="57781"/>
                  </a:lnTo>
                  <a:lnTo>
                    <a:pt x="3030469" y="50900"/>
                  </a:lnTo>
                  <a:lnTo>
                    <a:pt x="3042307" y="44650"/>
                  </a:lnTo>
                  <a:lnTo>
                    <a:pt x="3054144" y="39019"/>
                  </a:lnTo>
                  <a:lnTo>
                    <a:pt x="3065982" y="33981"/>
                  </a:lnTo>
                  <a:lnTo>
                    <a:pt x="3077820" y="29504"/>
                  </a:lnTo>
                  <a:lnTo>
                    <a:pt x="3089658" y="25547"/>
                  </a:lnTo>
                  <a:lnTo>
                    <a:pt x="3101496" y="22069"/>
                  </a:lnTo>
                  <a:lnTo>
                    <a:pt x="3113333" y="19024"/>
                  </a:lnTo>
                  <a:lnTo>
                    <a:pt x="3125171" y="16369"/>
                  </a:lnTo>
                  <a:lnTo>
                    <a:pt x="3137009" y="14063"/>
                  </a:lnTo>
                  <a:lnTo>
                    <a:pt x="3148847" y="12065"/>
                  </a:lnTo>
                  <a:lnTo>
                    <a:pt x="3160684" y="10338"/>
                  </a:lnTo>
                  <a:lnTo>
                    <a:pt x="3172522" y="8849"/>
                  </a:lnTo>
                  <a:lnTo>
                    <a:pt x="3184360" y="7568"/>
                  </a:lnTo>
                  <a:lnTo>
                    <a:pt x="3196198" y="6468"/>
                  </a:lnTo>
                  <a:lnTo>
                    <a:pt x="3208035" y="5524"/>
                  </a:lnTo>
                  <a:lnTo>
                    <a:pt x="3219873" y="4715"/>
                  </a:lnTo>
                  <a:lnTo>
                    <a:pt x="3231711" y="4022"/>
                  </a:lnTo>
                  <a:lnTo>
                    <a:pt x="3243549" y="3430"/>
                  </a:lnTo>
                  <a:lnTo>
                    <a:pt x="3255387" y="2924"/>
                  </a:lnTo>
                  <a:lnTo>
                    <a:pt x="3267224" y="2492"/>
                  </a:lnTo>
                  <a:lnTo>
                    <a:pt x="3279062" y="2123"/>
                  </a:lnTo>
                  <a:lnTo>
                    <a:pt x="3290900" y="1809"/>
                  </a:lnTo>
                  <a:lnTo>
                    <a:pt x="3302738" y="1540"/>
                  </a:lnTo>
                  <a:lnTo>
                    <a:pt x="3314575" y="1311"/>
                  </a:lnTo>
                  <a:lnTo>
                    <a:pt x="3326413" y="1117"/>
                  </a:lnTo>
                  <a:lnTo>
                    <a:pt x="3338251" y="950"/>
                  </a:lnTo>
                  <a:lnTo>
                    <a:pt x="3350089" y="809"/>
                  </a:lnTo>
                  <a:lnTo>
                    <a:pt x="3361926" y="689"/>
                  </a:lnTo>
                  <a:lnTo>
                    <a:pt x="3373764" y="586"/>
                  </a:lnTo>
                  <a:lnTo>
                    <a:pt x="3385602" y="499"/>
                  </a:lnTo>
                  <a:lnTo>
                    <a:pt x="3397440" y="424"/>
                  </a:lnTo>
                  <a:lnTo>
                    <a:pt x="3409278" y="361"/>
                  </a:lnTo>
                  <a:lnTo>
                    <a:pt x="3421115" y="307"/>
                  </a:lnTo>
                  <a:lnTo>
                    <a:pt x="3432953" y="261"/>
                  </a:lnTo>
                  <a:lnTo>
                    <a:pt x="3444791" y="222"/>
                  </a:lnTo>
                  <a:lnTo>
                    <a:pt x="3456629" y="189"/>
                  </a:lnTo>
                  <a:lnTo>
                    <a:pt x="3468466" y="161"/>
                  </a:lnTo>
                  <a:lnTo>
                    <a:pt x="3480304" y="137"/>
                  </a:lnTo>
                  <a:lnTo>
                    <a:pt x="3492142" y="116"/>
                  </a:lnTo>
                  <a:lnTo>
                    <a:pt x="3503980" y="99"/>
                  </a:lnTo>
                  <a:lnTo>
                    <a:pt x="3515818" y="8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F62BC">
                  <a:alpha val="100000"/>
                </a:srgbClr>
              </a:solidFill>
              <a:prstDash val="solid"/>
              <a:round/>
            </a:ln>
          </p:spPr>
          <p:txBody>
            <a:bodyPr/>
            <a:lstStyle/>
            <a:p>
              <a:endParaRPr/>
            </a:p>
          </p:txBody>
        </p:sp>
        <p:sp>
          <p:nvSpPr>
            <p:cNvPr id="43" name="pl43"/>
            <p:cNvSpPr/>
            <p:nvPr/>
          </p:nvSpPr>
          <p:spPr>
            <a:xfrm>
              <a:off x="2482252" y="899582"/>
              <a:ext cx="4687757" cy="251962"/>
            </a:xfrm>
            <a:custGeom>
              <a:avLst/>
              <a:gdLst/>
              <a:ahLst/>
              <a:cxnLst/>
              <a:rect l="0" t="0" r="0" b="0"/>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878"/>
                  </a:lnTo>
                  <a:lnTo>
                    <a:pt x="3527655" y="251863"/>
                  </a:lnTo>
                  <a:lnTo>
                    <a:pt x="3539493" y="251845"/>
                  </a:lnTo>
                  <a:lnTo>
                    <a:pt x="3551331" y="251825"/>
                  </a:lnTo>
                  <a:lnTo>
                    <a:pt x="3563169" y="251801"/>
                  </a:lnTo>
                  <a:lnTo>
                    <a:pt x="3575006" y="251773"/>
                  </a:lnTo>
                  <a:lnTo>
                    <a:pt x="3586844" y="251739"/>
                  </a:lnTo>
                  <a:lnTo>
                    <a:pt x="3598682" y="251700"/>
                  </a:lnTo>
                  <a:lnTo>
                    <a:pt x="3610520" y="251655"/>
                  </a:lnTo>
                  <a:lnTo>
                    <a:pt x="3622357" y="251601"/>
                  </a:lnTo>
                  <a:lnTo>
                    <a:pt x="3634195" y="251537"/>
                  </a:lnTo>
                  <a:lnTo>
                    <a:pt x="3646033" y="251463"/>
                  </a:lnTo>
                  <a:lnTo>
                    <a:pt x="3657871" y="251376"/>
                  </a:lnTo>
                  <a:lnTo>
                    <a:pt x="3669709" y="251273"/>
                  </a:lnTo>
                  <a:lnTo>
                    <a:pt x="3681546" y="251153"/>
                  </a:lnTo>
                  <a:lnTo>
                    <a:pt x="3693384" y="251011"/>
                  </a:lnTo>
                  <a:lnTo>
                    <a:pt x="3705222" y="250845"/>
                  </a:lnTo>
                  <a:lnTo>
                    <a:pt x="3717060" y="250650"/>
                  </a:lnTo>
                  <a:lnTo>
                    <a:pt x="3728897" y="250421"/>
                  </a:lnTo>
                  <a:lnTo>
                    <a:pt x="3740735" y="250153"/>
                  </a:lnTo>
                  <a:lnTo>
                    <a:pt x="3752573" y="249838"/>
                  </a:lnTo>
                  <a:lnTo>
                    <a:pt x="3764411" y="249470"/>
                  </a:lnTo>
                  <a:lnTo>
                    <a:pt x="3776248" y="249037"/>
                  </a:lnTo>
                  <a:lnTo>
                    <a:pt x="3788086" y="248531"/>
                  </a:lnTo>
                  <a:lnTo>
                    <a:pt x="3799924" y="247939"/>
                  </a:lnTo>
                  <a:lnTo>
                    <a:pt x="3811762" y="247247"/>
                  </a:lnTo>
                  <a:lnTo>
                    <a:pt x="3823600" y="246438"/>
                  </a:lnTo>
                  <a:lnTo>
                    <a:pt x="3835437" y="245494"/>
                  </a:lnTo>
                  <a:lnTo>
                    <a:pt x="3847275" y="244393"/>
                  </a:lnTo>
                  <a:lnTo>
                    <a:pt x="3859113" y="243112"/>
                  </a:lnTo>
                  <a:lnTo>
                    <a:pt x="3870951" y="241624"/>
                  </a:lnTo>
                  <a:lnTo>
                    <a:pt x="3882788" y="239897"/>
                  </a:lnTo>
                  <a:lnTo>
                    <a:pt x="3894626" y="237899"/>
                  </a:lnTo>
                  <a:lnTo>
                    <a:pt x="3906464" y="235592"/>
                  </a:lnTo>
                  <a:lnTo>
                    <a:pt x="3918302" y="232938"/>
                  </a:lnTo>
                  <a:lnTo>
                    <a:pt x="3930139" y="229893"/>
                  </a:lnTo>
                  <a:lnTo>
                    <a:pt x="3941977" y="226414"/>
                  </a:lnTo>
                  <a:lnTo>
                    <a:pt x="3953815" y="222458"/>
                  </a:lnTo>
                  <a:lnTo>
                    <a:pt x="3965653" y="217980"/>
                  </a:lnTo>
                  <a:lnTo>
                    <a:pt x="3977491" y="212943"/>
                  </a:lnTo>
                  <a:lnTo>
                    <a:pt x="3989328" y="207311"/>
                  </a:lnTo>
                  <a:lnTo>
                    <a:pt x="4001166" y="201061"/>
                  </a:lnTo>
                  <a:lnTo>
                    <a:pt x="4013004" y="194181"/>
                  </a:lnTo>
                  <a:lnTo>
                    <a:pt x="4024842" y="186671"/>
                  </a:lnTo>
                  <a:lnTo>
                    <a:pt x="4036679" y="178556"/>
                  </a:lnTo>
                  <a:lnTo>
                    <a:pt x="4048517" y="169874"/>
                  </a:lnTo>
                  <a:lnTo>
                    <a:pt x="4060355" y="160691"/>
                  </a:lnTo>
                  <a:lnTo>
                    <a:pt x="4072193" y="151091"/>
                  </a:lnTo>
                  <a:lnTo>
                    <a:pt x="4084031" y="141177"/>
                  </a:lnTo>
                  <a:lnTo>
                    <a:pt x="4095868" y="131068"/>
                  </a:lnTo>
                  <a:lnTo>
                    <a:pt x="4107706" y="120893"/>
                  </a:lnTo>
                  <a:lnTo>
                    <a:pt x="4119544" y="110785"/>
                  </a:lnTo>
                  <a:lnTo>
                    <a:pt x="4131382" y="100871"/>
                  </a:lnTo>
                  <a:lnTo>
                    <a:pt x="4143219" y="91270"/>
                  </a:lnTo>
                  <a:lnTo>
                    <a:pt x="4155057" y="82087"/>
                  </a:lnTo>
                  <a:lnTo>
                    <a:pt x="4166895" y="73406"/>
                  </a:lnTo>
                  <a:lnTo>
                    <a:pt x="4178733" y="65290"/>
                  </a:lnTo>
                  <a:lnTo>
                    <a:pt x="4190570" y="57781"/>
                  </a:lnTo>
                  <a:lnTo>
                    <a:pt x="4202408" y="50900"/>
                  </a:lnTo>
                  <a:lnTo>
                    <a:pt x="4214246" y="44650"/>
                  </a:lnTo>
                  <a:lnTo>
                    <a:pt x="4226084" y="39019"/>
                  </a:lnTo>
                  <a:lnTo>
                    <a:pt x="4237922" y="33981"/>
                  </a:lnTo>
                  <a:lnTo>
                    <a:pt x="4249759" y="29504"/>
                  </a:lnTo>
                  <a:lnTo>
                    <a:pt x="4261597" y="25547"/>
                  </a:lnTo>
                  <a:lnTo>
                    <a:pt x="4273435" y="22069"/>
                  </a:lnTo>
                  <a:lnTo>
                    <a:pt x="4285273" y="19024"/>
                  </a:lnTo>
                  <a:lnTo>
                    <a:pt x="4297110" y="16369"/>
                  </a:lnTo>
                  <a:lnTo>
                    <a:pt x="4308948" y="14063"/>
                  </a:lnTo>
                  <a:lnTo>
                    <a:pt x="4320786" y="12065"/>
                  </a:lnTo>
                  <a:lnTo>
                    <a:pt x="4332624" y="10338"/>
                  </a:lnTo>
                  <a:lnTo>
                    <a:pt x="4344461" y="8849"/>
                  </a:lnTo>
                  <a:lnTo>
                    <a:pt x="4356299" y="7568"/>
                  </a:lnTo>
                  <a:lnTo>
                    <a:pt x="4368137" y="6468"/>
                  </a:lnTo>
                  <a:lnTo>
                    <a:pt x="4379975" y="5524"/>
                  </a:lnTo>
                  <a:lnTo>
                    <a:pt x="4391813" y="4715"/>
                  </a:lnTo>
                  <a:lnTo>
                    <a:pt x="4403650" y="4022"/>
                  </a:lnTo>
                  <a:lnTo>
                    <a:pt x="4415488" y="3430"/>
                  </a:lnTo>
                  <a:lnTo>
                    <a:pt x="4427326" y="2924"/>
                  </a:lnTo>
                  <a:lnTo>
                    <a:pt x="4439164" y="2492"/>
                  </a:lnTo>
                  <a:lnTo>
                    <a:pt x="4451001" y="2123"/>
                  </a:lnTo>
                  <a:lnTo>
                    <a:pt x="4462839" y="1809"/>
                  </a:lnTo>
                  <a:lnTo>
                    <a:pt x="4474677" y="1540"/>
                  </a:lnTo>
                  <a:lnTo>
                    <a:pt x="4486515" y="1311"/>
                  </a:lnTo>
                  <a:lnTo>
                    <a:pt x="4498352" y="1117"/>
                  </a:lnTo>
                  <a:lnTo>
                    <a:pt x="4510190" y="950"/>
                  </a:lnTo>
                  <a:lnTo>
                    <a:pt x="4522028" y="809"/>
                  </a:lnTo>
                  <a:lnTo>
                    <a:pt x="4533866" y="689"/>
                  </a:lnTo>
                  <a:lnTo>
                    <a:pt x="4545704" y="586"/>
                  </a:lnTo>
                  <a:lnTo>
                    <a:pt x="4557541" y="499"/>
                  </a:lnTo>
                  <a:lnTo>
                    <a:pt x="4569379" y="424"/>
                  </a:lnTo>
                  <a:lnTo>
                    <a:pt x="4581217" y="361"/>
                  </a:lnTo>
                  <a:lnTo>
                    <a:pt x="4593055" y="307"/>
                  </a:lnTo>
                  <a:lnTo>
                    <a:pt x="4604892" y="261"/>
                  </a:lnTo>
                  <a:lnTo>
                    <a:pt x="4616730" y="222"/>
                  </a:lnTo>
                  <a:lnTo>
                    <a:pt x="4628568" y="189"/>
                  </a:lnTo>
                  <a:lnTo>
                    <a:pt x="4640406" y="161"/>
                  </a:lnTo>
                  <a:lnTo>
                    <a:pt x="4652244" y="137"/>
                  </a:lnTo>
                  <a:lnTo>
                    <a:pt x="4664081" y="116"/>
                  </a:lnTo>
                  <a:lnTo>
                    <a:pt x="4675919" y="99"/>
                  </a:lnTo>
                  <a:lnTo>
                    <a:pt x="4687757" y="84"/>
                  </a:lnTo>
                </a:path>
              </a:pathLst>
            </a:custGeom>
            <a:ln w="40651" cap="flat">
              <a:solidFill>
                <a:srgbClr val="FF6A98">
                  <a:alpha val="100000"/>
                </a:srgbClr>
              </a:solidFill>
              <a:prstDash val="solid"/>
              <a:round/>
            </a:ln>
          </p:spPr>
          <p:txBody>
            <a:bodyPr/>
            <a:lstStyle/>
            <a:p>
              <a:endParaRPr/>
            </a:p>
          </p:txBody>
        </p:sp>
        <p:sp>
          <p:nvSpPr>
            <p:cNvPr id="44" name="pt44"/>
            <p:cNvSpPr/>
            <p:nvPr/>
          </p:nvSpPr>
          <p:spPr>
            <a:xfrm>
              <a:off x="5939367" y="84087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5" name="pt45"/>
            <p:cNvSpPr/>
            <p:nvPr/>
          </p:nvSpPr>
          <p:spPr>
            <a:xfrm>
              <a:off x="4767428" y="84087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6" name="pt46"/>
            <p:cNvSpPr/>
            <p:nvPr/>
          </p:nvSpPr>
          <p:spPr>
            <a:xfrm>
              <a:off x="7111307" y="840879"/>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a:endParaRPr/>
            </a:p>
          </p:txBody>
        </p:sp>
        <p:sp>
          <p:nvSpPr>
            <p:cNvPr id="47" name="pt47"/>
            <p:cNvSpPr/>
            <p:nvPr/>
          </p:nvSpPr>
          <p:spPr>
            <a:xfrm>
              <a:off x="5939367" y="1092842"/>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a:endParaRPr/>
            </a:p>
          </p:txBody>
        </p:sp>
        <p:sp>
          <p:nvSpPr>
            <p:cNvPr id="48" name="pt48"/>
            <p:cNvSpPr/>
            <p:nvPr/>
          </p:nvSpPr>
          <p:spPr>
            <a:xfrm>
              <a:off x="4767428" y="1092842"/>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a:endParaRPr/>
            </a:p>
          </p:txBody>
        </p:sp>
        <p:sp>
          <p:nvSpPr>
            <p:cNvPr id="49" name="pt49"/>
            <p:cNvSpPr/>
            <p:nvPr/>
          </p:nvSpPr>
          <p:spPr>
            <a:xfrm>
              <a:off x="2423549" y="840879"/>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a:endParaRPr/>
            </a:p>
          </p:txBody>
        </p:sp>
        <p:sp>
          <p:nvSpPr>
            <p:cNvPr id="50" name="pt50"/>
            <p:cNvSpPr/>
            <p:nvPr/>
          </p:nvSpPr>
          <p:spPr>
            <a:xfrm>
              <a:off x="3595489" y="840879"/>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a:endParaRPr/>
            </a:p>
          </p:txBody>
        </p:sp>
        <p:sp>
          <p:nvSpPr>
            <p:cNvPr id="51" name="pt51"/>
            <p:cNvSpPr/>
            <p:nvPr/>
          </p:nvSpPr>
          <p:spPr>
            <a:xfrm>
              <a:off x="7111307" y="1092842"/>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52" name="pt52"/>
            <p:cNvSpPr/>
            <p:nvPr/>
          </p:nvSpPr>
          <p:spPr>
            <a:xfrm>
              <a:off x="7111307" y="134480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53" name="pt53"/>
            <p:cNvSpPr/>
            <p:nvPr/>
          </p:nvSpPr>
          <p:spPr>
            <a:xfrm>
              <a:off x="3595489" y="109284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54" name="pt54"/>
            <p:cNvSpPr/>
            <p:nvPr/>
          </p:nvSpPr>
          <p:spPr>
            <a:xfrm>
              <a:off x="4767428" y="134480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55" name="pt55"/>
            <p:cNvSpPr/>
            <p:nvPr/>
          </p:nvSpPr>
          <p:spPr>
            <a:xfrm>
              <a:off x="2423549" y="109284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56" name="pt56"/>
            <p:cNvSpPr/>
            <p:nvPr/>
          </p:nvSpPr>
          <p:spPr>
            <a:xfrm>
              <a:off x="2423549" y="1344805"/>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57" name="pt57"/>
            <p:cNvSpPr/>
            <p:nvPr/>
          </p:nvSpPr>
          <p:spPr>
            <a:xfrm>
              <a:off x="3595489" y="1344805"/>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58" name="pt58"/>
            <p:cNvSpPr/>
            <p:nvPr/>
          </p:nvSpPr>
          <p:spPr>
            <a:xfrm>
              <a:off x="2423549" y="1596767"/>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59" name="pt59"/>
            <p:cNvSpPr/>
            <p:nvPr/>
          </p:nvSpPr>
          <p:spPr>
            <a:xfrm>
              <a:off x="5939367" y="134480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a:endParaRPr/>
            </a:p>
          </p:txBody>
        </p:sp>
        <p:sp>
          <p:nvSpPr>
            <p:cNvPr id="60" name="pt60"/>
            <p:cNvSpPr/>
            <p:nvPr/>
          </p:nvSpPr>
          <p:spPr>
            <a:xfrm>
              <a:off x="3595489" y="159676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61" name="pt61"/>
            <p:cNvSpPr/>
            <p:nvPr/>
          </p:nvSpPr>
          <p:spPr>
            <a:xfrm>
              <a:off x="2423549" y="184873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62" name="pt62"/>
            <p:cNvSpPr/>
            <p:nvPr/>
          </p:nvSpPr>
          <p:spPr>
            <a:xfrm>
              <a:off x="3595489" y="1848730"/>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a:endParaRPr/>
            </a:p>
          </p:txBody>
        </p:sp>
        <p:sp>
          <p:nvSpPr>
            <p:cNvPr id="63" name="pt63"/>
            <p:cNvSpPr/>
            <p:nvPr/>
          </p:nvSpPr>
          <p:spPr>
            <a:xfrm>
              <a:off x="2423549" y="2100692"/>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a:endParaRPr/>
            </a:p>
          </p:txBody>
        </p:sp>
        <p:sp>
          <p:nvSpPr>
            <p:cNvPr id="64" name="pt64"/>
            <p:cNvSpPr/>
            <p:nvPr/>
          </p:nvSpPr>
          <p:spPr>
            <a:xfrm>
              <a:off x="4767428" y="1596767"/>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a:endParaRPr/>
            </a:p>
          </p:txBody>
        </p:sp>
        <p:sp>
          <p:nvSpPr>
            <p:cNvPr id="65" name="pt65"/>
            <p:cNvSpPr/>
            <p:nvPr/>
          </p:nvSpPr>
          <p:spPr>
            <a:xfrm>
              <a:off x="7111307" y="159676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66" name="pt66"/>
            <p:cNvSpPr/>
            <p:nvPr/>
          </p:nvSpPr>
          <p:spPr>
            <a:xfrm>
              <a:off x="2423549" y="2352655"/>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a:endParaRPr/>
            </a:p>
          </p:txBody>
        </p:sp>
        <p:sp>
          <p:nvSpPr>
            <p:cNvPr id="67" name="pt67"/>
            <p:cNvSpPr/>
            <p:nvPr/>
          </p:nvSpPr>
          <p:spPr>
            <a:xfrm>
              <a:off x="5939367" y="159676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68" name="pt68"/>
            <p:cNvSpPr/>
            <p:nvPr/>
          </p:nvSpPr>
          <p:spPr>
            <a:xfrm>
              <a:off x="4767428" y="1848730"/>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69" name="pt69"/>
            <p:cNvSpPr/>
            <p:nvPr/>
          </p:nvSpPr>
          <p:spPr>
            <a:xfrm>
              <a:off x="2423549" y="2604618"/>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a:endParaRPr/>
            </a:p>
          </p:txBody>
        </p:sp>
        <p:sp>
          <p:nvSpPr>
            <p:cNvPr id="70" name="pt70"/>
            <p:cNvSpPr/>
            <p:nvPr/>
          </p:nvSpPr>
          <p:spPr>
            <a:xfrm>
              <a:off x="3595489" y="2100692"/>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a:endParaRPr/>
            </a:p>
          </p:txBody>
        </p:sp>
        <p:sp>
          <p:nvSpPr>
            <p:cNvPr id="71" name="pt71"/>
            <p:cNvSpPr/>
            <p:nvPr/>
          </p:nvSpPr>
          <p:spPr>
            <a:xfrm>
              <a:off x="4767428" y="2100692"/>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a:endParaRPr/>
            </a:p>
          </p:txBody>
        </p:sp>
        <p:sp>
          <p:nvSpPr>
            <p:cNvPr id="72" name="pt72"/>
            <p:cNvSpPr/>
            <p:nvPr/>
          </p:nvSpPr>
          <p:spPr>
            <a:xfrm>
              <a:off x="7111307" y="1848730"/>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a:endParaRPr/>
            </a:p>
          </p:txBody>
        </p:sp>
        <p:sp>
          <p:nvSpPr>
            <p:cNvPr id="73" name="pt73"/>
            <p:cNvSpPr/>
            <p:nvPr/>
          </p:nvSpPr>
          <p:spPr>
            <a:xfrm>
              <a:off x="5939367" y="1848730"/>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a:endParaRPr/>
            </a:p>
          </p:txBody>
        </p:sp>
        <p:sp>
          <p:nvSpPr>
            <p:cNvPr id="74" name="pt74"/>
            <p:cNvSpPr/>
            <p:nvPr/>
          </p:nvSpPr>
          <p:spPr>
            <a:xfrm>
              <a:off x="2423549" y="2856580"/>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75" name="pt75"/>
            <p:cNvSpPr/>
            <p:nvPr/>
          </p:nvSpPr>
          <p:spPr>
            <a:xfrm>
              <a:off x="5939367" y="2100692"/>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76" name="pt76"/>
            <p:cNvSpPr/>
            <p:nvPr/>
          </p:nvSpPr>
          <p:spPr>
            <a:xfrm>
              <a:off x="3595489" y="2352655"/>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a:endParaRPr/>
            </a:p>
          </p:txBody>
        </p:sp>
        <p:sp>
          <p:nvSpPr>
            <p:cNvPr id="77" name="pt77"/>
            <p:cNvSpPr/>
            <p:nvPr/>
          </p:nvSpPr>
          <p:spPr>
            <a:xfrm>
              <a:off x="4767428" y="235265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78" name="pt78"/>
            <p:cNvSpPr/>
            <p:nvPr/>
          </p:nvSpPr>
          <p:spPr>
            <a:xfrm>
              <a:off x="5939367" y="235265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79" name="pt79"/>
            <p:cNvSpPr/>
            <p:nvPr/>
          </p:nvSpPr>
          <p:spPr>
            <a:xfrm>
              <a:off x="4767428" y="260461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a:endParaRPr/>
            </a:p>
          </p:txBody>
        </p:sp>
        <p:sp>
          <p:nvSpPr>
            <p:cNvPr id="80" name="pt80"/>
            <p:cNvSpPr/>
            <p:nvPr/>
          </p:nvSpPr>
          <p:spPr>
            <a:xfrm>
              <a:off x="5939367" y="2604618"/>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a:endParaRPr/>
            </a:p>
          </p:txBody>
        </p:sp>
        <p:sp>
          <p:nvSpPr>
            <p:cNvPr id="81" name="pt81"/>
            <p:cNvSpPr/>
            <p:nvPr/>
          </p:nvSpPr>
          <p:spPr>
            <a:xfrm>
              <a:off x="4767428" y="2856580"/>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a:endParaRPr/>
            </a:p>
          </p:txBody>
        </p:sp>
        <p:sp>
          <p:nvSpPr>
            <p:cNvPr id="82" name="pt82"/>
            <p:cNvSpPr/>
            <p:nvPr/>
          </p:nvSpPr>
          <p:spPr>
            <a:xfrm>
              <a:off x="2423549" y="3108543"/>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a:endParaRPr/>
            </a:p>
          </p:txBody>
        </p:sp>
        <p:sp>
          <p:nvSpPr>
            <p:cNvPr id="83" name="pt83"/>
            <p:cNvSpPr/>
            <p:nvPr/>
          </p:nvSpPr>
          <p:spPr>
            <a:xfrm>
              <a:off x="4767428" y="3108543"/>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84" name="pt84"/>
            <p:cNvSpPr/>
            <p:nvPr/>
          </p:nvSpPr>
          <p:spPr>
            <a:xfrm>
              <a:off x="5939367" y="2856580"/>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85" name="pt85"/>
            <p:cNvSpPr/>
            <p:nvPr/>
          </p:nvSpPr>
          <p:spPr>
            <a:xfrm>
              <a:off x="5939367" y="3108543"/>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86" name="pt86"/>
            <p:cNvSpPr/>
            <p:nvPr/>
          </p:nvSpPr>
          <p:spPr>
            <a:xfrm>
              <a:off x="7111307" y="210069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87" name="pt87"/>
            <p:cNvSpPr/>
            <p:nvPr/>
          </p:nvSpPr>
          <p:spPr>
            <a:xfrm>
              <a:off x="3595489" y="2604618"/>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88" name="pt88"/>
            <p:cNvSpPr/>
            <p:nvPr/>
          </p:nvSpPr>
          <p:spPr>
            <a:xfrm>
              <a:off x="5939367" y="3360505"/>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a:endParaRPr/>
            </a:p>
          </p:txBody>
        </p:sp>
        <p:sp>
          <p:nvSpPr>
            <p:cNvPr id="89" name="pt89"/>
            <p:cNvSpPr/>
            <p:nvPr/>
          </p:nvSpPr>
          <p:spPr>
            <a:xfrm>
              <a:off x="3595489" y="2856580"/>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90" name="pt90"/>
            <p:cNvSpPr/>
            <p:nvPr/>
          </p:nvSpPr>
          <p:spPr>
            <a:xfrm>
              <a:off x="4767428" y="33605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91" name="pt91"/>
            <p:cNvSpPr/>
            <p:nvPr/>
          </p:nvSpPr>
          <p:spPr>
            <a:xfrm>
              <a:off x="3595489" y="3108543"/>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92" name="pt92"/>
            <p:cNvSpPr/>
            <p:nvPr/>
          </p:nvSpPr>
          <p:spPr>
            <a:xfrm>
              <a:off x="7111307" y="2352655"/>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a:endParaRPr/>
            </a:p>
          </p:txBody>
        </p:sp>
        <p:sp>
          <p:nvSpPr>
            <p:cNvPr id="93" name="pt93"/>
            <p:cNvSpPr/>
            <p:nvPr/>
          </p:nvSpPr>
          <p:spPr>
            <a:xfrm>
              <a:off x="2423549" y="336050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94" name="pt94"/>
            <p:cNvSpPr/>
            <p:nvPr/>
          </p:nvSpPr>
          <p:spPr>
            <a:xfrm>
              <a:off x="7111307" y="260461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a:endParaRPr/>
            </a:p>
          </p:txBody>
        </p:sp>
        <p:sp>
          <p:nvSpPr>
            <p:cNvPr id="95" name="pt95"/>
            <p:cNvSpPr/>
            <p:nvPr/>
          </p:nvSpPr>
          <p:spPr>
            <a:xfrm>
              <a:off x="7111307" y="2856580"/>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a:endParaRPr/>
            </a:p>
          </p:txBody>
        </p:sp>
        <p:sp>
          <p:nvSpPr>
            <p:cNvPr id="96" name="pt96"/>
            <p:cNvSpPr/>
            <p:nvPr/>
          </p:nvSpPr>
          <p:spPr>
            <a:xfrm>
              <a:off x="3595489" y="3360505"/>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a:endParaRPr/>
            </a:p>
          </p:txBody>
        </p:sp>
        <p:sp>
          <p:nvSpPr>
            <p:cNvPr id="97" name="pt97"/>
            <p:cNvSpPr/>
            <p:nvPr/>
          </p:nvSpPr>
          <p:spPr>
            <a:xfrm>
              <a:off x="7111307" y="310854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98" name="pt98"/>
            <p:cNvSpPr/>
            <p:nvPr/>
          </p:nvSpPr>
          <p:spPr>
            <a:xfrm>
              <a:off x="5939367" y="361246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a:endParaRPr/>
            </a:p>
          </p:txBody>
        </p:sp>
        <p:sp>
          <p:nvSpPr>
            <p:cNvPr id="99" name="pt99"/>
            <p:cNvSpPr/>
            <p:nvPr/>
          </p:nvSpPr>
          <p:spPr>
            <a:xfrm>
              <a:off x="4767428" y="361246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a:endParaRPr/>
            </a:p>
          </p:txBody>
        </p:sp>
        <p:sp>
          <p:nvSpPr>
            <p:cNvPr id="100" name="pt100"/>
            <p:cNvSpPr/>
            <p:nvPr/>
          </p:nvSpPr>
          <p:spPr>
            <a:xfrm>
              <a:off x="3595489" y="3612468"/>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a:endParaRPr/>
            </a:p>
          </p:txBody>
        </p:sp>
        <p:sp>
          <p:nvSpPr>
            <p:cNvPr id="101" name="pt101"/>
            <p:cNvSpPr/>
            <p:nvPr/>
          </p:nvSpPr>
          <p:spPr>
            <a:xfrm>
              <a:off x="2423549" y="3612468"/>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a:endParaRPr/>
            </a:p>
          </p:txBody>
        </p:sp>
        <p:sp>
          <p:nvSpPr>
            <p:cNvPr id="102" name="pt102"/>
            <p:cNvSpPr/>
            <p:nvPr/>
          </p:nvSpPr>
          <p:spPr>
            <a:xfrm>
              <a:off x="2423549" y="386443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03" name="pt103"/>
            <p:cNvSpPr/>
            <p:nvPr/>
          </p:nvSpPr>
          <p:spPr>
            <a:xfrm>
              <a:off x="3595489" y="386443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04" name="pt104"/>
            <p:cNvSpPr/>
            <p:nvPr/>
          </p:nvSpPr>
          <p:spPr>
            <a:xfrm>
              <a:off x="4767428" y="386443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105" name="pt105"/>
            <p:cNvSpPr/>
            <p:nvPr/>
          </p:nvSpPr>
          <p:spPr>
            <a:xfrm>
              <a:off x="4767428" y="4116393"/>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a:endParaRPr/>
            </a:p>
          </p:txBody>
        </p:sp>
        <p:sp>
          <p:nvSpPr>
            <p:cNvPr id="106" name="pt106"/>
            <p:cNvSpPr/>
            <p:nvPr/>
          </p:nvSpPr>
          <p:spPr>
            <a:xfrm>
              <a:off x="3595489" y="4116393"/>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a:endParaRPr/>
            </a:p>
          </p:txBody>
        </p:sp>
        <p:sp>
          <p:nvSpPr>
            <p:cNvPr id="107" name="pt107"/>
            <p:cNvSpPr/>
            <p:nvPr/>
          </p:nvSpPr>
          <p:spPr>
            <a:xfrm>
              <a:off x="2423549" y="4116393"/>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a:endParaRPr/>
            </a:p>
          </p:txBody>
        </p:sp>
        <p:sp>
          <p:nvSpPr>
            <p:cNvPr id="108" name="pt108"/>
            <p:cNvSpPr/>
            <p:nvPr/>
          </p:nvSpPr>
          <p:spPr>
            <a:xfrm>
              <a:off x="4767428" y="4368356"/>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a:endParaRPr/>
            </a:p>
          </p:txBody>
        </p:sp>
        <p:sp>
          <p:nvSpPr>
            <p:cNvPr id="109" name="pt109"/>
            <p:cNvSpPr/>
            <p:nvPr/>
          </p:nvSpPr>
          <p:spPr>
            <a:xfrm>
              <a:off x="5939367" y="3864430"/>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a:endParaRPr/>
            </a:p>
          </p:txBody>
        </p:sp>
        <p:sp>
          <p:nvSpPr>
            <p:cNvPr id="110" name="pt110"/>
            <p:cNvSpPr/>
            <p:nvPr/>
          </p:nvSpPr>
          <p:spPr>
            <a:xfrm>
              <a:off x="7111307" y="3360505"/>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a:endParaRPr/>
            </a:p>
          </p:txBody>
        </p:sp>
        <p:sp>
          <p:nvSpPr>
            <p:cNvPr id="111" name="pt111"/>
            <p:cNvSpPr/>
            <p:nvPr/>
          </p:nvSpPr>
          <p:spPr>
            <a:xfrm>
              <a:off x="7111307" y="361246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a:endParaRPr/>
            </a:p>
          </p:txBody>
        </p:sp>
        <p:sp>
          <p:nvSpPr>
            <p:cNvPr id="112" name="pt112"/>
            <p:cNvSpPr/>
            <p:nvPr/>
          </p:nvSpPr>
          <p:spPr>
            <a:xfrm>
              <a:off x="5939367" y="4116393"/>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a:endParaRPr/>
            </a:p>
          </p:txBody>
        </p:sp>
        <p:sp>
          <p:nvSpPr>
            <p:cNvPr id="113" name="pt113"/>
            <p:cNvSpPr/>
            <p:nvPr/>
          </p:nvSpPr>
          <p:spPr>
            <a:xfrm>
              <a:off x="4767428" y="462031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a:endParaRPr/>
            </a:p>
          </p:txBody>
        </p:sp>
        <p:sp>
          <p:nvSpPr>
            <p:cNvPr id="114" name="pt114"/>
            <p:cNvSpPr/>
            <p:nvPr/>
          </p:nvSpPr>
          <p:spPr>
            <a:xfrm>
              <a:off x="3595489" y="4368356"/>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a:endParaRPr/>
            </a:p>
          </p:txBody>
        </p:sp>
        <p:sp>
          <p:nvSpPr>
            <p:cNvPr id="115" name="pt115"/>
            <p:cNvSpPr/>
            <p:nvPr/>
          </p:nvSpPr>
          <p:spPr>
            <a:xfrm>
              <a:off x="2423549" y="4368356"/>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a:endParaRPr/>
            </a:p>
          </p:txBody>
        </p:sp>
        <p:sp>
          <p:nvSpPr>
            <p:cNvPr id="116" name="pt116"/>
            <p:cNvSpPr/>
            <p:nvPr/>
          </p:nvSpPr>
          <p:spPr>
            <a:xfrm>
              <a:off x="7111307" y="3864430"/>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a:endParaRPr/>
            </a:p>
          </p:txBody>
        </p:sp>
        <p:sp>
          <p:nvSpPr>
            <p:cNvPr id="117" name="pt117"/>
            <p:cNvSpPr/>
            <p:nvPr/>
          </p:nvSpPr>
          <p:spPr>
            <a:xfrm>
              <a:off x="7111307" y="4116393"/>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a:endParaRPr/>
            </a:p>
          </p:txBody>
        </p:sp>
        <p:sp>
          <p:nvSpPr>
            <p:cNvPr id="118" name="pt118"/>
            <p:cNvSpPr/>
            <p:nvPr/>
          </p:nvSpPr>
          <p:spPr>
            <a:xfrm>
              <a:off x="7111307" y="4368356"/>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a:endParaRPr/>
            </a:p>
          </p:txBody>
        </p:sp>
        <p:sp>
          <p:nvSpPr>
            <p:cNvPr id="119" name="pt119"/>
            <p:cNvSpPr/>
            <p:nvPr/>
          </p:nvSpPr>
          <p:spPr>
            <a:xfrm>
              <a:off x="5939367" y="4368356"/>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a:endParaRPr/>
            </a:p>
          </p:txBody>
        </p:sp>
        <p:sp>
          <p:nvSpPr>
            <p:cNvPr id="120" name="pt120"/>
            <p:cNvSpPr/>
            <p:nvPr/>
          </p:nvSpPr>
          <p:spPr>
            <a:xfrm>
              <a:off x="2423549" y="462031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a:endParaRPr/>
            </a:p>
          </p:txBody>
        </p:sp>
        <p:sp>
          <p:nvSpPr>
            <p:cNvPr id="121" name="pt121"/>
            <p:cNvSpPr/>
            <p:nvPr/>
          </p:nvSpPr>
          <p:spPr>
            <a:xfrm>
              <a:off x="3595489" y="462031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a:endParaRPr/>
            </a:p>
          </p:txBody>
        </p:sp>
        <p:sp>
          <p:nvSpPr>
            <p:cNvPr id="122" name="pt122"/>
            <p:cNvSpPr/>
            <p:nvPr/>
          </p:nvSpPr>
          <p:spPr>
            <a:xfrm>
              <a:off x="7111307" y="462031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a:endParaRPr/>
            </a:p>
          </p:txBody>
        </p:sp>
        <p:sp>
          <p:nvSpPr>
            <p:cNvPr id="123" name="pt123"/>
            <p:cNvSpPr/>
            <p:nvPr/>
          </p:nvSpPr>
          <p:spPr>
            <a:xfrm>
              <a:off x="5939367" y="462031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a:endParaRPr/>
            </a:p>
          </p:txBody>
        </p:sp>
        <p:sp>
          <p:nvSpPr>
            <p:cNvPr id="124" name="pt124"/>
            <p:cNvSpPr/>
            <p:nvPr/>
          </p:nvSpPr>
          <p:spPr>
            <a:xfrm>
              <a:off x="7111307" y="4872281"/>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a:endParaRPr/>
            </a:p>
          </p:txBody>
        </p:sp>
        <p:sp>
          <p:nvSpPr>
            <p:cNvPr id="125" name="pt125"/>
            <p:cNvSpPr/>
            <p:nvPr/>
          </p:nvSpPr>
          <p:spPr>
            <a:xfrm>
              <a:off x="5939367" y="4872281"/>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a:endParaRPr/>
            </a:p>
          </p:txBody>
        </p:sp>
        <p:sp>
          <p:nvSpPr>
            <p:cNvPr id="126" name="pt126"/>
            <p:cNvSpPr/>
            <p:nvPr/>
          </p:nvSpPr>
          <p:spPr>
            <a:xfrm>
              <a:off x="4767428" y="4872281"/>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a:endParaRPr/>
            </a:p>
          </p:txBody>
        </p:sp>
        <p:sp>
          <p:nvSpPr>
            <p:cNvPr id="127" name="pt127"/>
            <p:cNvSpPr/>
            <p:nvPr/>
          </p:nvSpPr>
          <p:spPr>
            <a:xfrm>
              <a:off x="2423549" y="4872281"/>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a:endParaRPr/>
            </a:p>
          </p:txBody>
        </p:sp>
        <p:sp>
          <p:nvSpPr>
            <p:cNvPr id="128" name="pt128"/>
            <p:cNvSpPr/>
            <p:nvPr/>
          </p:nvSpPr>
          <p:spPr>
            <a:xfrm>
              <a:off x="3595489" y="4872281"/>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a:endParaRPr/>
            </a:p>
          </p:txBody>
        </p:sp>
        <p:sp>
          <p:nvSpPr>
            <p:cNvPr id="129" name="pt129"/>
            <p:cNvSpPr/>
            <p:nvPr/>
          </p:nvSpPr>
          <p:spPr>
            <a:xfrm>
              <a:off x="3595489" y="5124243"/>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a:endParaRPr/>
            </a:p>
          </p:txBody>
        </p:sp>
        <p:sp>
          <p:nvSpPr>
            <p:cNvPr id="130" name="pt130"/>
            <p:cNvSpPr/>
            <p:nvPr/>
          </p:nvSpPr>
          <p:spPr>
            <a:xfrm>
              <a:off x="4767428" y="5124243"/>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a:endParaRPr/>
            </a:p>
          </p:txBody>
        </p:sp>
        <p:sp>
          <p:nvSpPr>
            <p:cNvPr id="131" name="pt131"/>
            <p:cNvSpPr/>
            <p:nvPr/>
          </p:nvSpPr>
          <p:spPr>
            <a:xfrm>
              <a:off x="7111307" y="5124243"/>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a:endParaRPr/>
            </a:p>
          </p:txBody>
        </p:sp>
        <p:sp>
          <p:nvSpPr>
            <p:cNvPr id="132" name="pt132"/>
            <p:cNvSpPr/>
            <p:nvPr/>
          </p:nvSpPr>
          <p:spPr>
            <a:xfrm>
              <a:off x="3595489" y="5376206"/>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a:endParaRPr/>
            </a:p>
          </p:txBody>
        </p:sp>
        <p:sp>
          <p:nvSpPr>
            <p:cNvPr id="133" name="pt133"/>
            <p:cNvSpPr/>
            <p:nvPr/>
          </p:nvSpPr>
          <p:spPr>
            <a:xfrm>
              <a:off x="5939367" y="5124243"/>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a:endParaRPr/>
            </a:p>
          </p:txBody>
        </p:sp>
        <p:sp>
          <p:nvSpPr>
            <p:cNvPr id="134" name="pt134"/>
            <p:cNvSpPr/>
            <p:nvPr/>
          </p:nvSpPr>
          <p:spPr>
            <a:xfrm>
              <a:off x="2423549" y="5124243"/>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a:endParaRPr/>
            </a:p>
          </p:txBody>
        </p:sp>
        <p:sp>
          <p:nvSpPr>
            <p:cNvPr id="135" name="pt135"/>
            <p:cNvSpPr/>
            <p:nvPr/>
          </p:nvSpPr>
          <p:spPr>
            <a:xfrm>
              <a:off x="5939367" y="5376206"/>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a:endParaRPr/>
            </a:p>
          </p:txBody>
        </p:sp>
        <p:sp>
          <p:nvSpPr>
            <p:cNvPr id="136" name="pt136"/>
            <p:cNvSpPr/>
            <p:nvPr/>
          </p:nvSpPr>
          <p:spPr>
            <a:xfrm>
              <a:off x="7111307" y="5376206"/>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137" name="pt137"/>
            <p:cNvSpPr/>
            <p:nvPr/>
          </p:nvSpPr>
          <p:spPr>
            <a:xfrm>
              <a:off x="4767428" y="5376206"/>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138" name="pt138"/>
            <p:cNvSpPr/>
            <p:nvPr/>
          </p:nvSpPr>
          <p:spPr>
            <a:xfrm>
              <a:off x="3595489" y="5628169"/>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139" name="pt139"/>
            <p:cNvSpPr/>
            <p:nvPr/>
          </p:nvSpPr>
          <p:spPr>
            <a:xfrm>
              <a:off x="5939367" y="5628169"/>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140" name="pt140"/>
            <p:cNvSpPr/>
            <p:nvPr/>
          </p:nvSpPr>
          <p:spPr>
            <a:xfrm>
              <a:off x="2423549" y="5376206"/>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a:endParaRPr/>
            </a:p>
          </p:txBody>
        </p:sp>
        <p:sp>
          <p:nvSpPr>
            <p:cNvPr id="141" name="pt141"/>
            <p:cNvSpPr/>
            <p:nvPr/>
          </p:nvSpPr>
          <p:spPr>
            <a:xfrm>
              <a:off x="2423549" y="562816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a:endParaRPr/>
            </a:p>
          </p:txBody>
        </p:sp>
        <p:sp>
          <p:nvSpPr>
            <p:cNvPr id="142" name="pt142"/>
            <p:cNvSpPr/>
            <p:nvPr/>
          </p:nvSpPr>
          <p:spPr>
            <a:xfrm>
              <a:off x="4767428" y="562816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a:endParaRPr/>
            </a:p>
          </p:txBody>
        </p:sp>
        <p:sp>
          <p:nvSpPr>
            <p:cNvPr id="143" name="pt143"/>
            <p:cNvSpPr/>
            <p:nvPr/>
          </p:nvSpPr>
          <p:spPr>
            <a:xfrm>
              <a:off x="7111307" y="562816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a:endParaRPr/>
            </a:p>
          </p:txBody>
        </p:sp>
        <p:sp>
          <p:nvSpPr>
            <p:cNvPr id="144" name="tx144"/>
            <p:cNvSpPr/>
            <p:nvPr/>
          </p:nvSpPr>
          <p:spPr>
            <a:xfrm>
              <a:off x="1471563" y="832450"/>
              <a:ext cx="893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Yemen (424,000)</a:t>
              </a:r>
            </a:p>
          </p:txBody>
        </p:sp>
        <p:sp>
          <p:nvSpPr>
            <p:cNvPr id="145" name="tx145"/>
            <p:cNvSpPr/>
            <p:nvPr/>
          </p:nvSpPr>
          <p:spPr>
            <a:xfrm>
              <a:off x="1574492" y="1084412"/>
              <a:ext cx="79056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Syria (135,000)</a:t>
              </a:r>
            </a:p>
          </p:txBody>
        </p:sp>
        <p:sp>
          <p:nvSpPr>
            <p:cNvPr id="146" name="tx146"/>
            <p:cNvSpPr/>
            <p:nvPr/>
          </p:nvSpPr>
          <p:spPr>
            <a:xfrm>
              <a:off x="1638688" y="1336375"/>
              <a:ext cx="7263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Iraq (123,000)</a:t>
              </a:r>
            </a:p>
          </p:txBody>
        </p:sp>
        <p:sp>
          <p:nvSpPr>
            <p:cNvPr id="147" name="tx147"/>
            <p:cNvSpPr/>
            <p:nvPr/>
          </p:nvSpPr>
          <p:spPr>
            <a:xfrm>
              <a:off x="1503577" y="1588338"/>
              <a:ext cx="86148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Sudan (110,000)</a:t>
              </a:r>
            </a:p>
          </p:txBody>
        </p:sp>
        <p:sp>
          <p:nvSpPr>
            <p:cNvPr id="148" name="tx148"/>
            <p:cNvSpPr/>
            <p:nvPr/>
          </p:nvSpPr>
          <p:spPr>
            <a:xfrm>
              <a:off x="1542309" y="1840300"/>
              <a:ext cx="82274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Algeria (75,000)</a:t>
              </a:r>
            </a:p>
          </p:txBody>
        </p:sp>
        <p:sp>
          <p:nvSpPr>
            <p:cNvPr id="149" name="tx149"/>
            <p:cNvSpPr/>
            <p:nvPr/>
          </p:nvSpPr>
          <p:spPr>
            <a:xfrm>
              <a:off x="1606562" y="2092263"/>
              <a:ext cx="75849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Egypt (69,000)</a:t>
              </a:r>
            </a:p>
          </p:txBody>
        </p:sp>
        <p:sp>
          <p:nvSpPr>
            <p:cNvPr id="150" name="tx150"/>
            <p:cNvSpPr/>
            <p:nvPr/>
          </p:nvSpPr>
          <p:spPr>
            <a:xfrm>
              <a:off x="1548689" y="2344225"/>
              <a:ext cx="8163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Jordan (35,000)</a:t>
              </a:r>
            </a:p>
          </p:txBody>
        </p:sp>
        <p:sp>
          <p:nvSpPr>
            <p:cNvPr id="151" name="tx151"/>
            <p:cNvSpPr/>
            <p:nvPr/>
          </p:nvSpPr>
          <p:spPr>
            <a:xfrm>
              <a:off x="1625815" y="2596188"/>
              <a:ext cx="73924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Libya (33,000)</a:t>
              </a:r>
            </a:p>
          </p:txBody>
        </p:sp>
        <p:sp>
          <p:nvSpPr>
            <p:cNvPr id="152" name="tx152"/>
            <p:cNvSpPr/>
            <p:nvPr/>
          </p:nvSpPr>
          <p:spPr>
            <a:xfrm>
              <a:off x="1702997" y="2848151"/>
              <a:ext cx="66206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Iran (24,000)</a:t>
              </a:r>
            </a:p>
          </p:txBody>
        </p:sp>
        <p:sp>
          <p:nvSpPr>
            <p:cNvPr id="153" name="tx153"/>
            <p:cNvSpPr/>
            <p:nvPr/>
          </p:nvSpPr>
          <p:spPr>
            <a:xfrm>
              <a:off x="1240130" y="3100113"/>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Saudi Arabia (15,000)</a:t>
              </a:r>
            </a:p>
          </p:txBody>
        </p:sp>
        <p:sp>
          <p:nvSpPr>
            <p:cNvPr id="154" name="tx154"/>
            <p:cNvSpPr/>
            <p:nvPr/>
          </p:nvSpPr>
          <p:spPr>
            <a:xfrm>
              <a:off x="1452084" y="3352076"/>
              <a:ext cx="9129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Lebanon (11,000)</a:t>
              </a:r>
            </a:p>
          </p:txBody>
        </p:sp>
        <p:sp>
          <p:nvSpPr>
            <p:cNvPr id="155" name="tx155"/>
            <p:cNvSpPr/>
            <p:nvPr/>
          </p:nvSpPr>
          <p:spPr>
            <a:xfrm>
              <a:off x="1580928" y="3604038"/>
              <a:ext cx="78412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Djibouti (7,000)</a:t>
              </a:r>
            </a:p>
          </p:txBody>
        </p:sp>
        <p:sp>
          <p:nvSpPr>
            <p:cNvPr id="156" name="tx156"/>
            <p:cNvSpPr/>
            <p:nvPr/>
          </p:nvSpPr>
          <p:spPr>
            <a:xfrm>
              <a:off x="1523169" y="3856001"/>
              <a:ext cx="84188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Morocco (6,000)</a:t>
              </a:r>
            </a:p>
          </p:txBody>
        </p:sp>
        <p:sp>
          <p:nvSpPr>
            <p:cNvPr id="157" name="tx157"/>
            <p:cNvSpPr/>
            <p:nvPr/>
          </p:nvSpPr>
          <p:spPr>
            <a:xfrm>
              <a:off x="1593801" y="4107964"/>
              <a:ext cx="7712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Tunisia (5,000)</a:t>
              </a:r>
            </a:p>
          </p:txBody>
        </p:sp>
        <p:sp>
          <p:nvSpPr>
            <p:cNvPr id="158" name="tx158"/>
            <p:cNvSpPr/>
            <p:nvPr/>
          </p:nvSpPr>
          <p:spPr>
            <a:xfrm>
              <a:off x="867601" y="4359926"/>
              <a:ext cx="14974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United Arab Emirates (4,000)</a:t>
              </a:r>
            </a:p>
          </p:txBody>
        </p:sp>
        <p:sp>
          <p:nvSpPr>
            <p:cNvPr id="159" name="tx159"/>
            <p:cNvSpPr/>
            <p:nvPr/>
          </p:nvSpPr>
          <p:spPr>
            <a:xfrm>
              <a:off x="1060189" y="4611889"/>
              <a:ext cx="13048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State of Palestine (1,000)</a:t>
              </a:r>
            </a:p>
          </p:txBody>
        </p:sp>
        <p:sp>
          <p:nvSpPr>
            <p:cNvPr id="160" name="tx160"/>
            <p:cNvSpPr/>
            <p:nvPr/>
          </p:nvSpPr>
          <p:spPr>
            <a:xfrm>
              <a:off x="1584147" y="4863795"/>
              <a:ext cx="780911" cy="108574"/>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Oman (&lt;1,000)</a:t>
              </a:r>
            </a:p>
          </p:txBody>
        </p:sp>
        <p:sp>
          <p:nvSpPr>
            <p:cNvPr id="161" name="tx161"/>
            <p:cNvSpPr/>
            <p:nvPr/>
          </p:nvSpPr>
          <p:spPr>
            <a:xfrm>
              <a:off x="1648399" y="5115814"/>
              <a:ext cx="71665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Kuwait (&lt;500)</a:t>
              </a:r>
            </a:p>
          </p:txBody>
        </p:sp>
        <p:sp>
          <p:nvSpPr>
            <p:cNvPr id="162" name="tx162"/>
            <p:cNvSpPr/>
            <p:nvPr/>
          </p:nvSpPr>
          <p:spPr>
            <a:xfrm>
              <a:off x="1706272" y="5367720"/>
              <a:ext cx="658786" cy="108574"/>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Qatar (&lt;500)</a:t>
              </a:r>
            </a:p>
          </p:txBody>
        </p:sp>
        <p:sp>
          <p:nvSpPr>
            <p:cNvPr id="163" name="tx163"/>
            <p:cNvSpPr/>
            <p:nvPr/>
          </p:nvSpPr>
          <p:spPr>
            <a:xfrm>
              <a:off x="1596907" y="5619739"/>
              <a:ext cx="76815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Bahrain (&lt;200)</a:t>
              </a:r>
            </a:p>
          </p:txBody>
        </p:sp>
        <p:sp>
          <p:nvSpPr>
            <p:cNvPr id="164" name="tx164"/>
            <p:cNvSpPr/>
            <p:nvPr/>
          </p:nvSpPr>
          <p:spPr>
            <a:xfrm>
              <a:off x="7287203" y="832450"/>
              <a:ext cx="893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Yemen (696,000)</a:t>
              </a:r>
            </a:p>
          </p:txBody>
        </p:sp>
        <p:sp>
          <p:nvSpPr>
            <p:cNvPr id="165" name="tx165"/>
            <p:cNvSpPr/>
            <p:nvPr/>
          </p:nvSpPr>
          <p:spPr>
            <a:xfrm>
              <a:off x="7287203" y="1084412"/>
              <a:ext cx="86148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Sudan (273,000)</a:t>
              </a:r>
            </a:p>
          </p:txBody>
        </p:sp>
        <p:sp>
          <p:nvSpPr>
            <p:cNvPr id="166" name="tx166"/>
            <p:cNvSpPr/>
            <p:nvPr/>
          </p:nvSpPr>
          <p:spPr>
            <a:xfrm>
              <a:off x="7287203" y="1336375"/>
              <a:ext cx="79056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Syria (148,000)</a:t>
              </a:r>
            </a:p>
          </p:txBody>
        </p:sp>
        <p:sp>
          <p:nvSpPr>
            <p:cNvPr id="167" name="tx167"/>
            <p:cNvSpPr/>
            <p:nvPr/>
          </p:nvSpPr>
          <p:spPr>
            <a:xfrm>
              <a:off x="7287203" y="1588338"/>
              <a:ext cx="66206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Iraq (47,000)</a:t>
              </a:r>
            </a:p>
          </p:txBody>
        </p:sp>
        <p:sp>
          <p:nvSpPr>
            <p:cNvPr id="168" name="tx168"/>
            <p:cNvSpPr/>
            <p:nvPr/>
          </p:nvSpPr>
          <p:spPr>
            <a:xfrm>
              <a:off x="7287203" y="1840300"/>
              <a:ext cx="75849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Egypt (24,000)</a:t>
              </a:r>
            </a:p>
          </p:txBody>
        </p:sp>
        <p:sp>
          <p:nvSpPr>
            <p:cNvPr id="169" name="tx169"/>
            <p:cNvSpPr/>
            <p:nvPr/>
          </p:nvSpPr>
          <p:spPr>
            <a:xfrm>
              <a:off x="7287203" y="2092263"/>
              <a:ext cx="9061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Morocco (12,000)</a:t>
              </a:r>
            </a:p>
          </p:txBody>
        </p:sp>
        <p:sp>
          <p:nvSpPr>
            <p:cNvPr id="170" name="tx170"/>
            <p:cNvSpPr/>
            <p:nvPr/>
          </p:nvSpPr>
          <p:spPr>
            <a:xfrm>
              <a:off x="7287203" y="2344225"/>
              <a:ext cx="11249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Saudi Arabia (11,000)</a:t>
              </a:r>
            </a:p>
          </p:txBody>
        </p:sp>
        <p:sp>
          <p:nvSpPr>
            <p:cNvPr id="171" name="tx171"/>
            <p:cNvSpPr/>
            <p:nvPr/>
          </p:nvSpPr>
          <p:spPr>
            <a:xfrm>
              <a:off x="7287203" y="2596188"/>
              <a:ext cx="66206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Iran (11,000)</a:t>
              </a:r>
            </a:p>
          </p:txBody>
        </p:sp>
        <p:sp>
          <p:nvSpPr>
            <p:cNvPr id="172" name="tx172"/>
            <p:cNvSpPr/>
            <p:nvPr/>
          </p:nvSpPr>
          <p:spPr>
            <a:xfrm>
              <a:off x="7287203" y="2848151"/>
              <a:ext cx="9129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Lebanon (11,000)</a:t>
              </a:r>
            </a:p>
          </p:txBody>
        </p:sp>
        <p:sp>
          <p:nvSpPr>
            <p:cNvPr id="173" name="tx173"/>
            <p:cNvSpPr/>
            <p:nvPr/>
          </p:nvSpPr>
          <p:spPr>
            <a:xfrm>
              <a:off x="7287203" y="3100113"/>
              <a:ext cx="75843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Algeria (8,000)</a:t>
              </a:r>
            </a:p>
          </p:txBody>
        </p:sp>
        <p:sp>
          <p:nvSpPr>
            <p:cNvPr id="174" name="tx174"/>
            <p:cNvSpPr/>
            <p:nvPr/>
          </p:nvSpPr>
          <p:spPr>
            <a:xfrm>
              <a:off x="7287203" y="3352076"/>
              <a:ext cx="7712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Tunisia (5,000)</a:t>
              </a:r>
            </a:p>
          </p:txBody>
        </p:sp>
        <p:sp>
          <p:nvSpPr>
            <p:cNvPr id="175" name="tx175"/>
            <p:cNvSpPr/>
            <p:nvPr/>
          </p:nvSpPr>
          <p:spPr>
            <a:xfrm>
              <a:off x="7287203" y="3604038"/>
              <a:ext cx="75205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Jordan (5,000)</a:t>
              </a:r>
            </a:p>
          </p:txBody>
        </p:sp>
        <p:sp>
          <p:nvSpPr>
            <p:cNvPr id="176" name="tx176"/>
            <p:cNvSpPr/>
            <p:nvPr/>
          </p:nvSpPr>
          <p:spPr>
            <a:xfrm>
              <a:off x="7287203" y="3856001"/>
              <a:ext cx="67493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Libya (4,000)</a:t>
              </a:r>
            </a:p>
          </p:txBody>
        </p:sp>
        <p:sp>
          <p:nvSpPr>
            <p:cNvPr id="177" name="tx177"/>
            <p:cNvSpPr/>
            <p:nvPr/>
          </p:nvSpPr>
          <p:spPr>
            <a:xfrm>
              <a:off x="7287203" y="4107964"/>
              <a:ext cx="78412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Djibouti (3,000)</a:t>
              </a:r>
            </a:p>
          </p:txBody>
        </p:sp>
        <p:sp>
          <p:nvSpPr>
            <p:cNvPr id="178" name="tx178"/>
            <p:cNvSpPr/>
            <p:nvPr/>
          </p:nvSpPr>
          <p:spPr>
            <a:xfrm>
              <a:off x="7287203" y="4359926"/>
              <a:ext cx="14974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United Arab Emirates (2,000)</a:t>
              </a:r>
            </a:p>
          </p:txBody>
        </p:sp>
        <p:sp>
          <p:nvSpPr>
            <p:cNvPr id="179" name="tx179"/>
            <p:cNvSpPr/>
            <p:nvPr/>
          </p:nvSpPr>
          <p:spPr>
            <a:xfrm>
              <a:off x="7287203" y="4611889"/>
              <a:ext cx="13048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State of Palestine (1,000)</a:t>
              </a:r>
            </a:p>
          </p:txBody>
        </p:sp>
        <p:sp>
          <p:nvSpPr>
            <p:cNvPr id="180" name="tx180"/>
            <p:cNvSpPr/>
            <p:nvPr/>
          </p:nvSpPr>
          <p:spPr>
            <a:xfrm>
              <a:off x="7287203" y="4863795"/>
              <a:ext cx="780911" cy="108574"/>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Oman (&lt;1,000)</a:t>
              </a:r>
            </a:p>
          </p:txBody>
        </p:sp>
        <p:sp>
          <p:nvSpPr>
            <p:cNvPr id="181" name="tx181"/>
            <p:cNvSpPr/>
            <p:nvPr/>
          </p:nvSpPr>
          <p:spPr>
            <a:xfrm>
              <a:off x="7287203" y="5115814"/>
              <a:ext cx="71665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Kuwait (&lt;500)</a:t>
              </a:r>
            </a:p>
          </p:txBody>
        </p:sp>
        <p:sp>
          <p:nvSpPr>
            <p:cNvPr id="182" name="tx182"/>
            <p:cNvSpPr/>
            <p:nvPr/>
          </p:nvSpPr>
          <p:spPr>
            <a:xfrm>
              <a:off x="7287203" y="5367720"/>
              <a:ext cx="658786" cy="108574"/>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Qatar (&lt;500)</a:t>
              </a:r>
            </a:p>
          </p:txBody>
        </p:sp>
        <p:sp>
          <p:nvSpPr>
            <p:cNvPr id="183" name="tx183"/>
            <p:cNvSpPr/>
            <p:nvPr/>
          </p:nvSpPr>
          <p:spPr>
            <a:xfrm>
              <a:off x="7287203" y="5619739"/>
              <a:ext cx="76815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Bahrain (&lt;200)</a:t>
              </a:r>
            </a:p>
          </p:txBody>
        </p:sp>
        <p:sp>
          <p:nvSpPr>
            <p:cNvPr id="184" name="tx184"/>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a:t>
              </a:r>
            </a:p>
          </p:txBody>
        </p:sp>
        <p:sp>
          <p:nvSpPr>
            <p:cNvPr id="185" name="tx185"/>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1</a:t>
              </a:r>
            </a:p>
          </p:txBody>
        </p:sp>
        <p:sp>
          <p:nvSpPr>
            <p:cNvPr id="186" name="tx186"/>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A98">
                      <a:alpha val="100000"/>
                    </a:srgbClr>
                  </a:solidFill>
                  <a:latin typeface="Arial"/>
                  <a:cs typeface="Arial"/>
                </a:rPr>
                <a:t>1</a:t>
              </a:r>
            </a:p>
          </p:txBody>
        </p:sp>
        <p:sp>
          <p:nvSpPr>
            <p:cNvPr id="187" name="tx187"/>
            <p:cNvSpPr/>
            <p:nvPr/>
          </p:nvSpPr>
          <p:spPr>
            <a:xfrm>
              <a:off x="5967925" y="111242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A98">
                      <a:alpha val="100000"/>
                    </a:srgbClr>
                  </a:solidFill>
                  <a:latin typeface="Arial"/>
                  <a:cs typeface="Arial"/>
                </a:rPr>
                <a:t>2</a:t>
              </a:r>
            </a:p>
          </p:txBody>
        </p:sp>
        <p:sp>
          <p:nvSpPr>
            <p:cNvPr id="188" name="tx188"/>
            <p:cNvSpPr/>
            <p:nvPr/>
          </p:nvSpPr>
          <p:spPr>
            <a:xfrm>
              <a:off x="4795986" y="111242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A98">
                      <a:alpha val="100000"/>
                    </a:srgbClr>
                  </a:solidFill>
                  <a:latin typeface="Arial"/>
                  <a:cs typeface="Arial"/>
                </a:rPr>
                <a:t>2</a:t>
              </a:r>
            </a:p>
          </p:txBody>
        </p:sp>
        <p:sp>
          <p:nvSpPr>
            <p:cNvPr id="189" name="tx189"/>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A98">
                      <a:alpha val="100000"/>
                    </a:srgbClr>
                  </a:solidFill>
                  <a:latin typeface="Arial"/>
                  <a:cs typeface="Arial"/>
                </a:rPr>
                <a:t>1</a:t>
              </a:r>
            </a:p>
          </p:txBody>
        </p:sp>
        <p:sp>
          <p:nvSpPr>
            <p:cNvPr id="190" name="tx190"/>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A98">
                      <a:alpha val="100000"/>
                    </a:srgbClr>
                  </a:solidFill>
                  <a:latin typeface="Arial"/>
                  <a:cs typeface="Arial"/>
                </a:rPr>
                <a:t>1</a:t>
              </a:r>
            </a:p>
          </p:txBody>
        </p:sp>
        <p:sp>
          <p:nvSpPr>
            <p:cNvPr id="191" name="tx191"/>
            <p:cNvSpPr/>
            <p:nvPr/>
          </p:nvSpPr>
          <p:spPr>
            <a:xfrm>
              <a:off x="7139864" y="111242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2</a:t>
              </a:r>
            </a:p>
          </p:txBody>
        </p:sp>
        <p:sp>
          <p:nvSpPr>
            <p:cNvPr id="192" name="tx192"/>
            <p:cNvSpPr/>
            <p:nvPr/>
          </p:nvSpPr>
          <p:spPr>
            <a:xfrm>
              <a:off x="7139864" y="1363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3</a:t>
              </a:r>
            </a:p>
          </p:txBody>
        </p:sp>
        <p:sp>
          <p:nvSpPr>
            <p:cNvPr id="193" name="tx193"/>
            <p:cNvSpPr/>
            <p:nvPr/>
          </p:nvSpPr>
          <p:spPr>
            <a:xfrm>
              <a:off x="3624046" y="111242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2</a:t>
              </a:r>
            </a:p>
          </p:txBody>
        </p:sp>
        <p:sp>
          <p:nvSpPr>
            <p:cNvPr id="194" name="tx194"/>
            <p:cNvSpPr/>
            <p:nvPr/>
          </p:nvSpPr>
          <p:spPr>
            <a:xfrm>
              <a:off x="4795986" y="1363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3</a:t>
              </a:r>
            </a:p>
          </p:txBody>
        </p:sp>
        <p:sp>
          <p:nvSpPr>
            <p:cNvPr id="195" name="tx195"/>
            <p:cNvSpPr/>
            <p:nvPr/>
          </p:nvSpPr>
          <p:spPr>
            <a:xfrm>
              <a:off x="2452107" y="111242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2</a:t>
              </a:r>
            </a:p>
          </p:txBody>
        </p:sp>
        <p:sp>
          <p:nvSpPr>
            <p:cNvPr id="196" name="tx196"/>
            <p:cNvSpPr/>
            <p:nvPr/>
          </p:nvSpPr>
          <p:spPr>
            <a:xfrm>
              <a:off x="2452107" y="1363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3</a:t>
              </a:r>
            </a:p>
          </p:txBody>
        </p:sp>
        <p:sp>
          <p:nvSpPr>
            <p:cNvPr id="197" name="tx197"/>
            <p:cNvSpPr/>
            <p:nvPr/>
          </p:nvSpPr>
          <p:spPr>
            <a:xfrm>
              <a:off x="3624046" y="1363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3</a:t>
              </a:r>
            </a:p>
          </p:txBody>
        </p:sp>
        <p:sp>
          <p:nvSpPr>
            <p:cNvPr id="198" name="tx198"/>
            <p:cNvSpPr/>
            <p:nvPr/>
          </p:nvSpPr>
          <p:spPr>
            <a:xfrm>
              <a:off x="2452107" y="161667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77CFF">
                      <a:alpha val="100000"/>
                    </a:srgbClr>
                  </a:solidFill>
                  <a:latin typeface="Arial"/>
                  <a:cs typeface="Arial"/>
                </a:rPr>
                <a:t>4</a:t>
              </a:r>
            </a:p>
          </p:txBody>
        </p:sp>
        <p:sp>
          <p:nvSpPr>
            <p:cNvPr id="199" name="tx199"/>
            <p:cNvSpPr/>
            <p:nvPr/>
          </p:nvSpPr>
          <p:spPr>
            <a:xfrm>
              <a:off x="5967925" y="13630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76BF3">
                      <a:alpha val="100000"/>
                    </a:srgbClr>
                  </a:solidFill>
                  <a:latin typeface="Arial"/>
                  <a:cs typeface="Arial"/>
                </a:rPr>
                <a:t>3</a:t>
              </a:r>
            </a:p>
          </p:txBody>
        </p:sp>
        <p:sp>
          <p:nvSpPr>
            <p:cNvPr id="200" name="tx200"/>
            <p:cNvSpPr/>
            <p:nvPr/>
          </p:nvSpPr>
          <p:spPr>
            <a:xfrm>
              <a:off x="3624046" y="161667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4</a:t>
              </a:r>
            </a:p>
          </p:txBody>
        </p:sp>
        <p:sp>
          <p:nvSpPr>
            <p:cNvPr id="201" name="tx201"/>
            <p:cNvSpPr/>
            <p:nvPr/>
          </p:nvSpPr>
          <p:spPr>
            <a:xfrm>
              <a:off x="2452107" y="18683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202" name="tx202"/>
            <p:cNvSpPr/>
            <p:nvPr/>
          </p:nvSpPr>
          <p:spPr>
            <a:xfrm>
              <a:off x="3624046" y="18683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09B00">
                      <a:alpha val="100000"/>
                    </a:srgbClr>
                  </a:solidFill>
                  <a:latin typeface="Arial"/>
                  <a:cs typeface="Arial"/>
                </a:rPr>
                <a:t>5</a:t>
              </a:r>
            </a:p>
          </p:txBody>
        </p:sp>
        <p:sp>
          <p:nvSpPr>
            <p:cNvPr id="203" name="tx203"/>
            <p:cNvSpPr/>
            <p:nvPr/>
          </p:nvSpPr>
          <p:spPr>
            <a:xfrm>
              <a:off x="2452107" y="21189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09B00">
                      <a:alpha val="100000"/>
                    </a:srgbClr>
                  </a:solidFill>
                  <a:latin typeface="Arial"/>
                  <a:cs typeface="Arial"/>
                </a:rPr>
                <a:t>6</a:t>
              </a:r>
            </a:p>
          </p:txBody>
        </p:sp>
        <p:sp>
          <p:nvSpPr>
            <p:cNvPr id="204" name="tx204"/>
            <p:cNvSpPr/>
            <p:nvPr/>
          </p:nvSpPr>
          <p:spPr>
            <a:xfrm>
              <a:off x="4795986" y="161667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09B00">
                      <a:alpha val="100000"/>
                    </a:srgbClr>
                  </a:solidFill>
                  <a:latin typeface="Arial"/>
                  <a:cs typeface="Arial"/>
                </a:rPr>
                <a:t>4</a:t>
              </a:r>
            </a:p>
          </p:txBody>
        </p:sp>
        <p:sp>
          <p:nvSpPr>
            <p:cNvPr id="205" name="tx205"/>
            <p:cNvSpPr/>
            <p:nvPr/>
          </p:nvSpPr>
          <p:spPr>
            <a:xfrm>
              <a:off x="7139864" y="161667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4</a:t>
              </a:r>
            </a:p>
          </p:txBody>
        </p:sp>
        <p:sp>
          <p:nvSpPr>
            <p:cNvPr id="206" name="tx206"/>
            <p:cNvSpPr/>
            <p:nvPr/>
          </p:nvSpPr>
          <p:spPr>
            <a:xfrm>
              <a:off x="2452107" y="237356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9B600">
                      <a:alpha val="100000"/>
                    </a:srgbClr>
                  </a:solidFill>
                  <a:latin typeface="Arial"/>
                  <a:cs typeface="Arial"/>
                </a:rPr>
                <a:t>7</a:t>
              </a:r>
            </a:p>
          </p:txBody>
        </p:sp>
        <p:sp>
          <p:nvSpPr>
            <p:cNvPr id="207" name="tx207"/>
            <p:cNvSpPr/>
            <p:nvPr/>
          </p:nvSpPr>
          <p:spPr>
            <a:xfrm>
              <a:off x="5967925" y="161667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4</a:t>
              </a:r>
            </a:p>
          </p:txBody>
        </p:sp>
        <p:sp>
          <p:nvSpPr>
            <p:cNvPr id="208" name="tx208"/>
            <p:cNvSpPr/>
            <p:nvPr/>
          </p:nvSpPr>
          <p:spPr>
            <a:xfrm>
              <a:off x="4795986" y="18683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5</a:t>
              </a:r>
            </a:p>
          </p:txBody>
        </p:sp>
        <p:sp>
          <p:nvSpPr>
            <p:cNvPr id="209" name="tx209"/>
            <p:cNvSpPr/>
            <p:nvPr/>
          </p:nvSpPr>
          <p:spPr>
            <a:xfrm>
              <a:off x="2452107" y="26228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3">
                      <a:alpha val="100000"/>
                    </a:srgbClr>
                  </a:solidFill>
                  <a:latin typeface="Arial"/>
                  <a:cs typeface="Arial"/>
                </a:rPr>
                <a:t>8</a:t>
              </a:r>
            </a:p>
          </p:txBody>
        </p:sp>
        <p:sp>
          <p:nvSpPr>
            <p:cNvPr id="210" name="tx210"/>
            <p:cNvSpPr/>
            <p:nvPr/>
          </p:nvSpPr>
          <p:spPr>
            <a:xfrm>
              <a:off x="3624046" y="21189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3">
                      <a:alpha val="100000"/>
                    </a:srgbClr>
                  </a:solidFill>
                  <a:latin typeface="Arial"/>
                  <a:cs typeface="Arial"/>
                </a:rPr>
                <a:t>6</a:t>
              </a:r>
            </a:p>
          </p:txBody>
        </p:sp>
        <p:sp>
          <p:nvSpPr>
            <p:cNvPr id="211" name="tx211"/>
            <p:cNvSpPr/>
            <p:nvPr/>
          </p:nvSpPr>
          <p:spPr>
            <a:xfrm>
              <a:off x="4795986" y="21189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3">
                      <a:alpha val="100000"/>
                    </a:srgbClr>
                  </a:solidFill>
                  <a:latin typeface="Arial"/>
                  <a:cs typeface="Arial"/>
                </a:rPr>
                <a:t>6</a:t>
              </a:r>
            </a:p>
          </p:txBody>
        </p:sp>
        <p:sp>
          <p:nvSpPr>
            <p:cNvPr id="212" name="tx212"/>
            <p:cNvSpPr/>
            <p:nvPr/>
          </p:nvSpPr>
          <p:spPr>
            <a:xfrm>
              <a:off x="7139864" y="18683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09B00">
                      <a:alpha val="100000"/>
                    </a:srgbClr>
                  </a:solidFill>
                  <a:latin typeface="Arial"/>
                  <a:cs typeface="Arial"/>
                </a:rPr>
                <a:t>5</a:t>
              </a:r>
            </a:p>
          </p:txBody>
        </p:sp>
        <p:sp>
          <p:nvSpPr>
            <p:cNvPr id="213" name="tx213"/>
            <p:cNvSpPr/>
            <p:nvPr/>
          </p:nvSpPr>
          <p:spPr>
            <a:xfrm>
              <a:off x="5967925" y="18683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09B00">
                      <a:alpha val="100000"/>
                    </a:srgbClr>
                  </a:solidFill>
                  <a:latin typeface="Arial"/>
                  <a:cs typeface="Arial"/>
                </a:rPr>
                <a:t>5</a:t>
              </a:r>
            </a:p>
          </p:txBody>
        </p:sp>
        <p:sp>
          <p:nvSpPr>
            <p:cNvPr id="214" name="tx214"/>
            <p:cNvSpPr/>
            <p:nvPr/>
          </p:nvSpPr>
          <p:spPr>
            <a:xfrm>
              <a:off x="2452107" y="28748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9</a:t>
              </a:r>
            </a:p>
          </p:txBody>
        </p:sp>
        <p:sp>
          <p:nvSpPr>
            <p:cNvPr id="215" name="tx215"/>
            <p:cNvSpPr/>
            <p:nvPr/>
          </p:nvSpPr>
          <p:spPr>
            <a:xfrm>
              <a:off x="5967925" y="21189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6</a:t>
              </a:r>
            </a:p>
          </p:txBody>
        </p:sp>
        <p:sp>
          <p:nvSpPr>
            <p:cNvPr id="216" name="tx216"/>
            <p:cNvSpPr/>
            <p:nvPr/>
          </p:nvSpPr>
          <p:spPr>
            <a:xfrm>
              <a:off x="3624046" y="237356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9B600">
                      <a:alpha val="100000"/>
                    </a:srgbClr>
                  </a:solidFill>
                  <a:latin typeface="Arial"/>
                  <a:cs typeface="Arial"/>
                </a:rPr>
                <a:t>7</a:t>
              </a:r>
            </a:p>
          </p:txBody>
        </p:sp>
        <p:sp>
          <p:nvSpPr>
            <p:cNvPr id="217" name="tx217"/>
            <p:cNvSpPr/>
            <p:nvPr/>
          </p:nvSpPr>
          <p:spPr>
            <a:xfrm>
              <a:off x="4795986" y="237356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7</a:t>
              </a:r>
            </a:p>
          </p:txBody>
        </p:sp>
        <p:sp>
          <p:nvSpPr>
            <p:cNvPr id="218" name="tx218"/>
            <p:cNvSpPr/>
            <p:nvPr/>
          </p:nvSpPr>
          <p:spPr>
            <a:xfrm>
              <a:off x="5967925" y="237356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7</a:t>
              </a:r>
            </a:p>
          </p:txBody>
        </p:sp>
        <p:sp>
          <p:nvSpPr>
            <p:cNvPr id="219" name="tx219"/>
            <p:cNvSpPr/>
            <p:nvPr/>
          </p:nvSpPr>
          <p:spPr>
            <a:xfrm>
              <a:off x="4795986" y="26228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590FF">
                      <a:alpha val="100000"/>
                    </a:srgbClr>
                  </a:solidFill>
                  <a:latin typeface="Arial"/>
                  <a:cs typeface="Arial"/>
                </a:rPr>
                <a:t>8</a:t>
              </a:r>
            </a:p>
          </p:txBody>
        </p:sp>
        <p:sp>
          <p:nvSpPr>
            <p:cNvPr id="220" name="tx220"/>
            <p:cNvSpPr/>
            <p:nvPr/>
          </p:nvSpPr>
          <p:spPr>
            <a:xfrm>
              <a:off x="5967925" y="26228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5A2FF">
                      <a:alpha val="100000"/>
                    </a:srgbClr>
                  </a:solidFill>
                  <a:latin typeface="Arial"/>
                  <a:cs typeface="Arial"/>
                </a:rPr>
                <a:t>8</a:t>
              </a:r>
            </a:p>
          </p:txBody>
        </p:sp>
        <p:sp>
          <p:nvSpPr>
            <p:cNvPr id="221" name="tx221"/>
            <p:cNvSpPr/>
            <p:nvPr/>
          </p:nvSpPr>
          <p:spPr>
            <a:xfrm>
              <a:off x="4795986" y="28748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5A2FF">
                      <a:alpha val="100000"/>
                    </a:srgbClr>
                  </a:solidFill>
                  <a:latin typeface="Arial"/>
                  <a:cs typeface="Arial"/>
                </a:rPr>
                <a:t>9</a:t>
              </a:r>
            </a:p>
          </p:txBody>
        </p:sp>
        <p:sp>
          <p:nvSpPr>
            <p:cNvPr id="222" name="tx222"/>
            <p:cNvSpPr/>
            <p:nvPr/>
          </p:nvSpPr>
          <p:spPr>
            <a:xfrm>
              <a:off x="2421962" y="3126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5A2FF">
                      <a:alpha val="100000"/>
                    </a:srgbClr>
                  </a:solidFill>
                  <a:latin typeface="Arial"/>
                  <a:cs typeface="Arial"/>
                </a:rPr>
                <a:t>10</a:t>
              </a:r>
            </a:p>
          </p:txBody>
        </p:sp>
        <p:sp>
          <p:nvSpPr>
            <p:cNvPr id="223" name="tx223"/>
            <p:cNvSpPr/>
            <p:nvPr/>
          </p:nvSpPr>
          <p:spPr>
            <a:xfrm>
              <a:off x="4765841" y="3126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10</a:t>
              </a:r>
            </a:p>
          </p:txBody>
        </p:sp>
        <p:sp>
          <p:nvSpPr>
            <p:cNvPr id="224" name="tx224"/>
            <p:cNvSpPr/>
            <p:nvPr/>
          </p:nvSpPr>
          <p:spPr>
            <a:xfrm>
              <a:off x="5967925" y="28748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9</a:t>
              </a:r>
            </a:p>
          </p:txBody>
        </p:sp>
        <p:sp>
          <p:nvSpPr>
            <p:cNvPr id="225" name="tx225"/>
            <p:cNvSpPr/>
            <p:nvPr/>
          </p:nvSpPr>
          <p:spPr>
            <a:xfrm>
              <a:off x="5937780" y="3126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10</a:t>
              </a:r>
            </a:p>
          </p:txBody>
        </p:sp>
        <p:sp>
          <p:nvSpPr>
            <p:cNvPr id="226" name="tx226"/>
            <p:cNvSpPr/>
            <p:nvPr/>
          </p:nvSpPr>
          <p:spPr>
            <a:xfrm>
              <a:off x="7139864" y="21189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6</a:t>
              </a:r>
            </a:p>
          </p:txBody>
        </p:sp>
        <p:sp>
          <p:nvSpPr>
            <p:cNvPr id="227" name="tx227"/>
            <p:cNvSpPr/>
            <p:nvPr/>
          </p:nvSpPr>
          <p:spPr>
            <a:xfrm>
              <a:off x="3624046" y="26228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8</a:t>
              </a:r>
            </a:p>
          </p:txBody>
        </p:sp>
        <p:sp>
          <p:nvSpPr>
            <p:cNvPr id="228" name="tx228"/>
            <p:cNvSpPr/>
            <p:nvPr/>
          </p:nvSpPr>
          <p:spPr>
            <a:xfrm>
              <a:off x="5937780" y="3380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3">
                      <a:alpha val="100000"/>
                    </a:srgbClr>
                  </a:solidFill>
                  <a:latin typeface="Arial"/>
                  <a:cs typeface="Arial"/>
                </a:rPr>
                <a:t>11</a:t>
              </a:r>
            </a:p>
          </p:txBody>
        </p:sp>
        <p:sp>
          <p:nvSpPr>
            <p:cNvPr id="229" name="tx229"/>
            <p:cNvSpPr/>
            <p:nvPr/>
          </p:nvSpPr>
          <p:spPr>
            <a:xfrm>
              <a:off x="3624046" y="28748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9</a:t>
              </a:r>
            </a:p>
          </p:txBody>
        </p:sp>
        <p:sp>
          <p:nvSpPr>
            <p:cNvPr id="230" name="tx230"/>
            <p:cNvSpPr/>
            <p:nvPr/>
          </p:nvSpPr>
          <p:spPr>
            <a:xfrm>
              <a:off x="4765841" y="3380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11</a:t>
              </a:r>
            </a:p>
          </p:txBody>
        </p:sp>
        <p:sp>
          <p:nvSpPr>
            <p:cNvPr id="231" name="tx231"/>
            <p:cNvSpPr/>
            <p:nvPr/>
          </p:nvSpPr>
          <p:spPr>
            <a:xfrm>
              <a:off x="3593901" y="3126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AE00">
                      <a:alpha val="100000"/>
                    </a:srgbClr>
                  </a:solidFill>
                  <a:latin typeface="Arial"/>
                  <a:cs typeface="Arial"/>
                </a:rPr>
                <a:t>10</a:t>
              </a:r>
            </a:p>
          </p:txBody>
        </p:sp>
        <p:sp>
          <p:nvSpPr>
            <p:cNvPr id="232" name="tx232"/>
            <p:cNvSpPr/>
            <p:nvPr/>
          </p:nvSpPr>
          <p:spPr>
            <a:xfrm>
              <a:off x="7139864" y="237356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5A2FF">
                      <a:alpha val="100000"/>
                    </a:srgbClr>
                  </a:solidFill>
                  <a:latin typeface="Arial"/>
                  <a:cs typeface="Arial"/>
                </a:rPr>
                <a:t>7</a:t>
              </a:r>
            </a:p>
          </p:txBody>
        </p:sp>
        <p:sp>
          <p:nvSpPr>
            <p:cNvPr id="233" name="tx233"/>
            <p:cNvSpPr/>
            <p:nvPr/>
          </p:nvSpPr>
          <p:spPr>
            <a:xfrm>
              <a:off x="2421962" y="3380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11</a:t>
              </a:r>
            </a:p>
          </p:txBody>
        </p:sp>
        <p:sp>
          <p:nvSpPr>
            <p:cNvPr id="234" name="tx234"/>
            <p:cNvSpPr/>
            <p:nvPr/>
          </p:nvSpPr>
          <p:spPr>
            <a:xfrm>
              <a:off x="7139864" y="26228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3A500">
                      <a:alpha val="100000"/>
                    </a:srgbClr>
                  </a:solidFill>
                  <a:latin typeface="Arial"/>
                  <a:cs typeface="Arial"/>
                </a:rPr>
                <a:t>8</a:t>
              </a:r>
            </a:p>
          </p:txBody>
        </p:sp>
        <p:sp>
          <p:nvSpPr>
            <p:cNvPr id="235" name="tx235"/>
            <p:cNvSpPr/>
            <p:nvPr/>
          </p:nvSpPr>
          <p:spPr>
            <a:xfrm>
              <a:off x="7139864" y="28748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7D">
                      <a:alpha val="100000"/>
                    </a:srgbClr>
                  </a:solidFill>
                  <a:latin typeface="Arial"/>
                  <a:cs typeface="Arial"/>
                </a:rPr>
                <a:t>9</a:t>
              </a:r>
            </a:p>
          </p:txBody>
        </p:sp>
        <p:sp>
          <p:nvSpPr>
            <p:cNvPr id="236" name="tx236"/>
            <p:cNvSpPr/>
            <p:nvPr/>
          </p:nvSpPr>
          <p:spPr>
            <a:xfrm>
              <a:off x="3593901" y="3380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5A2FF">
                      <a:alpha val="100000"/>
                    </a:srgbClr>
                  </a:solidFill>
                  <a:latin typeface="Arial"/>
                  <a:cs typeface="Arial"/>
                </a:rPr>
                <a:t>11</a:t>
              </a:r>
            </a:p>
          </p:txBody>
        </p:sp>
        <p:sp>
          <p:nvSpPr>
            <p:cNvPr id="237" name="tx237"/>
            <p:cNvSpPr/>
            <p:nvPr/>
          </p:nvSpPr>
          <p:spPr>
            <a:xfrm>
              <a:off x="7109719" y="3126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10</a:t>
              </a:r>
            </a:p>
          </p:txBody>
        </p:sp>
        <p:sp>
          <p:nvSpPr>
            <p:cNvPr id="238" name="tx238"/>
            <p:cNvSpPr/>
            <p:nvPr/>
          </p:nvSpPr>
          <p:spPr>
            <a:xfrm>
              <a:off x="5937780" y="36320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9B600">
                      <a:alpha val="100000"/>
                    </a:srgbClr>
                  </a:solidFill>
                  <a:latin typeface="Arial"/>
                  <a:cs typeface="Arial"/>
                </a:rPr>
                <a:t>12</a:t>
              </a:r>
            </a:p>
          </p:txBody>
        </p:sp>
        <p:sp>
          <p:nvSpPr>
            <p:cNvPr id="239" name="tx239"/>
            <p:cNvSpPr/>
            <p:nvPr/>
          </p:nvSpPr>
          <p:spPr>
            <a:xfrm>
              <a:off x="4765841" y="36320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9B600">
                      <a:alpha val="100000"/>
                    </a:srgbClr>
                  </a:solidFill>
                  <a:latin typeface="Arial"/>
                  <a:cs typeface="Arial"/>
                </a:rPr>
                <a:t>12</a:t>
              </a:r>
            </a:p>
          </p:txBody>
        </p:sp>
        <p:sp>
          <p:nvSpPr>
            <p:cNvPr id="240" name="tx240"/>
            <p:cNvSpPr/>
            <p:nvPr/>
          </p:nvSpPr>
          <p:spPr>
            <a:xfrm>
              <a:off x="3593901" y="36320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89000">
                      <a:alpha val="100000"/>
                    </a:srgbClr>
                  </a:solidFill>
                  <a:latin typeface="Arial"/>
                  <a:cs typeface="Arial"/>
                </a:rPr>
                <a:t>12</a:t>
              </a:r>
            </a:p>
          </p:txBody>
        </p:sp>
        <p:sp>
          <p:nvSpPr>
            <p:cNvPr id="241" name="tx241"/>
            <p:cNvSpPr/>
            <p:nvPr/>
          </p:nvSpPr>
          <p:spPr>
            <a:xfrm>
              <a:off x="2421962" y="36320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89000">
                      <a:alpha val="100000"/>
                    </a:srgbClr>
                  </a:solidFill>
                  <a:latin typeface="Arial"/>
                  <a:cs typeface="Arial"/>
                </a:rPr>
                <a:t>12</a:t>
              </a:r>
            </a:p>
          </p:txBody>
        </p:sp>
        <p:sp>
          <p:nvSpPr>
            <p:cNvPr id="242" name="tx242"/>
            <p:cNvSpPr/>
            <p:nvPr/>
          </p:nvSpPr>
          <p:spPr>
            <a:xfrm>
              <a:off x="2421962" y="38826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13</a:t>
              </a:r>
            </a:p>
          </p:txBody>
        </p:sp>
        <p:sp>
          <p:nvSpPr>
            <p:cNvPr id="243" name="tx243"/>
            <p:cNvSpPr/>
            <p:nvPr/>
          </p:nvSpPr>
          <p:spPr>
            <a:xfrm>
              <a:off x="3593901" y="38826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13</a:t>
              </a:r>
            </a:p>
          </p:txBody>
        </p:sp>
        <p:sp>
          <p:nvSpPr>
            <p:cNvPr id="244" name="tx244"/>
            <p:cNvSpPr/>
            <p:nvPr/>
          </p:nvSpPr>
          <p:spPr>
            <a:xfrm>
              <a:off x="4765841" y="38826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FC4">
                      <a:alpha val="100000"/>
                    </a:srgbClr>
                  </a:solidFill>
                  <a:latin typeface="Arial"/>
                  <a:cs typeface="Arial"/>
                </a:rPr>
                <a:t>13</a:t>
              </a:r>
            </a:p>
          </p:txBody>
        </p:sp>
        <p:sp>
          <p:nvSpPr>
            <p:cNvPr id="245" name="tx245"/>
            <p:cNvSpPr/>
            <p:nvPr/>
          </p:nvSpPr>
          <p:spPr>
            <a:xfrm>
              <a:off x="4765841" y="41359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89000">
                      <a:alpha val="100000"/>
                    </a:srgbClr>
                  </a:solidFill>
                  <a:latin typeface="Arial"/>
                  <a:cs typeface="Arial"/>
                </a:rPr>
                <a:t>14</a:t>
              </a:r>
            </a:p>
          </p:txBody>
        </p:sp>
        <p:sp>
          <p:nvSpPr>
            <p:cNvPr id="246" name="tx246"/>
            <p:cNvSpPr/>
            <p:nvPr/>
          </p:nvSpPr>
          <p:spPr>
            <a:xfrm>
              <a:off x="3593901" y="41359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B">
                      <a:alpha val="100000"/>
                    </a:srgbClr>
                  </a:solidFill>
                  <a:latin typeface="Arial"/>
                  <a:cs typeface="Arial"/>
                </a:rPr>
                <a:t>14</a:t>
              </a:r>
            </a:p>
          </p:txBody>
        </p:sp>
        <p:sp>
          <p:nvSpPr>
            <p:cNvPr id="247" name="tx247"/>
            <p:cNvSpPr/>
            <p:nvPr/>
          </p:nvSpPr>
          <p:spPr>
            <a:xfrm>
              <a:off x="2421962" y="41359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B">
                      <a:alpha val="100000"/>
                    </a:srgbClr>
                  </a:solidFill>
                  <a:latin typeface="Arial"/>
                  <a:cs typeface="Arial"/>
                </a:rPr>
                <a:t>14</a:t>
              </a:r>
            </a:p>
          </p:txBody>
        </p:sp>
        <p:sp>
          <p:nvSpPr>
            <p:cNvPr id="248" name="tx248"/>
            <p:cNvSpPr/>
            <p:nvPr/>
          </p:nvSpPr>
          <p:spPr>
            <a:xfrm>
              <a:off x="4765841" y="4386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B">
                      <a:alpha val="100000"/>
                    </a:srgbClr>
                  </a:solidFill>
                  <a:latin typeface="Arial"/>
                  <a:cs typeface="Arial"/>
                </a:rPr>
                <a:t>15</a:t>
              </a:r>
            </a:p>
          </p:txBody>
        </p:sp>
        <p:sp>
          <p:nvSpPr>
            <p:cNvPr id="249" name="tx249"/>
            <p:cNvSpPr/>
            <p:nvPr/>
          </p:nvSpPr>
          <p:spPr>
            <a:xfrm>
              <a:off x="5937780" y="38826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B">
                      <a:alpha val="100000"/>
                    </a:srgbClr>
                  </a:solidFill>
                  <a:latin typeface="Arial"/>
                  <a:cs typeface="Arial"/>
                </a:rPr>
                <a:t>13</a:t>
              </a:r>
            </a:p>
          </p:txBody>
        </p:sp>
        <p:sp>
          <p:nvSpPr>
            <p:cNvPr id="250" name="tx250"/>
            <p:cNvSpPr/>
            <p:nvPr/>
          </p:nvSpPr>
          <p:spPr>
            <a:xfrm>
              <a:off x="7109719" y="3380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B">
                      <a:alpha val="100000"/>
                    </a:srgbClr>
                  </a:solidFill>
                  <a:latin typeface="Arial"/>
                  <a:cs typeface="Arial"/>
                </a:rPr>
                <a:t>11</a:t>
              </a:r>
            </a:p>
          </p:txBody>
        </p:sp>
        <p:sp>
          <p:nvSpPr>
            <p:cNvPr id="251" name="tx251"/>
            <p:cNvSpPr/>
            <p:nvPr/>
          </p:nvSpPr>
          <p:spPr>
            <a:xfrm>
              <a:off x="7109719" y="36320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9B600">
                      <a:alpha val="100000"/>
                    </a:srgbClr>
                  </a:solidFill>
                  <a:latin typeface="Arial"/>
                  <a:cs typeface="Arial"/>
                </a:rPr>
                <a:t>12</a:t>
              </a:r>
            </a:p>
          </p:txBody>
        </p:sp>
        <p:sp>
          <p:nvSpPr>
            <p:cNvPr id="252" name="tx252"/>
            <p:cNvSpPr/>
            <p:nvPr/>
          </p:nvSpPr>
          <p:spPr>
            <a:xfrm>
              <a:off x="5937780" y="41359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89000">
                      <a:alpha val="100000"/>
                    </a:srgbClr>
                  </a:solidFill>
                  <a:latin typeface="Arial"/>
                  <a:cs typeface="Arial"/>
                </a:rPr>
                <a:t>14</a:t>
              </a:r>
            </a:p>
          </p:txBody>
        </p:sp>
        <p:sp>
          <p:nvSpPr>
            <p:cNvPr id="253" name="tx253"/>
            <p:cNvSpPr/>
            <p:nvPr/>
          </p:nvSpPr>
          <p:spPr>
            <a:xfrm>
              <a:off x="4765841" y="4638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2BC">
                      <a:alpha val="100000"/>
                    </a:srgbClr>
                  </a:solidFill>
                  <a:latin typeface="Arial"/>
                  <a:cs typeface="Arial"/>
                </a:rPr>
                <a:t>16</a:t>
              </a:r>
            </a:p>
          </p:txBody>
        </p:sp>
        <p:sp>
          <p:nvSpPr>
            <p:cNvPr id="254" name="tx254"/>
            <p:cNvSpPr/>
            <p:nvPr/>
          </p:nvSpPr>
          <p:spPr>
            <a:xfrm>
              <a:off x="3593901" y="4386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2BC">
                      <a:alpha val="100000"/>
                    </a:srgbClr>
                  </a:solidFill>
                  <a:latin typeface="Arial"/>
                  <a:cs typeface="Arial"/>
                </a:rPr>
                <a:t>15</a:t>
              </a:r>
            </a:p>
          </p:txBody>
        </p:sp>
        <p:sp>
          <p:nvSpPr>
            <p:cNvPr id="255" name="tx255"/>
            <p:cNvSpPr/>
            <p:nvPr/>
          </p:nvSpPr>
          <p:spPr>
            <a:xfrm>
              <a:off x="2421962" y="4386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2BC">
                      <a:alpha val="100000"/>
                    </a:srgbClr>
                  </a:solidFill>
                  <a:latin typeface="Arial"/>
                  <a:cs typeface="Arial"/>
                </a:rPr>
                <a:t>15</a:t>
              </a:r>
            </a:p>
          </p:txBody>
        </p:sp>
        <p:sp>
          <p:nvSpPr>
            <p:cNvPr id="256" name="tx256"/>
            <p:cNvSpPr/>
            <p:nvPr/>
          </p:nvSpPr>
          <p:spPr>
            <a:xfrm>
              <a:off x="7109719" y="38826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A3">
                      <a:alpha val="100000"/>
                    </a:srgbClr>
                  </a:solidFill>
                  <a:latin typeface="Arial"/>
                  <a:cs typeface="Arial"/>
                </a:rPr>
                <a:t>13</a:t>
              </a:r>
            </a:p>
          </p:txBody>
        </p:sp>
        <p:sp>
          <p:nvSpPr>
            <p:cNvPr id="257" name="tx257"/>
            <p:cNvSpPr/>
            <p:nvPr/>
          </p:nvSpPr>
          <p:spPr>
            <a:xfrm>
              <a:off x="7109719" y="41359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89000">
                      <a:alpha val="100000"/>
                    </a:srgbClr>
                  </a:solidFill>
                  <a:latin typeface="Arial"/>
                  <a:cs typeface="Arial"/>
                </a:rPr>
                <a:t>14</a:t>
              </a:r>
            </a:p>
          </p:txBody>
        </p:sp>
        <p:sp>
          <p:nvSpPr>
            <p:cNvPr id="258" name="tx258"/>
            <p:cNvSpPr/>
            <p:nvPr/>
          </p:nvSpPr>
          <p:spPr>
            <a:xfrm>
              <a:off x="7109719" y="4386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2BC">
                      <a:alpha val="100000"/>
                    </a:srgbClr>
                  </a:solidFill>
                  <a:latin typeface="Arial"/>
                  <a:cs typeface="Arial"/>
                </a:rPr>
                <a:t>15</a:t>
              </a:r>
            </a:p>
          </p:txBody>
        </p:sp>
        <p:sp>
          <p:nvSpPr>
            <p:cNvPr id="259" name="tx259"/>
            <p:cNvSpPr/>
            <p:nvPr/>
          </p:nvSpPr>
          <p:spPr>
            <a:xfrm>
              <a:off x="5937780" y="43866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2BC">
                      <a:alpha val="100000"/>
                    </a:srgbClr>
                  </a:solidFill>
                  <a:latin typeface="Arial"/>
                  <a:cs typeface="Arial"/>
                </a:rPr>
                <a:t>15</a:t>
              </a:r>
            </a:p>
          </p:txBody>
        </p:sp>
        <p:sp>
          <p:nvSpPr>
            <p:cNvPr id="260" name="tx260"/>
            <p:cNvSpPr/>
            <p:nvPr/>
          </p:nvSpPr>
          <p:spPr>
            <a:xfrm>
              <a:off x="2421962" y="4638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590FF">
                      <a:alpha val="100000"/>
                    </a:srgbClr>
                  </a:solidFill>
                  <a:latin typeface="Arial"/>
                  <a:cs typeface="Arial"/>
                </a:rPr>
                <a:t>16</a:t>
              </a:r>
            </a:p>
          </p:txBody>
        </p:sp>
        <p:sp>
          <p:nvSpPr>
            <p:cNvPr id="261" name="tx261"/>
            <p:cNvSpPr/>
            <p:nvPr/>
          </p:nvSpPr>
          <p:spPr>
            <a:xfrm>
              <a:off x="3593901" y="4638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590FF">
                      <a:alpha val="100000"/>
                    </a:srgbClr>
                  </a:solidFill>
                  <a:latin typeface="Arial"/>
                  <a:cs typeface="Arial"/>
                </a:rPr>
                <a:t>16</a:t>
              </a:r>
            </a:p>
          </p:txBody>
        </p:sp>
        <p:sp>
          <p:nvSpPr>
            <p:cNvPr id="262" name="tx262"/>
            <p:cNvSpPr/>
            <p:nvPr/>
          </p:nvSpPr>
          <p:spPr>
            <a:xfrm>
              <a:off x="7109719" y="4638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590FF">
                      <a:alpha val="100000"/>
                    </a:srgbClr>
                  </a:solidFill>
                  <a:latin typeface="Arial"/>
                  <a:cs typeface="Arial"/>
                </a:rPr>
                <a:t>16</a:t>
              </a:r>
            </a:p>
          </p:txBody>
        </p:sp>
        <p:sp>
          <p:nvSpPr>
            <p:cNvPr id="263" name="tx263"/>
            <p:cNvSpPr/>
            <p:nvPr/>
          </p:nvSpPr>
          <p:spPr>
            <a:xfrm>
              <a:off x="5937780" y="4638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590FF">
                      <a:alpha val="100000"/>
                    </a:srgbClr>
                  </a:solidFill>
                  <a:latin typeface="Arial"/>
                  <a:cs typeface="Arial"/>
                </a:rPr>
                <a:t>16</a:t>
              </a:r>
            </a:p>
          </p:txBody>
        </p:sp>
        <p:sp>
          <p:nvSpPr>
            <p:cNvPr id="264" name="tx264"/>
            <p:cNvSpPr/>
            <p:nvPr/>
          </p:nvSpPr>
          <p:spPr>
            <a:xfrm>
              <a:off x="7109719" y="48918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E0">
                      <a:alpha val="100000"/>
                    </a:srgbClr>
                  </a:solidFill>
                  <a:latin typeface="Arial"/>
                  <a:cs typeface="Arial"/>
                </a:rPr>
                <a:t>17</a:t>
              </a:r>
            </a:p>
          </p:txBody>
        </p:sp>
        <p:sp>
          <p:nvSpPr>
            <p:cNvPr id="265" name="tx265"/>
            <p:cNvSpPr/>
            <p:nvPr/>
          </p:nvSpPr>
          <p:spPr>
            <a:xfrm>
              <a:off x="5937780" y="48918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E0">
                      <a:alpha val="100000"/>
                    </a:srgbClr>
                  </a:solidFill>
                  <a:latin typeface="Arial"/>
                  <a:cs typeface="Arial"/>
                </a:rPr>
                <a:t>17</a:t>
              </a:r>
            </a:p>
          </p:txBody>
        </p:sp>
        <p:sp>
          <p:nvSpPr>
            <p:cNvPr id="266" name="tx266"/>
            <p:cNvSpPr/>
            <p:nvPr/>
          </p:nvSpPr>
          <p:spPr>
            <a:xfrm>
              <a:off x="4765841" y="48918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E0">
                      <a:alpha val="100000"/>
                    </a:srgbClr>
                  </a:solidFill>
                  <a:latin typeface="Arial"/>
                  <a:cs typeface="Arial"/>
                </a:rPr>
                <a:t>17</a:t>
              </a:r>
            </a:p>
          </p:txBody>
        </p:sp>
        <p:sp>
          <p:nvSpPr>
            <p:cNvPr id="267" name="tx267"/>
            <p:cNvSpPr/>
            <p:nvPr/>
          </p:nvSpPr>
          <p:spPr>
            <a:xfrm>
              <a:off x="2421962" y="48918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E0">
                      <a:alpha val="100000"/>
                    </a:srgbClr>
                  </a:solidFill>
                  <a:latin typeface="Arial"/>
                  <a:cs typeface="Arial"/>
                </a:rPr>
                <a:t>17</a:t>
              </a:r>
            </a:p>
          </p:txBody>
        </p:sp>
        <p:sp>
          <p:nvSpPr>
            <p:cNvPr id="268" name="tx268"/>
            <p:cNvSpPr/>
            <p:nvPr/>
          </p:nvSpPr>
          <p:spPr>
            <a:xfrm>
              <a:off x="3593901" y="48918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E0">
                      <a:alpha val="100000"/>
                    </a:srgbClr>
                  </a:solidFill>
                  <a:latin typeface="Arial"/>
                  <a:cs typeface="Arial"/>
                </a:rPr>
                <a:t>17</a:t>
              </a:r>
            </a:p>
          </p:txBody>
        </p:sp>
        <p:sp>
          <p:nvSpPr>
            <p:cNvPr id="269" name="tx269"/>
            <p:cNvSpPr/>
            <p:nvPr/>
          </p:nvSpPr>
          <p:spPr>
            <a:xfrm>
              <a:off x="3593901" y="51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A8331">
                      <a:alpha val="100000"/>
                    </a:srgbClr>
                  </a:solidFill>
                  <a:latin typeface="Arial"/>
                  <a:cs typeface="Arial"/>
                </a:rPr>
                <a:t>18</a:t>
              </a:r>
            </a:p>
          </p:txBody>
        </p:sp>
        <p:sp>
          <p:nvSpPr>
            <p:cNvPr id="270" name="tx270"/>
            <p:cNvSpPr/>
            <p:nvPr/>
          </p:nvSpPr>
          <p:spPr>
            <a:xfrm>
              <a:off x="4765841" y="51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4E">
                      <a:alpha val="100000"/>
                    </a:srgbClr>
                  </a:solidFill>
                  <a:latin typeface="Arial"/>
                  <a:cs typeface="Arial"/>
                </a:rPr>
                <a:t>18</a:t>
              </a:r>
            </a:p>
          </p:txBody>
        </p:sp>
        <p:sp>
          <p:nvSpPr>
            <p:cNvPr id="271" name="tx271"/>
            <p:cNvSpPr/>
            <p:nvPr/>
          </p:nvSpPr>
          <p:spPr>
            <a:xfrm>
              <a:off x="7109719" y="51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4E">
                      <a:alpha val="100000"/>
                    </a:srgbClr>
                  </a:solidFill>
                  <a:latin typeface="Arial"/>
                  <a:cs typeface="Arial"/>
                </a:rPr>
                <a:t>18</a:t>
              </a:r>
            </a:p>
          </p:txBody>
        </p:sp>
        <p:sp>
          <p:nvSpPr>
            <p:cNvPr id="272" name="tx272"/>
            <p:cNvSpPr/>
            <p:nvPr/>
          </p:nvSpPr>
          <p:spPr>
            <a:xfrm>
              <a:off x="3593901" y="5394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4E">
                      <a:alpha val="100000"/>
                    </a:srgbClr>
                  </a:solidFill>
                  <a:latin typeface="Arial"/>
                  <a:cs typeface="Arial"/>
                </a:rPr>
                <a:t>19</a:t>
              </a:r>
            </a:p>
          </p:txBody>
        </p:sp>
        <p:sp>
          <p:nvSpPr>
            <p:cNvPr id="273" name="tx273"/>
            <p:cNvSpPr/>
            <p:nvPr/>
          </p:nvSpPr>
          <p:spPr>
            <a:xfrm>
              <a:off x="5937780" y="51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4E">
                      <a:alpha val="100000"/>
                    </a:srgbClr>
                  </a:solidFill>
                  <a:latin typeface="Arial"/>
                  <a:cs typeface="Arial"/>
                </a:rPr>
                <a:t>18</a:t>
              </a:r>
            </a:p>
          </p:txBody>
        </p:sp>
        <p:sp>
          <p:nvSpPr>
            <p:cNvPr id="274" name="tx274"/>
            <p:cNvSpPr/>
            <p:nvPr/>
          </p:nvSpPr>
          <p:spPr>
            <a:xfrm>
              <a:off x="2421962" y="51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B4E">
                      <a:alpha val="100000"/>
                    </a:srgbClr>
                  </a:solidFill>
                  <a:latin typeface="Arial"/>
                  <a:cs typeface="Arial"/>
                </a:rPr>
                <a:t>18</a:t>
              </a:r>
            </a:p>
          </p:txBody>
        </p:sp>
        <p:sp>
          <p:nvSpPr>
            <p:cNvPr id="275" name="tx275"/>
            <p:cNvSpPr/>
            <p:nvPr/>
          </p:nvSpPr>
          <p:spPr>
            <a:xfrm>
              <a:off x="5937780" y="5394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A8331">
                      <a:alpha val="100000"/>
                    </a:srgbClr>
                  </a:solidFill>
                  <a:latin typeface="Arial"/>
                  <a:cs typeface="Arial"/>
                </a:rPr>
                <a:t>19</a:t>
              </a:r>
            </a:p>
          </p:txBody>
        </p:sp>
        <p:sp>
          <p:nvSpPr>
            <p:cNvPr id="276" name="tx276"/>
            <p:cNvSpPr/>
            <p:nvPr/>
          </p:nvSpPr>
          <p:spPr>
            <a:xfrm>
              <a:off x="7109719" y="5394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19</a:t>
              </a:r>
            </a:p>
          </p:txBody>
        </p:sp>
        <p:sp>
          <p:nvSpPr>
            <p:cNvPr id="277" name="tx277"/>
            <p:cNvSpPr/>
            <p:nvPr/>
          </p:nvSpPr>
          <p:spPr>
            <a:xfrm>
              <a:off x="4765841" y="5394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19</a:t>
              </a:r>
            </a:p>
          </p:txBody>
        </p:sp>
        <p:sp>
          <p:nvSpPr>
            <p:cNvPr id="278" name="tx278"/>
            <p:cNvSpPr/>
            <p:nvPr/>
          </p:nvSpPr>
          <p:spPr>
            <a:xfrm>
              <a:off x="3593901"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20</a:t>
              </a:r>
            </a:p>
          </p:txBody>
        </p:sp>
        <p:sp>
          <p:nvSpPr>
            <p:cNvPr id="279" name="tx279"/>
            <p:cNvSpPr/>
            <p:nvPr/>
          </p:nvSpPr>
          <p:spPr>
            <a:xfrm>
              <a:off x="5937780"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20</a:t>
              </a:r>
            </a:p>
          </p:txBody>
        </p:sp>
        <p:sp>
          <p:nvSpPr>
            <p:cNvPr id="280" name="tx280"/>
            <p:cNvSpPr/>
            <p:nvPr/>
          </p:nvSpPr>
          <p:spPr>
            <a:xfrm>
              <a:off x="2421962" y="5394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0F6">
                      <a:alpha val="100000"/>
                    </a:srgbClr>
                  </a:solidFill>
                  <a:latin typeface="Arial"/>
                  <a:cs typeface="Arial"/>
                </a:rPr>
                <a:t>19</a:t>
              </a:r>
            </a:p>
          </p:txBody>
        </p:sp>
        <p:sp>
          <p:nvSpPr>
            <p:cNvPr id="281" name="tx281"/>
            <p:cNvSpPr/>
            <p:nvPr/>
          </p:nvSpPr>
          <p:spPr>
            <a:xfrm>
              <a:off x="2421962"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A8331">
                      <a:alpha val="100000"/>
                    </a:srgbClr>
                  </a:solidFill>
                  <a:latin typeface="Arial"/>
                  <a:cs typeface="Arial"/>
                </a:rPr>
                <a:t>20</a:t>
              </a:r>
            </a:p>
          </p:txBody>
        </p:sp>
        <p:sp>
          <p:nvSpPr>
            <p:cNvPr id="282" name="tx282"/>
            <p:cNvSpPr/>
            <p:nvPr/>
          </p:nvSpPr>
          <p:spPr>
            <a:xfrm>
              <a:off x="4765841"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A8331">
                      <a:alpha val="100000"/>
                    </a:srgbClr>
                  </a:solidFill>
                  <a:latin typeface="Arial"/>
                  <a:cs typeface="Arial"/>
                </a:rPr>
                <a:t>20</a:t>
              </a:r>
            </a:p>
          </p:txBody>
        </p:sp>
        <p:sp>
          <p:nvSpPr>
            <p:cNvPr id="283" name="tx283"/>
            <p:cNvSpPr/>
            <p:nvPr/>
          </p:nvSpPr>
          <p:spPr>
            <a:xfrm>
              <a:off x="7109719" y="56464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A8331">
                      <a:alpha val="100000"/>
                    </a:srgbClr>
                  </a:solidFill>
                  <a:latin typeface="Arial"/>
                  <a:cs typeface="Arial"/>
                </a:rPr>
                <a:t>20</a:t>
              </a:r>
            </a:p>
          </p:txBody>
        </p:sp>
        <p:sp>
          <p:nvSpPr>
            <p:cNvPr id="284" name="tx284"/>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85" name="tx285"/>
            <p:cNvSpPr/>
            <p:nvPr/>
          </p:nvSpPr>
          <p:spPr>
            <a:xfrm>
              <a:off x="570259" y="111121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86" name="tx286"/>
            <p:cNvSpPr/>
            <p:nvPr/>
          </p:nvSpPr>
          <p:spPr>
            <a:xfrm>
              <a:off x="570259" y="1361761"/>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87" name="tx287"/>
            <p:cNvSpPr/>
            <p:nvPr/>
          </p:nvSpPr>
          <p:spPr>
            <a:xfrm>
              <a:off x="570259" y="1615470"/>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88" name="tx288"/>
            <p:cNvSpPr/>
            <p:nvPr/>
          </p:nvSpPr>
          <p:spPr>
            <a:xfrm>
              <a:off x="570259" y="1867159"/>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89" name="tx289"/>
            <p:cNvSpPr/>
            <p:nvPr/>
          </p:nvSpPr>
          <p:spPr>
            <a:xfrm>
              <a:off x="570259" y="21177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90" name="tx290"/>
            <p:cNvSpPr/>
            <p:nvPr/>
          </p:nvSpPr>
          <p:spPr>
            <a:xfrm>
              <a:off x="570259" y="2372394"/>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91" name="tx291"/>
            <p:cNvSpPr/>
            <p:nvPr/>
          </p:nvSpPr>
          <p:spPr>
            <a:xfrm>
              <a:off x="570259" y="262162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92" name="tx292"/>
            <p:cNvSpPr/>
            <p:nvPr/>
          </p:nvSpPr>
          <p:spPr>
            <a:xfrm>
              <a:off x="570259" y="28735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93" name="tx293"/>
            <p:cNvSpPr/>
            <p:nvPr/>
          </p:nvSpPr>
          <p:spPr>
            <a:xfrm>
              <a:off x="508103" y="31255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94" name="tx294"/>
            <p:cNvSpPr/>
            <p:nvPr/>
          </p:nvSpPr>
          <p:spPr>
            <a:xfrm>
              <a:off x="508103" y="337888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95" name="tx295"/>
            <p:cNvSpPr/>
            <p:nvPr/>
          </p:nvSpPr>
          <p:spPr>
            <a:xfrm>
              <a:off x="508103" y="36308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96" name="tx296"/>
            <p:cNvSpPr/>
            <p:nvPr/>
          </p:nvSpPr>
          <p:spPr>
            <a:xfrm>
              <a:off x="508103" y="388138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97" name="tx297"/>
            <p:cNvSpPr/>
            <p:nvPr/>
          </p:nvSpPr>
          <p:spPr>
            <a:xfrm>
              <a:off x="508103" y="413476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98" name="tx298"/>
            <p:cNvSpPr/>
            <p:nvPr/>
          </p:nvSpPr>
          <p:spPr>
            <a:xfrm>
              <a:off x="508103" y="438536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99" name="tx299"/>
            <p:cNvSpPr/>
            <p:nvPr/>
          </p:nvSpPr>
          <p:spPr>
            <a:xfrm>
              <a:off x="508103" y="46373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00" name="tx300"/>
            <p:cNvSpPr/>
            <p:nvPr/>
          </p:nvSpPr>
          <p:spPr>
            <a:xfrm>
              <a:off x="508103" y="48906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01" name="tx301"/>
            <p:cNvSpPr/>
            <p:nvPr/>
          </p:nvSpPr>
          <p:spPr>
            <a:xfrm>
              <a:off x="508103" y="51412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302" name="tx302"/>
            <p:cNvSpPr/>
            <p:nvPr/>
          </p:nvSpPr>
          <p:spPr>
            <a:xfrm>
              <a:off x="508103" y="539321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303" name="tx303"/>
            <p:cNvSpPr/>
            <p:nvPr/>
          </p:nvSpPr>
          <p:spPr>
            <a:xfrm>
              <a:off x="508103" y="56451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04" name="tx30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05" name="tx30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06" name="tx30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07" name="tx30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08" name="tx30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09" name="tx309"/>
            <p:cNvSpPr/>
            <p:nvPr/>
          </p:nvSpPr>
          <p:spPr>
            <a:xfrm>
              <a:off x="695044" y="398022"/>
              <a:ext cx="519962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310" name="tx310"/>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800628" y="6449175"/>
              <a:ext cx="32737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sp>
          <p:nvSpPr>
            <p:cNvPr id="312" name="tx312"/>
            <p:cNvSpPr/>
            <p:nvPr/>
          </p:nvSpPr>
          <p:spPr>
            <a:xfrm>
              <a:off x="6303821" y="6591813"/>
              <a:ext cx="277058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compares the ranking of countries in MENA based on the absolute number of zero-dose children, with rank 1 representing the country in the region with the most zero-dose children.
In 2021, Yemen had the highest number of zero-dose children (424,000), followed by Syria (135,000).
In 2025, Yemen had the highest number of zero-dose children (696,000), followed by Sudan (273,000).
There was some change in the top 3 countries between 2021 and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239311"/>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466862"/>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694413"/>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921964"/>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1149515"/>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3853086"/>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42791" y="3080637"/>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42791" y="2308188"/>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42791" y="1535739"/>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1484341" y="3431660"/>
              <a:ext cx="198960" cy="1193875"/>
            </a:xfrm>
            <a:prstGeom prst="rect">
              <a:avLst/>
            </a:prstGeom>
            <a:solidFill>
              <a:srgbClr val="80BD41">
                <a:alpha val="100000"/>
              </a:srgbClr>
            </a:solidFill>
          </p:spPr>
          <p:txBody>
            <a:bodyPr/>
            <a:lstStyle/>
            <a:p>
              <a:endParaRPr/>
            </a:p>
          </p:txBody>
        </p:sp>
        <p:sp>
          <p:nvSpPr>
            <p:cNvPr id="29" name="rc29"/>
            <p:cNvSpPr/>
            <p:nvPr/>
          </p:nvSpPr>
          <p:spPr>
            <a:xfrm>
              <a:off x="1484341" y="3244824"/>
              <a:ext cx="198960" cy="105645"/>
            </a:xfrm>
            <a:prstGeom prst="rect">
              <a:avLst/>
            </a:prstGeom>
            <a:solidFill>
              <a:srgbClr val="0058AB">
                <a:alpha val="100000"/>
              </a:srgbClr>
            </a:solidFill>
          </p:spPr>
          <p:txBody>
            <a:bodyPr/>
            <a:lstStyle/>
            <a:p>
              <a:endParaRPr/>
            </a:p>
          </p:txBody>
        </p:sp>
        <p:sp>
          <p:nvSpPr>
            <p:cNvPr id="30" name="rc30"/>
            <p:cNvSpPr/>
            <p:nvPr/>
          </p:nvSpPr>
          <p:spPr>
            <a:xfrm>
              <a:off x="1484341" y="3350469"/>
              <a:ext cx="198960" cy="81190"/>
            </a:xfrm>
            <a:prstGeom prst="rect">
              <a:avLst/>
            </a:prstGeom>
            <a:solidFill>
              <a:srgbClr val="1CABE2">
                <a:alpha val="100000"/>
              </a:srgbClr>
            </a:solidFill>
          </p:spPr>
          <p:txBody>
            <a:bodyPr/>
            <a:lstStyle/>
            <a:p>
              <a:endParaRPr/>
            </a:p>
          </p:txBody>
        </p:sp>
        <p:sp>
          <p:nvSpPr>
            <p:cNvPr id="31" name="rc31"/>
            <p:cNvSpPr/>
            <p:nvPr/>
          </p:nvSpPr>
          <p:spPr>
            <a:xfrm>
              <a:off x="1705408" y="3409420"/>
              <a:ext cx="198960" cy="1216115"/>
            </a:xfrm>
            <a:prstGeom prst="rect">
              <a:avLst/>
            </a:prstGeom>
            <a:solidFill>
              <a:srgbClr val="80BD41">
                <a:alpha val="100000"/>
              </a:srgbClr>
            </a:solidFill>
          </p:spPr>
          <p:txBody>
            <a:bodyPr/>
            <a:lstStyle/>
            <a:p>
              <a:endParaRPr/>
            </a:p>
          </p:txBody>
        </p:sp>
        <p:sp>
          <p:nvSpPr>
            <p:cNvPr id="32" name="rc32"/>
            <p:cNvSpPr/>
            <p:nvPr/>
          </p:nvSpPr>
          <p:spPr>
            <a:xfrm>
              <a:off x="1705408" y="3228065"/>
              <a:ext cx="198960" cy="103690"/>
            </a:xfrm>
            <a:prstGeom prst="rect">
              <a:avLst/>
            </a:prstGeom>
            <a:solidFill>
              <a:srgbClr val="0058AB">
                <a:alpha val="100000"/>
              </a:srgbClr>
            </a:solidFill>
          </p:spPr>
          <p:txBody>
            <a:bodyPr/>
            <a:lstStyle/>
            <a:p>
              <a:endParaRPr/>
            </a:p>
          </p:txBody>
        </p:sp>
        <p:sp>
          <p:nvSpPr>
            <p:cNvPr id="33" name="rc33"/>
            <p:cNvSpPr/>
            <p:nvPr/>
          </p:nvSpPr>
          <p:spPr>
            <a:xfrm>
              <a:off x="1705408" y="3331756"/>
              <a:ext cx="198960" cy="77663"/>
            </a:xfrm>
            <a:prstGeom prst="rect">
              <a:avLst/>
            </a:prstGeom>
            <a:solidFill>
              <a:srgbClr val="1CABE2">
                <a:alpha val="100000"/>
              </a:srgbClr>
            </a:solidFill>
          </p:spPr>
          <p:txBody>
            <a:bodyPr/>
            <a:lstStyle/>
            <a:p>
              <a:endParaRPr/>
            </a:p>
          </p:txBody>
        </p:sp>
        <p:sp>
          <p:nvSpPr>
            <p:cNvPr id="34" name="rc34"/>
            <p:cNvSpPr/>
            <p:nvPr/>
          </p:nvSpPr>
          <p:spPr>
            <a:xfrm>
              <a:off x="1926476" y="3427663"/>
              <a:ext cx="198960" cy="1197871"/>
            </a:xfrm>
            <a:prstGeom prst="rect">
              <a:avLst/>
            </a:prstGeom>
            <a:solidFill>
              <a:srgbClr val="80BD41">
                <a:alpha val="100000"/>
              </a:srgbClr>
            </a:solidFill>
          </p:spPr>
          <p:txBody>
            <a:bodyPr/>
            <a:lstStyle/>
            <a:p>
              <a:endParaRPr/>
            </a:p>
          </p:txBody>
        </p:sp>
        <p:sp>
          <p:nvSpPr>
            <p:cNvPr id="35" name="rc35"/>
            <p:cNvSpPr/>
            <p:nvPr/>
          </p:nvSpPr>
          <p:spPr>
            <a:xfrm>
              <a:off x="1926476" y="3212896"/>
              <a:ext cx="198960" cy="129060"/>
            </a:xfrm>
            <a:prstGeom prst="rect">
              <a:avLst/>
            </a:prstGeom>
            <a:solidFill>
              <a:srgbClr val="0058AB">
                <a:alpha val="100000"/>
              </a:srgbClr>
            </a:solidFill>
          </p:spPr>
          <p:txBody>
            <a:bodyPr/>
            <a:lstStyle/>
            <a:p>
              <a:endParaRPr/>
            </a:p>
          </p:txBody>
        </p:sp>
        <p:sp>
          <p:nvSpPr>
            <p:cNvPr id="36" name="rc36"/>
            <p:cNvSpPr/>
            <p:nvPr/>
          </p:nvSpPr>
          <p:spPr>
            <a:xfrm>
              <a:off x="1926476" y="3341957"/>
              <a:ext cx="198960" cy="85706"/>
            </a:xfrm>
            <a:prstGeom prst="rect">
              <a:avLst/>
            </a:prstGeom>
            <a:solidFill>
              <a:srgbClr val="1CABE2">
                <a:alpha val="100000"/>
              </a:srgbClr>
            </a:solidFill>
          </p:spPr>
          <p:txBody>
            <a:bodyPr/>
            <a:lstStyle/>
            <a:p>
              <a:endParaRPr/>
            </a:p>
          </p:txBody>
        </p:sp>
        <p:sp>
          <p:nvSpPr>
            <p:cNvPr id="37" name="rc37"/>
            <p:cNvSpPr/>
            <p:nvPr/>
          </p:nvSpPr>
          <p:spPr>
            <a:xfrm>
              <a:off x="2147544" y="3395443"/>
              <a:ext cx="198960" cy="1230092"/>
            </a:xfrm>
            <a:prstGeom prst="rect">
              <a:avLst/>
            </a:prstGeom>
            <a:solidFill>
              <a:srgbClr val="80BD41">
                <a:alpha val="100000"/>
              </a:srgbClr>
            </a:solidFill>
          </p:spPr>
          <p:txBody>
            <a:bodyPr/>
            <a:lstStyle/>
            <a:p>
              <a:endParaRPr/>
            </a:p>
          </p:txBody>
        </p:sp>
        <p:sp>
          <p:nvSpPr>
            <p:cNvPr id="38" name="rc38"/>
            <p:cNvSpPr/>
            <p:nvPr/>
          </p:nvSpPr>
          <p:spPr>
            <a:xfrm>
              <a:off x="2147544" y="3189692"/>
              <a:ext cx="198960" cy="114911"/>
            </a:xfrm>
            <a:prstGeom prst="rect">
              <a:avLst/>
            </a:prstGeom>
            <a:solidFill>
              <a:srgbClr val="0058AB">
                <a:alpha val="100000"/>
              </a:srgbClr>
            </a:solidFill>
          </p:spPr>
          <p:txBody>
            <a:bodyPr/>
            <a:lstStyle/>
            <a:p>
              <a:endParaRPr/>
            </a:p>
          </p:txBody>
        </p:sp>
        <p:sp>
          <p:nvSpPr>
            <p:cNvPr id="39" name="rc39"/>
            <p:cNvSpPr/>
            <p:nvPr/>
          </p:nvSpPr>
          <p:spPr>
            <a:xfrm>
              <a:off x="2147544" y="3304604"/>
              <a:ext cx="198960" cy="90838"/>
            </a:xfrm>
            <a:prstGeom prst="rect">
              <a:avLst/>
            </a:prstGeom>
            <a:solidFill>
              <a:srgbClr val="1CABE2">
                <a:alpha val="100000"/>
              </a:srgbClr>
            </a:solidFill>
          </p:spPr>
          <p:txBody>
            <a:bodyPr/>
            <a:lstStyle/>
            <a:p>
              <a:endParaRPr/>
            </a:p>
          </p:txBody>
        </p:sp>
        <p:sp>
          <p:nvSpPr>
            <p:cNvPr id="40" name="rc40"/>
            <p:cNvSpPr/>
            <p:nvPr/>
          </p:nvSpPr>
          <p:spPr>
            <a:xfrm>
              <a:off x="2368611" y="3344949"/>
              <a:ext cx="198960" cy="1280585"/>
            </a:xfrm>
            <a:prstGeom prst="rect">
              <a:avLst/>
            </a:prstGeom>
            <a:solidFill>
              <a:srgbClr val="80BD41">
                <a:alpha val="100000"/>
              </a:srgbClr>
            </a:solidFill>
          </p:spPr>
          <p:txBody>
            <a:bodyPr/>
            <a:lstStyle/>
            <a:p>
              <a:endParaRPr/>
            </a:p>
          </p:txBody>
        </p:sp>
        <p:sp>
          <p:nvSpPr>
            <p:cNvPr id="41" name="rc41"/>
            <p:cNvSpPr/>
            <p:nvPr/>
          </p:nvSpPr>
          <p:spPr>
            <a:xfrm>
              <a:off x="2368611" y="3160618"/>
              <a:ext cx="198960" cy="99908"/>
            </a:xfrm>
            <a:prstGeom prst="rect">
              <a:avLst/>
            </a:prstGeom>
            <a:solidFill>
              <a:srgbClr val="0058AB">
                <a:alpha val="100000"/>
              </a:srgbClr>
            </a:solidFill>
          </p:spPr>
          <p:txBody>
            <a:bodyPr/>
            <a:lstStyle/>
            <a:p>
              <a:endParaRPr/>
            </a:p>
          </p:txBody>
        </p:sp>
        <p:sp>
          <p:nvSpPr>
            <p:cNvPr id="42" name="rc42"/>
            <p:cNvSpPr/>
            <p:nvPr/>
          </p:nvSpPr>
          <p:spPr>
            <a:xfrm>
              <a:off x="2368611" y="3260527"/>
              <a:ext cx="198960" cy="84422"/>
            </a:xfrm>
            <a:prstGeom prst="rect">
              <a:avLst/>
            </a:prstGeom>
            <a:solidFill>
              <a:srgbClr val="1CABE2">
                <a:alpha val="100000"/>
              </a:srgbClr>
            </a:solidFill>
          </p:spPr>
          <p:txBody>
            <a:bodyPr/>
            <a:lstStyle/>
            <a:p>
              <a:endParaRPr/>
            </a:p>
          </p:txBody>
        </p:sp>
        <p:sp>
          <p:nvSpPr>
            <p:cNvPr id="43" name="rc43"/>
            <p:cNvSpPr/>
            <p:nvPr/>
          </p:nvSpPr>
          <p:spPr>
            <a:xfrm>
              <a:off x="2589679" y="3309205"/>
              <a:ext cx="198960" cy="1316329"/>
            </a:xfrm>
            <a:prstGeom prst="rect">
              <a:avLst/>
            </a:prstGeom>
            <a:solidFill>
              <a:srgbClr val="80BD41">
                <a:alpha val="100000"/>
              </a:srgbClr>
            </a:solidFill>
          </p:spPr>
          <p:txBody>
            <a:bodyPr/>
            <a:lstStyle/>
            <a:p>
              <a:endParaRPr/>
            </a:p>
          </p:txBody>
        </p:sp>
        <p:sp>
          <p:nvSpPr>
            <p:cNvPr id="44" name="rc44"/>
            <p:cNvSpPr/>
            <p:nvPr/>
          </p:nvSpPr>
          <p:spPr>
            <a:xfrm>
              <a:off x="2589679" y="3125881"/>
              <a:ext cx="198960" cy="93767"/>
            </a:xfrm>
            <a:prstGeom prst="rect">
              <a:avLst/>
            </a:prstGeom>
            <a:solidFill>
              <a:srgbClr val="0058AB">
                <a:alpha val="100000"/>
              </a:srgbClr>
            </a:solidFill>
          </p:spPr>
          <p:txBody>
            <a:bodyPr/>
            <a:lstStyle/>
            <a:p>
              <a:endParaRPr/>
            </a:p>
          </p:txBody>
        </p:sp>
        <p:sp>
          <p:nvSpPr>
            <p:cNvPr id="45" name="rc45"/>
            <p:cNvSpPr/>
            <p:nvPr/>
          </p:nvSpPr>
          <p:spPr>
            <a:xfrm>
              <a:off x="2589679" y="3219649"/>
              <a:ext cx="198960" cy="89556"/>
            </a:xfrm>
            <a:prstGeom prst="rect">
              <a:avLst/>
            </a:prstGeom>
            <a:solidFill>
              <a:srgbClr val="1CABE2">
                <a:alpha val="100000"/>
              </a:srgbClr>
            </a:solidFill>
          </p:spPr>
          <p:txBody>
            <a:bodyPr/>
            <a:lstStyle/>
            <a:p>
              <a:endParaRPr/>
            </a:p>
          </p:txBody>
        </p:sp>
        <p:sp>
          <p:nvSpPr>
            <p:cNvPr id="46" name="rc46"/>
            <p:cNvSpPr/>
            <p:nvPr/>
          </p:nvSpPr>
          <p:spPr>
            <a:xfrm>
              <a:off x="2810747" y="3270020"/>
              <a:ext cx="198960" cy="1355514"/>
            </a:xfrm>
            <a:prstGeom prst="rect">
              <a:avLst/>
            </a:prstGeom>
            <a:solidFill>
              <a:srgbClr val="80BD41">
                <a:alpha val="100000"/>
              </a:srgbClr>
            </a:solidFill>
          </p:spPr>
          <p:txBody>
            <a:bodyPr/>
            <a:lstStyle/>
            <a:p>
              <a:endParaRPr/>
            </a:p>
          </p:txBody>
        </p:sp>
        <p:sp>
          <p:nvSpPr>
            <p:cNvPr id="47" name="rc47"/>
            <p:cNvSpPr/>
            <p:nvPr/>
          </p:nvSpPr>
          <p:spPr>
            <a:xfrm>
              <a:off x="2810747" y="3083418"/>
              <a:ext cx="198960" cy="98704"/>
            </a:xfrm>
            <a:prstGeom prst="rect">
              <a:avLst/>
            </a:prstGeom>
            <a:solidFill>
              <a:srgbClr val="0058AB">
                <a:alpha val="100000"/>
              </a:srgbClr>
            </a:solidFill>
          </p:spPr>
          <p:txBody>
            <a:bodyPr/>
            <a:lstStyle/>
            <a:p>
              <a:endParaRPr/>
            </a:p>
          </p:txBody>
        </p:sp>
        <p:sp>
          <p:nvSpPr>
            <p:cNvPr id="48" name="rc48"/>
            <p:cNvSpPr/>
            <p:nvPr/>
          </p:nvSpPr>
          <p:spPr>
            <a:xfrm>
              <a:off x="2810747" y="3182123"/>
              <a:ext cx="198960" cy="87897"/>
            </a:xfrm>
            <a:prstGeom prst="rect">
              <a:avLst/>
            </a:prstGeom>
            <a:solidFill>
              <a:srgbClr val="1CABE2">
                <a:alpha val="100000"/>
              </a:srgbClr>
            </a:solidFill>
          </p:spPr>
          <p:txBody>
            <a:bodyPr/>
            <a:lstStyle/>
            <a:p>
              <a:endParaRPr/>
            </a:p>
          </p:txBody>
        </p:sp>
        <p:sp>
          <p:nvSpPr>
            <p:cNvPr id="49" name="rc49"/>
            <p:cNvSpPr/>
            <p:nvPr/>
          </p:nvSpPr>
          <p:spPr>
            <a:xfrm>
              <a:off x="3031814" y="3213124"/>
              <a:ext cx="198960" cy="1412411"/>
            </a:xfrm>
            <a:prstGeom prst="rect">
              <a:avLst/>
            </a:prstGeom>
            <a:solidFill>
              <a:srgbClr val="80BD41">
                <a:alpha val="100000"/>
              </a:srgbClr>
            </a:solidFill>
          </p:spPr>
          <p:txBody>
            <a:bodyPr/>
            <a:lstStyle/>
            <a:p>
              <a:endParaRPr/>
            </a:p>
          </p:txBody>
        </p:sp>
        <p:sp>
          <p:nvSpPr>
            <p:cNvPr id="50" name="rc50"/>
            <p:cNvSpPr/>
            <p:nvPr/>
          </p:nvSpPr>
          <p:spPr>
            <a:xfrm>
              <a:off x="3031814" y="3037629"/>
              <a:ext cx="198960" cy="98666"/>
            </a:xfrm>
            <a:prstGeom prst="rect">
              <a:avLst/>
            </a:prstGeom>
            <a:solidFill>
              <a:srgbClr val="0058AB">
                <a:alpha val="100000"/>
              </a:srgbClr>
            </a:solidFill>
          </p:spPr>
          <p:txBody>
            <a:bodyPr/>
            <a:lstStyle/>
            <a:p>
              <a:endParaRPr/>
            </a:p>
          </p:txBody>
        </p:sp>
        <p:sp>
          <p:nvSpPr>
            <p:cNvPr id="51" name="rc51"/>
            <p:cNvSpPr/>
            <p:nvPr/>
          </p:nvSpPr>
          <p:spPr>
            <a:xfrm>
              <a:off x="3031814" y="3136295"/>
              <a:ext cx="198960" cy="76828"/>
            </a:xfrm>
            <a:prstGeom prst="rect">
              <a:avLst/>
            </a:prstGeom>
            <a:solidFill>
              <a:srgbClr val="1CABE2">
                <a:alpha val="100000"/>
              </a:srgbClr>
            </a:solidFill>
          </p:spPr>
          <p:txBody>
            <a:bodyPr/>
            <a:lstStyle/>
            <a:p>
              <a:endParaRPr/>
            </a:p>
          </p:txBody>
        </p:sp>
        <p:sp>
          <p:nvSpPr>
            <p:cNvPr id="52" name="rc52"/>
            <p:cNvSpPr/>
            <p:nvPr/>
          </p:nvSpPr>
          <p:spPr>
            <a:xfrm>
              <a:off x="3252882" y="3156919"/>
              <a:ext cx="198960" cy="1468616"/>
            </a:xfrm>
            <a:prstGeom prst="rect">
              <a:avLst/>
            </a:prstGeom>
            <a:solidFill>
              <a:srgbClr val="80BD41">
                <a:alpha val="100000"/>
              </a:srgbClr>
            </a:solidFill>
          </p:spPr>
          <p:txBody>
            <a:bodyPr/>
            <a:lstStyle/>
            <a:p>
              <a:endParaRPr/>
            </a:p>
          </p:txBody>
        </p:sp>
        <p:sp>
          <p:nvSpPr>
            <p:cNvPr id="53" name="rc53"/>
            <p:cNvSpPr/>
            <p:nvPr/>
          </p:nvSpPr>
          <p:spPr>
            <a:xfrm>
              <a:off x="3252882" y="2997680"/>
              <a:ext cx="198960" cy="84147"/>
            </a:xfrm>
            <a:prstGeom prst="rect">
              <a:avLst/>
            </a:prstGeom>
            <a:solidFill>
              <a:srgbClr val="0058AB">
                <a:alpha val="100000"/>
              </a:srgbClr>
            </a:solidFill>
          </p:spPr>
          <p:txBody>
            <a:bodyPr/>
            <a:lstStyle/>
            <a:p>
              <a:endParaRPr/>
            </a:p>
          </p:txBody>
        </p:sp>
        <p:sp>
          <p:nvSpPr>
            <p:cNvPr id="54" name="rc54"/>
            <p:cNvSpPr/>
            <p:nvPr/>
          </p:nvSpPr>
          <p:spPr>
            <a:xfrm>
              <a:off x="3252882" y="3081828"/>
              <a:ext cx="198960" cy="75090"/>
            </a:xfrm>
            <a:prstGeom prst="rect">
              <a:avLst/>
            </a:prstGeom>
            <a:solidFill>
              <a:srgbClr val="1CABE2">
                <a:alpha val="100000"/>
              </a:srgbClr>
            </a:solidFill>
          </p:spPr>
          <p:txBody>
            <a:bodyPr/>
            <a:lstStyle/>
            <a:p>
              <a:endParaRPr/>
            </a:p>
          </p:txBody>
        </p:sp>
        <p:sp>
          <p:nvSpPr>
            <p:cNvPr id="55" name="rc55"/>
            <p:cNvSpPr/>
            <p:nvPr/>
          </p:nvSpPr>
          <p:spPr>
            <a:xfrm>
              <a:off x="3473950" y="3119123"/>
              <a:ext cx="198960" cy="1506411"/>
            </a:xfrm>
            <a:prstGeom prst="rect">
              <a:avLst/>
            </a:prstGeom>
            <a:solidFill>
              <a:srgbClr val="80BD41">
                <a:alpha val="100000"/>
              </a:srgbClr>
            </a:solidFill>
          </p:spPr>
          <p:txBody>
            <a:bodyPr/>
            <a:lstStyle/>
            <a:p>
              <a:endParaRPr/>
            </a:p>
          </p:txBody>
        </p:sp>
        <p:sp>
          <p:nvSpPr>
            <p:cNvPr id="56" name="rc56"/>
            <p:cNvSpPr/>
            <p:nvPr/>
          </p:nvSpPr>
          <p:spPr>
            <a:xfrm>
              <a:off x="3473950" y="2957373"/>
              <a:ext cx="198960" cy="91480"/>
            </a:xfrm>
            <a:prstGeom prst="rect">
              <a:avLst/>
            </a:prstGeom>
            <a:solidFill>
              <a:srgbClr val="0058AB">
                <a:alpha val="100000"/>
              </a:srgbClr>
            </a:solidFill>
          </p:spPr>
          <p:txBody>
            <a:bodyPr/>
            <a:lstStyle/>
            <a:p>
              <a:endParaRPr/>
            </a:p>
          </p:txBody>
        </p:sp>
        <p:sp>
          <p:nvSpPr>
            <p:cNvPr id="57" name="rc57"/>
            <p:cNvSpPr/>
            <p:nvPr/>
          </p:nvSpPr>
          <p:spPr>
            <a:xfrm>
              <a:off x="3473950" y="3048854"/>
              <a:ext cx="198960" cy="70269"/>
            </a:xfrm>
            <a:prstGeom prst="rect">
              <a:avLst/>
            </a:prstGeom>
            <a:solidFill>
              <a:srgbClr val="1CABE2">
                <a:alpha val="100000"/>
              </a:srgbClr>
            </a:solidFill>
          </p:spPr>
          <p:txBody>
            <a:bodyPr/>
            <a:lstStyle/>
            <a:p>
              <a:endParaRPr/>
            </a:p>
          </p:txBody>
        </p:sp>
        <p:sp>
          <p:nvSpPr>
            <p:cNvPr id="58" name="rc58"/>
            <p:cNvSpPr/>
            <p:nvPr/>
          </p:nvSpPr>
          <p:spPr>
            <a:xfrm>
              <a:off x="3695017" y="3063578"/>
              <a:ext cx="198960" cy="1561957"/>
            </a:xfrm>
            <a:prstGeom prst="rect">
              <a:avLst/>
            </a:prstGeom>
            <a:solidFill>
              <a:srgbClr val="80BD41">
                <a:alpha val="100000"/>
              </a:srgbClr>
            </a:solidFill>
          </p:spPr>
          <p:txBody>
            <a:bodyPr/>
            <a:lstStyle/>
            <a:p>
              <a:endParaRPr/>
            </a:p>
          </p:txBody>
        </p:sp>
        <p:sp>
          <p:nvSpPr>
            <p:cNvPr id="59" name="rc59"/>
            <p:cNvSpPr/>
            <p:nvPr/>
          </p:nvSpPr>
          <p:spPr>
            <a:xfrm>
              <a:off x="3695017" y="2914678"/>
              <a:ext cx="198960" cy="78921"/>
            </a:xfrm>
            <a:prstGeom prst="rect">
              <a:avLst/>
            </a:prstGeom>
            <a:solidFill>
              <a:srgbClr val="0058AB">
                <a:alpha val="100000"/>
              </a:srgbClr>
            </a:solidFill>
          </p:spPr>
          <p:txBody>
            <a:bodyPr/>
            <a:lstStyle/>
            <a:p>
              <a:endParaRPr/>
            </a:p>
          </p:txBody>
        </p:sp>
        <p:sp>
          <p:nvSpPr>
            <p:cNvPr id="60" name="rc60"/>
            <p:cNvSpPr/>
            <p:nvPr/>
          </p:nvSpPr>
          <p:spPr>
            <a:xfrm>
              <a:off x="3695017" y="2993600"/>
              <a:ext cx="198960" cy="69977"/>
            </a:xfrm>
            <a:prstGeom prst="rect">
              <a:avLst/>
            </a:prstGeom>
            <a:solidFill>
              <a:srgbClr val="1CABE2">
                <a:alpha val="100000"/>
              </a:srgbClr>
            </a:solidFill>
          </p:spPr>
          <p:txBody>
            <a:bodyPr/>
            <a:lstStyle/>
            <a:p>
              <a:endParaRPr/>
            </a:p>
          </p:txBody>
        </p:sp>
        <p:sp>
          <p:nvSpPr>
            <p:cNvPr id="61" name="rc61"/>
            <p:cNvSpPr/>
            <p:nvPr/>
          </p:nvSpPr>
          <p:spPr>
            <a:xfrm>
              <a:off x="3916085" y="3083978"/>
              <a:ext cx="198960" cy="1541557"/>
            </a:xfrm>
            <a:prstGeom prst="rect">
              <a:avLst/>
            </a:prstGeom>
            <a:solidFill>
              <a:srgbClr val="80BD41">
                <a:alpha val="100000"/>
              </a:srgbClr>
            </a:solidFill>
          </p:spPr>
          <p:txBody>
            <a:bodyPr/>
            <a:lstStyle/>
            <a:p>
              <a:endParaRPr/>
            </a:p>
          </p:txBody>
        </p:sp>
        <p:sp>
          <p:nvSpPr>
            <p:cNvPr id="62" name="rc62"/>
            <p:cNvSpPr/>
            <p:nvPr/>
          </p:nvSpPr>
          <p:spPr>
            <a:xfrm>
              <a:off x="3916085" y="2932632"/>
              <a:ext cx="198960" cy="80637"/>
            </a:xfrm>
            <a:prstGeom prst="rect">
              <a:avLst/>
            </a:prstGeom>
            <a:solidFill>
              <a:srgbClr val="0058AB">
                <a:alpha val="100000"/>
              </a:srgbClr>
            </a:solidFill>
          </p:spPr>
          <p:txBody>
            <a:bodyPr/>
            <a:lstStyle/>
            <a:p>
              <a:endParaRPr/>
            </a:p>
          </p:txBody>
        </p:sp>
        <p:sp>
          <p:nvSpPr>
            <p:cNvPr id="63" name="rc63"/>
            <p:cNvSpPr/>
            <p:nvPr/>
          </p:nvSpPr>
          <p:spPr>
            <a:xfrm>
              <a:off x="3916085" y="3013270"/>
              <a:ext cx="198960" cy="70707"/>
            </a:xfrm>
            <a:prstGeom prst="rect">
              <a:avLst/>
            </a:prstGeom>
            <a:solidFill>
              <a:srgbClr val="1CABE2">
                <a:alpha val="100000"/>
              </a:srgbClr>
            </a:solidFill>
          </p:spPr>
          <p:txBody>
            <a:bodyPr/>
            <a:lstStyle/>
            <a:p>
              <a:endParaRPr/>
            </a:p>
          </p:txBody>
        </p:sp>
        <p:sp>
          <p:nvSpPr>
            <p:cNvPr id="64" name="rc64"/>
            <p:cNvSpPr/>
            <p:nvPr/>
          </p:nvSpPr>
          <p:spPr>
            <a:xfrm>
              <a:off x="4137153" y="3087118"/>
              <a:ext cx="198960" cy="1538416"/>
            </a:xfrm>
            <a:prstGeom prst="rect">
              <a:avLst/>
            </a:prstGeom>
            <a:solidFill>
              <a:srgbClr val="80BD41">
                <a:alpha val="100000"/>
              </a:srgbClr>
            </a:solidFill>
          </p:spPr>
          <p:txBody>
            <a:bodyPr/>
            <a:lstStyle/>
            <a:p>
              <a:endParaRPr/>
            </a:p>
          </p:txBody>
        </p:sp>
        <p:sp>
          <p:nvSpPr>
            <p:cNvPr id="65" name="rc65"/>
            <p:cNvSpPr/>
            <p:nvPr/>
          </p:nvSpPr>
          <p:spPr>
            <a:xfrm>
              <a:off x="4137153" y="2884967"/>
              <a:ext cx="198960" cy="112394"/>
            </a:xfrm>
            <a:prstGeom prst="rect">
              <a:avLst/>
            </a:prstGeom>
            <a:solidFill>
              <a:srgbClr val="0058AB">
                <a:alpha val="100000"/>
              </a:srgbClr>
            </a:solidFill>
          </p:spPr>
          <p:txBody>
            <a:bodyPr/>
            <a:lstStyle/>
            <a:p>
              <a:endParaRPr/>
            </a:p>
          </p:txBody>
        </p:sp>
        <p:sp>
          <p:nvSpPr>
            <p:cNvPr id="66" name="rc66"/>
            <p:cNvSpPr/>
            <p:nvPr/>
          </p:nvSpPr>
          <p:spPr>
            <a:xfrm>
              <a:off x="4137153" y="2997361"/>
              <a:ext cx="198960" cy="89757"/>
            </a:xfrm>
            <a:prstGeom prst="rect">
              <a:avLst/>
            </a:prstGeom>
            <a:solidFill>
              <a:srgbClr val="1CABE2">
                <a:alpha val="100000"/>
              </a:srgbClr>
            </a:solidFill>
          </p:spPr>
          <p:txBody>
            <a:bodyPr/>
            <a:lstStyle/>
            <a:p>
              <a:endParaRPr/>
            </a:p>
          </p:txBody>
        </p:sp>
        <p:sp>
          <p:nvSpPr>
            <p:cNvPr id="67" name="rc67"/>
            <p:cNvSpPr/>
            <p:nvPr/>
          </p:nvSpPr>
          <p:spPr>
            <a:xfrm>
              <a:off x="4358220" y="3033826"/>
              <a:ext cx="198960" cy="1591708"/>
            </a:xfrm>
            <a:prstGeom prst="rect">
              <a:avLst/>
            </a:prstGeom>
            <a:solidFill>
              <a:srgbClr val="80BD41">
                <a:alpha val="100000"/>
              </a:srgbClr>
            </a:solidFill>
          </p:spPr>
          <p:txBody>
            <a:bodyPr/>
            <a:lstStyle/>
            <a:p>
              <a:endParaRPr/>
            </a:p>
          </p:txBody>
        </p:sp>
        <p:sp>
          <p:nvSpPr>
            <p:cNvPr id="68" name="rc68"/>
            <p:cNvSpPr/>
            <p:nvPr/>
          </p:nvSpPr>
          <p:spPr>
            <a:xfrm>
              <a:off x="4358220" y="2851444"/>
              <a:ext cx="198960" cy="121442"/>
            </a:xfrm>
            <a:prstGeom prst="rect">
              <a:avLst/>
            </a:prstGeom>
            <a:solidFill>
              <a:srgbClr val="0058AB">
                <a:alpha val="100000"/>
              </a:srgbClr>
            </a:solidFill>
          </p:spPr>
          <p:txBody>
            <a:bodyPr/>
            <a:lstStyle/>
            <a:p>
              <a:endParaRPr/>
            </a:p>
          </p:txBody>
        </p:sp>
        <p:sp>
          <p:nvSpPr>
            <p:cNvPr id="69" name="rc69"/>
            <p:cNvSpPr/>
            <p:nvPr/>
          </p:nvSpPr>
          <p:spPr>
            <a:xfrm>
              <a:off x="4358220" y="2972887"/>
              <a:ext cx="198960" cy="60939"/>
            </a:xfrm>
            <a:prstGeom prst="rect">
              <a:avLst/>
            </a:prstGeom>
            <a:solidFill>
              <a:srgbClr val="1CABE2">
                <a:alpha val="100000"/>
              </a:srgbClr>
            </a:solidFill>
          </p:spPr>
          <p:txBody>
            <a:bodyPr/>
            <a:lstStyle/>
            <a:p>
              <a:endParaRPr/>
            </a:p>
          </p:txBody>
        </p:sp>
        <p:sp>
          <p:nvSpPr>
            <p:cNvPr id="70" name="rc70"/>
            <p:cNvSpPr/>
            <p:nvPr/>
          </p:nvSpPr>
          <p:spPr>
            <a:xfrm>
              <a:off x="4579288" y="3014462"/>
              <a:ext cx="198960" cy="1611073"/>
            </a:xfrm>
            <a:prstGeom prst="rect">
              <a:avLst/>
            </a:prstGeom>
            <a:solidFill>
              <a:srgbClr val="80BD41">
                <a:alpha val="100000"/>
              </a:srgbClr>
            </a:solidFill>
          </p:spPr>
          <p:txBody>
            <a:bodyPr/>
            <a:lstStyle/>
            <a:p>
              <a:endParaRPr/>
            </a:p>
          </p:txBody>
        </p:sp>
        <p:sp>
          <p:nvSpPr>
            <p:cNvPr id="71" name="rc71"/>
            <p:cNvSpPr/>
            <p:nvPr/>
          </p:nvSpPr>
          <p:spPr>
            <a:xfrm>
              <a:off x="4579288" y="2825875"/>
              <a:ext cx="198960" cy="117177"/>
            </a:xfrm>
            <a:prstGeom prst="rect">
              <a:avLst/>
            </a:prstGeom>
            <a:solidFill>
              <a:srgbClr val="0058AB">
                <a:alpha val="100000"/>
              </a:srgbClr>
            </a:solidFill>
          </p:spPr>
          <p:txBody>
            <a:bodyPr/>
            <a:lstStyle/>
            <a:p>
              <a:endParaRPr/>
            </a:p>
          </p:txBody>
        </p:sp>
        <p:sp>
          <p:nvSpPr>
            <p:cNvPr id="72" name="rc72"/>
            <p:cNvSpPr/>
            <p:nvPr/>
          </p:nvSpPr>
          <p:spPr>
            <a:xfrm>
              <a:off x="4579288" y="2943052"/>
              <a:ext cx="198960" cy="71409"/>
            </a:xfrm>
            <a:prstGeom prst="rect">
              <a:avLst/>
            </a:prstGeom>
            <a:solidFill>
              <a:srgbClr val="1CABE2">
                <a:alpha val="100000"/>
              </a:srgbClr>
            </a:solidFill>
          </p:spPr>
          <p:txBody>
            <a:bodyPr/>
            <a:lstStyle/>
            <a:p>
              <a:endParaRPr/>
            </a:p>
          </p:txBody>
        </p:sp>
        <p:sp>
          <p:nvSpPr>
            <p:cNvPr id="73" name="rc73"/>
            <p:cNvSpPr/>
            <p:nvPr/>
          </p:nvSpPr>
          <p:spPr>
            <a:xfrm>
              <a:off x="4800356" y="3025646"/>
              <a:ext cx="198960" cy="1599889"/>
            </a:xfrm>
            <a:prstGeom prst="rect">
              <a:avLst/>
            </a:prstGeom>
            <a:solidFill>
              <a:srgbClr val="80BD41">
                <a:alpha val="100000"/>
              </a:srgbClr>
            </a:solidFill>
          </p:spPr>
          <p:txBody>
            <a:bodyPr/>
            <a:lstStyle/>
            <a:p>
              <a:endParaRPr/>
            </a:p>
          </p:txBody>
        </p:sp>
        <p:sp>
          <p:nvSpPr>
            <p:cNvPr id="74" name="rc74"/>
            <p:cNvSpPr/>
            <p:nvPr/>
          </p:nvSpPr>
          <p:spPr>
            <a:xfrm>
              <a:off x="4800356" y="2811227"/>
              <a:ext cx="198960" cy="142318"/>
            </a:xfrm>
            <a:prstGeom prst="rect">
              <a:avLst/>
            </a:prstGeom>
            <a:solidFill>
              <a:srgbClr val="0058AB">
                <a:alpha val="100000"/>
              </a:srgbClr>
            </a:solidFill>
          </p:spPr>
          <p:txBody>
            <a:bodyPr/>
            <a:lstStyle/>
            <a:p>
              <a:endParaRPr/>
            </a:p>
          </p:txBody>
        </p:sp>
        <p:sp>
          <p:nvSpPr>
            <p:cNvPr id="75" name="rc75"/>
            <p:cNvSpPr/>
            <p:nvPr/>
          </p:nvSpPr>
          <p:spPr>
            <a:xfrm>
              <a:off x="4800356" y="2953545"/>
              <a:ext cx="198960" cy="72100"/>
            </a:xfrm>
            <a:prstGeom prst="rect">
              <a:avLst/>
            </a:prstGeom>
            <a:solidFill>
              <a:srgbClr val="1CABE2">
                <a:alpha val="100000"/>
              </a:srgbClr>
            </a:solidFill>
          </p:spPr>
          <p:txBody>
            <a:bodyPr/>
            <a:lstStyle/>
            <a:p>
              <a:endParaRPr/>
            </a:p>
          </p:txBody>
        </p:sp>
        <p:sp>
          <p:nvSpPr>
            <p:cNvPr id="76" name="rc76"/>
            <p:cNvSpPr/>
            <p:nvPr/>
          </p:nvSpPr>
          <p:spPr>
            <a:xfrm>
              <a:off x="5021423" y="3021069"/>
              <a:ext cx="198960" cy="1604465"/>
            </a:xfrm>
            <a:prstGeom prst="rect">
              <a:avLst/>
            </a:prstGeom>
            <a:solidFill>
              <a:srgbClr val="80BD41">
                <a:alpha val="100000"/>
              </a:srgbClr>
            </a:solidFill>
          </p:spPr>
          <p:txBody>
            <a:bodyPr/>
            <a:lstStyle/>
            <a:p>
              <a:endParaRPr/>
            </a:p>
          </p:txBody>
        </p:sp>
        <p:sp>
          <p:nvSpPr>
            <p:cNvPr id="77" name="rc77"/>
            <p:cNvSpPr/>
            <p:nvPr/>
          </p:nvSpPr>
          <p:spPr>
            <a:xfrm>
              <a:off x="5021423" y="2818711"/>
              <a:ext cx="198960" cy="160526"/>
            </a:xfrm>
            <a:prstGeom prst="rect">
              <a:avLst/>
            </a:prstGeom>
            <a:solidFill>
              <a:srgbClr val="0058AB">
                <a:alpha val="100000"/>
              </a:srgbClr>
            </a:solidFill>
          </p:spPr>
          <p:txBody>
            <a:bodyPr/>
            <a:lstStyle/>
            <a:p>
              <a:endParaRPr/>
            </a:p>
          </p:txBody>
        </p:sp>
        <p:sp>
          <p:nvSpPr>
            <p:cNvPr id="78" name="rc78"/>
            <p:cNvSpPr/>
            <p:nvPr/>
          </p:nvSpPr>
          <p:spPr>
            <a:xfrm>
              <a:off x="5021423" y="2979237"/>
              <a:ext cx="198960" cy="41832"/>
            </a:xfrm>
            <a:prstGeom prst="rect">
              <a:avLst/>
            </a:prstGeom>
            <a:solidFill>
              <a:srgbClr val="1CABE2">
                <a:alpha val="100000"/>
              </a:srgbClr>
            </a:solidFill>
          </p:spPr>
          <p:txBody>
            <a:bodyPr/>
            <a:lstStyle/>
            <a:p>
              <a:endParaRPr/>
            </a:p>
          </p:txBody>
        </p:sp>
        <p:sp>
          <p:nvSpPr>
            <p:cNvPr id="79" name="rc79"/>
            <p:cNvSpPr/>
            <p:nvPr/>
          </p:nvSpPr>
          <p:spPr>
            <a:xfrm>
              <a:off x="5242491" y="3008846"/>
              <a:ext cx="198960" cy="1616688"/>
            </a:xfrm>
            <a:prstGeom prst="rect">
              <a:avLst/>
            </a:prstGeom>
            <a:solidFill>
              <a:srgbClr val="80BD41">
                <a:alpha val="100000"/>
              </a:srgbClr>
            </a:solidFill>
          </p:spPr>
          <p:txBody>
            <a:bodyPr/>
            <a:lstStyle/>
            <a:p>
              <a:endParaRPr/>
            </a:p>
          </p:txBody>
        </p:sp>
        <p:sp>
          <p:nvSpPr>
            <p:cNvPr id="80" name="rc80"/>
            <p:cNvSpPr/>
            <p:nvPr/>
          </p:nvSpPr>
          <p:spPr>
            <a:xfrm>
              <a:off x="5242491" y="2819416"/>
              <a:ext cx="198960" cy="139376"/>
            </a:xfrm>
            <a:prstGeom prst="rect">
              <a:avLst/>
            </a:prstGeom>
            <a:solidFill>
              <a:srgbClr val="0058AB">
                <a:alpha val="100000"/>
              </a:srgbClr>
            </a:solidFill>
          </p:spPr>
          <p:txBody>
            <a:bodyPr/>
            <a:lstStyle/>
            <a:p>
              <a:endParaRPr/>
            </a:p>
          </p:txBody>
        </p:sp>
        <p:sp>
          <p:nvSpPr>
            <p:cNvPr id="81" name="rc81"/>
            <p:cNvSpPr/>
            <p:nvPr/>
          </p:nvSpPr>
          <p:spPr>
            <a:xfrm>
              <a:off x="5242491" y="2958793"/>
              <a:ext cx="198960" cy="50053"/>
            </a:xfrm>
            <a:prstGeom prst="rect">
              <a:avLst/>
            </a:prstGeom>
            <a:solidFill>
              <a:srgbClr val="1CABE2">
                <a:alpha val="100000"/>
              </a:srgbClr>
            </a:solidFill>
          </p:spPr>
          <p:txBody>
            <a:bodyPr/>
            <a:lstStyle/>
            <a:p>
              <a:endParaRPr/>
            </a:p>
          </p:txBody>
        </p:sp>
        <p:sp>
          <p:nvSpPr>
            <p:cNvPr id="82" name="rc82"/>
            <p:cNvSpPr/>
            <p:nvPr/>
          </p:nvSpPr>
          <p:spPr>
            <a:xfrm>
              <a:off x="5463559" y="3062593"/>
              <a:ext cx="198960" cy="1562942"/>
            </a:xfrm>
            <a:prstGeom prst="rect">
              <a:avLst/>
            </a:prstGeom>
            <a:solidFill>
              <a:srgbClr val="80BD41">
                <a:alpha val="100000"/>
              </a:srgbClr>
            </a:solidFill>
          </p:spPr>
          <p:txBody>
            <a:bodyPr/>
            <a:lstStyle/>
            <a:p>
              <a:endParaRPr/>
            </a:p>
          </p:txBody>
        </p:sp>
        <p:sp>
          <p:nvSpPr>
            <p:cNvPr id="83" name="rc83"/>
            <p:cNvSpPr/>
            <p:nvPr/>
          </p:nvSpPr>
          <p:spPr>
            <a:xfrm>
              <a:off x="5463559" y="2863118"/>
              <a:ext cx="198960" cy="136717"/>
            </a:xfrm>
            <a:prstGeom prst="rect">
              <a:avLst/>
            </a:prstGeom>
            <a:solidFill>
              <a:srgbClr val="0058AB">
                <a:alpha val="100000"/>
              </a:srgbClr>
            </a:solidFill>
          </p:spPr>
          <p:txBody>
            <a:bodyPr/>
            <a:lstStyle/>
            <a:p>
              <a:endParaRPr/>
            </a:p>
          </p:txBody>
        </p:sp>
        <p:sp>
          <p:nvSpPr>
            <p:cNvPr id="84" name="rc84"/>
            <p:cNvSpPr/>
            <p:nvPr/>
          </p:nvSpPr>
          <p:spPr>
            <a:xfrm>
              <a:off x="5463559" y="2999836"/>
              <a:ext cx="198960" cy="62757"/>
            </a:xfrm>
            <a:prstGeom prst="rect">
              <a:avLst/>
            </a:prstGeom>
            <a:solidFill>
              <a:srgbClr val="1CABE2">
                <a:alpha val="100000"/>
              </a:srgbClr>
            </a:solidFill>
          </p:spPr>
          <p:txBody>
            <a:bodyPr/>
            <a:lstStyle/>
            <a:p>
              <a:endParaRPr/>
            </a:p>
          </p:txBody>
        </p:sp>
        <p:sp>
          <p:nvSpPr>
            <p:cNvPr id="85" name="rc85"/>
            <p:cNvSpPr/>
            <p:nvPr/>
          </p:nvSpPr>
          <p:spPr>
            <a:xfrm>
              <a:off x="5684626" y="3091041"/>
              <a:ext cx="198960" cy="1534494"/>
            </a:xfrm>
            <a:prstGeom prst="rect">
              <a:avLst/>
            </a:prstGeom>
            <a:solidFill>
              <a:srgbClr val="80BD41">
                <a:alpha val="100000"/>
              </a:srgbClr>
            </a:solidFill>
          </p:spPr>
          <p:txBody>
            <a:bodyPr/>
            <a:lstStyle/>
            <a:p>
              <a:endParaRPr/>
            </a:p>
          </p:txBody>
        </p:sp>
        <p:sp>
          <p:nvSpPr>
            <p:cNvPr id="86" name="rc86"/>
            <p:cNvSpPr/>
            <p:nvPr/>
          </p:nvSpPr>
          <p:spPr>
            <a:xfrm>
              <a:off x="5684626" y="2893860"/>
              <a:ext cx="198960" cy="133416"/>
            </a:xfrm>
            <a:prstGeom prst="rect">
              <a:avLst/>
            </a:prstGeom>
            <a:solidFill>
              <a:srgbClr val="0058AB">
                <a:alpha val="100000"/>
              </a:srgbClr>
            </a:solidFill>
          </p:spPr>
          <p:txBody>
            <a:bodyPr/>
            <a:lstStyle/>
            <a:p>
              <a:endParaRPr/>
            </a:p>
          </p:txBody>
        </p:sp>
        <p:sp>
          <p:nvSpPr>
            <p:cNvPr id="87" name="rc87"/>
            <p:cNvSpPr/>
            <p:nvPr/>
          </p:nvSpPr>
          <p:spPr>
            <a:xfrm>
              <a:off x="5684626" y="3027277"/>
              <a:ext cx="198960" cy="63763"/>
            </a:xfrm>
            <a:prstGeom prst="rect">
              <a:avLst/>
            </a:prstGeom>
            <a:solidFill>
              <a:srgbClr val="1CABE2">
                <a:alpha val="100000"/>
              </a:srgbClr>
            </a:solidFill>
          </p:spPr>
          <p:txBody>
            <a:bodyPr/>
            <a:lstStyle/>
            <a:p>
              <a:endParaRPr/>
            </a:p>
          </p:txBody>
        </p:sp>
        <p:sp>
          <p:nvSpPr>
            <p:cNvPr id="88" name="rc88"/>
            <p:cNvSpPr/>
            <p:nvPr/>
          </p:nvSpPr>
          <p:spPr>
            <a:xfrm>
              <a:off x="5905694" y="3153592"/>
              <a:ext cx="198960" cy="1471943"/>
            </a:xfrm>
            <a:prstGeom prst="rect">
              <a:avLst/>
            </a:prstGeom>
            <a:solidFill>
              <a:srgbClr val="80BD41">
                <a:alpha val="100000"/>
              </a:srgbClr>
            </a:solidFill>
          </p:spPr>
          <p:txBody>
            <a:bodyPr/>
            <a:lstStyle/>
            <a:p>
              <a:endParaRPr/>
            </a:p>
          </p:txBody>
        </p:sp>
        <p:sp>
          <p:nvSpPr>
            <p:cNvPr id="89" name="rc89"/>
            <p:cNvSpPr/>
            <p:nvPr/>
          </p:nvSpPr>
          <p:spPr>
            <a:xfrm>
              <a:off x="5905694" y="2900259"/>
              <a:ext cx="198960" cy="164422"/>
            </a:xfrm>
            <a:prstGeom prst="rect">
              <a:avLst/>
            </a:prstGeom>
            <a:solidFill>
              <a:srgbClr val="0058AB">
                <a:alpha val="100000"/>
              </a:srgbClr>
            </a:solidFill>
          </p:spPr>
          <p:txBody>
            <a:bodyPr/>
            <a:lstStyle/>
            <a:p>
              <a:endParaRPr/>
            </a:p>
          </p:txBody>
        </p:sp>
        <p:sp>
          <p:nvSpPr>
            <p:cNvPr id="90" name="rc90"/>
            <p:cNvSpPr/>
            <p:nvPr/>
          </p:nvSpPr>
          <p:spPr>
            <a:xfrm>
              <a:off x="5905694" y="3064681"/>
              <a:ext cx="198960" cy="88910"/>
            </a:xfrm>
            <a:prstGeom prst="rect">
              <a:avLst/>
            </a:prstGeom>
            <a:solidFill>
              <a:srgbClr val="1CABE2">
                <a:alpha val="100000"/>
              </a:srgbClr>
            </a:solidFill>
          </p:spPr>
          <p:txBody>
            <a:bodyPr/>
            <a:lstStyle/>
            <a:p>
              <a:endParaRPr/>
            </a:p>
          </p:txBody>
        </p:sp>
        <p:sp>
          <p:nvSpPr>
            <p:cNvPr id="91" name="rc91"/>
            <p:cNvSpPr/>
            <p:nvPr/>
          </p:nvSpPr>
          <p:spPr>
            <a:xfrm>
              <a:off x="6126762" y="3175383"/>
              <a:ext cx="198960" cy="1450151"/>
            </a:xfrm>
            <a:prstGeom prst="rect">
              <a:avLst/>
            </a:prstGeom>
            <a:solidFill>
              <a:srgbClr val="80BD41">
                <a:alpha val="100000"/>
              </a:srgbClr>
            </a:solidFill>
          </p:spPr>
          <p:txBody>
            <a:bodyPr/>
            <a:lstStyle/>
            <a:p>
              <a:endParaRPr/>
            </a:p>
          </p:txBody>
        </p:sp>
        <p:sp>
          <p:nvSpPr>
            <p:cNvPr id="92" name="rc92"/>
            <p:cNvSpPr/>
            <p:nvPr/>
          </p:nvSpPr>
          <p:spPr>
            <a:xfrm>
              <a:off x="6126762" y="2914717"/>
              <a:ext cx="198960" cy="167092"/>
            </a:xfrm>
            <a:prstGeom prst="rect">
              <a:avLst/>
            </a:prstGeom>
            <a:solidFill>
              <a:srgbClr val="0058AB">
                <a:alpha val="100000"/>
              </a:srgbClr>
            </a:solidFill>
          </p:spPr>
          <p:txBody>
            <a:bodyPr/>
            <a:lstStyle/>
            <a:p>
              <a:endParaRPr/>
            </a:p>
          </p:txBody>
        </p:sp>
        <p:sp>
          <p:nvSpPr>
            <p:cNvPr id="93" name="rc93"/>
            <p:cNvSpPr/>
            <p:nvPr/>
          </p:nvSpPr>
          <p:spPr>
            <a:xfrm>
              <a:off x="6126762" y="3081809"/>
              <a:ext cx="198960" cy="93573"/>
            </a:xfrm>
            <a:prstGeom prst="rect">
              <a:avLst/>
            </a:prstGeom>
            <a:solidFill>
              <a:srgbClr val="1CABE2">
                <a:alpha val="100000"/>
              </a:srgbClr>
            </a:solidFill>
          </p:spPr>
          <p:txBody>
            <a:bodyPr/>
            <a:lstStyle/>
            <a:p>
              <a:endParaRPr/>
            </a:p>
          </p:txBody>
        </p:sp>
        <p:sp>
          <p:nvSpPr>
            <p:cNvPr id="94" name="rc94"/>
            <p:cNvSpPr/>
            <p:nvPr/>
          </p:nvSpPr>
          <p:spPr>
            <a:xfrm>
              <a:off x="6347829" y="3138592"/>
              <a:ext cx="198960" cy="1486943"/>
            </a:xfrm>
            <a:prstGeom prst="rect">
              <a:avLst/>
            </a:prstGeom>
            <a:solidFill>
              <a:srgbClr val="80BD41">
                <a:alpha val="100000"/>
              </a:srgbClr>
            </a:solidFill>
          </p:spPr>
          <p:txBody>
            <a:bodyPr/>
            <a:lstStyle/>
            <a:p>
              <a:endParaRPr/>
            </a:p>
          </p:txBody>
        </p:sp>
        <p:sp>
          <p:nvSpPr>
            <p:cNvPr id="95" name="rc95"/>
            <p:cNvSpPr/>
            <p:nvPr/>
          </p:nvSpPr>
          <p:spPr>
            <a:xfrm>
              <a:off x="6347829" y="2906257"/>
              <a:ext cx="198960" cy="143225"/>
            </a:xfrm>
            <a:prstGeom prst="rect">
              <a:avLst/>
            </a:prstGeom>
            <a:solidFill>
              <a:srgbClr val="0058AB">
                <a:alpha val="100000"/>
              </a:srgbClr>
            </a:solidFill>
          </p:spPr>
          <p:txBody>
            <a:bodyPr/>
            <a:lstStyle/>
            <a:p>
              <a:endParaRPr/>
            </a:p>
          </p:txBody>
        </p:sp>
        <p:sp>
          <p:nvSpPr>
            <p:cNvPr id="96" name="rc96"/>
            <p:cNvSpPr/>
            <p:nvPr/>
          </p:nvSpPr>
          <p:spPr>
            <a:xfrm>
              <a:off x="6347829" y="3049483"/>
              <a:ext cx="198960" cy="89109"/>
            </a:xfrm>
            <a:prstGeom prst="rect">
              <a:avLst/>
            </a:prstGeom>
            <a:solidFill>
              <a:srgbClr val="1CABE2">
                <a:alpha val="100000"/>
              </a:srgbClr>
            </a:solidFill>
          </p:spPr>
          <p:txBody>
            <a:bodyPr/>
            <a:lstStyle/>
            <a:p>
              <a:endParaRPr/>
            </a:p>
          </p:txBody>
        </p:sp>
        <p:sp>
          <p:nvSpPr>
            <p:cNvPr id="97" name="rc97"/>
            <p:cNvSpPr/>
            <p:nvPr/>
          </p:nvSpPr>
          <p:spPr>
            <a:xfrm>
              <a:off x="6568897" y="3211008"/>
              <a:ext cx="198960" cy="1414526"/>
            </a:xfrm>
            <a:prstGeom prst="rect">
              <a:avLst/>
            </a:prstGeom>
            <a:solidFill>
              <a:srgbClr val="80BD41">
                <a:alpha val="100000"/>
              </a:srgbClr>
            </a:solidFill>
          </p:spPr>
          <p:txBody>
            <a:bodyPr/>
            <a:lstStyle/>
            <a:p>
              <a:endParaRPr/>
            </a:p>
          </p:txBody>
        </p:sp>
        <p:sp>
          <p:nvSpPr>
            <p:cNvPr id="98" name="rc98"/>
            <p:cNvSpPr/>
            <p:nvPr/>
          </p:nvSpPr>
          <p:spPr>
            <a:xfrm>
              <a:off x="6568897" y="2880634"/>
              <a:ext cx="198960" cy="253909"/>
            </a:xfrm>
            <a:prstGeom prst="rect">
              <a:avLst/>
            </a:prstGeom>
            <a:solidFill>
              <a:srgbClr val="0058AB">
                <a:alpha val="100000"/>
              </a:srgbClr>
            </a:solidFill>
          </p:spPr>
          <p:txBody>
            <a:bodyPr/>
            <a:lstStyle/>
            <a:p>
              <a:endParaRPr/>
            </a:p>
          </p:txBody>
        </p:sp>
        <p:sp>
          <p:nvSpPr>
            <p:cNvPr id="99" name="rc99"/>
            <p:cNvSpPr/>
            <p:nvPr/>
          </p:nvSpPr>
          <p:spPr>
            <a:xfrm>
              <a:off x="6568897" y="3134543"/>
              <a:ext cx="198960" cy="76465"/>
            </a:xfrm>
            <a:prstGeom prst="rect">
              <a:avLst/>
            </a:prstGeom>
            <a:solidFill>
              <a:srgbClr val="1CABE2">
                <a:alpha val="100000"/>
              </a:srgbClr>
            </a:solidFill>
          </p:spPr>
          <p:txBody>
            <a:bodyPr/>
            <a:lstStyle/>
            <a:p>
              <a:endParaRPr/>
            </a:p>
          </p:txBody>
        </p:sp>
        <p:sp>
          <p:nvSpPr>
            <p:cNvPr id="100" name="rc100"/>
            <p:cNvSpPr/>
            <p:nvPr/>
          </p:nvSpPr>
          <p:spPr>
            <a:xfrm>
              <a:off x="6789965" y="3232765"/>
              <a:ext cx="198960" cy="1392770"/>
            </a:xfrm>
            <a:prstGeom prst="rect">
              <a:avLst/>
            </a:prstGeom>
            <a:solidFill>
              <a:srgbClr val="80BD41">
                <a:alpha val="100000"/>
              </a:srgbClr>
            </a:solidFill>
          </p:spPr>
          <p:txBody>
            <a:bodyPr/>
            <a:lstStyle/>
            <a:p>
              <a:endParaRPr/>
            </a:p>
          </p:txBody>
        </p:sp>
        <p:sp>
          <p:nvSpPr>
            <p:cNvPr id="101" name="rc101"/>
            <p:cNvSpPr/>
            <p:nvPr/>
          </p:nvSpPr>
          <p:spPr>
            <a:xfrm>
              <a:off x="6789965" y="2872173"/>
              <a:ext cx="198960" cy="271497"/>
            </a:xfrm>
            <a:prstGeom prst="rect">
              <a:avLst/>
            </a:prstGeom>
            <a:solidFill>
              <a:srgbClr val="0058AB">
                <a:alpha val="100000"/>
              </a:srgbClr>
            </a:solidFill>
          </p:spPr>
          <p:txBody>
            <a:bodyPr/>
            <a:lstStyle/>
            <a:p>
              <a:endParaRPr/>
            </a:p>
          </p:txBody>
        </p:sp>
        <p:sp>
          <p:nvSpPr>
            <p:cNvPr id="102" name="rc102"/>
            <p:cNvSpPr/>
            <p:nvPr/>
          </p:nvSpPr>
          <p:spPr>
            <a:xfrm>
              <a:off x="6789965" y="3143671"/>
              <a:ext cx="198960" cy="89093"/>
            </a:xfrm>
            <a:prstGeom prst="rect">
              <a:avLst/>
            </a:prstGeom>
            <a:solidFill>
              <a:srgbClr val="1CABE2">
                <a:alpha val="100000"/>
              </a:srgbClr>
            </a:solidFill>
          </p:spPr>
          <p:txBody>
            <a:bodyPr/>
            <a:lstStyle/>
            <a:p>
              <a:endParaRPr/>
            </a:p>
          </p:txBody>
        </p:sp>
        <p:sp>
          <p:nvSpPr>
            <p:cNvPr id="103" name="rc103"/>
            <p:cNvSpPr/>
            <p:nvPr/>
          </p:nvSpPr>
          <p:spPr>
            <a:xfrm>
              <a:off x="7011032" y="3174946"/>
              <a:ext cx="198960" cy="1450588"/>
            </a:xfrm>
            <a:prstGeom prst="rect">
              <a:avLst/>
            </a:prstGeom>
            <a:solidFill>
              <a:srgbClr val="80BD41">
                <a:alpha val="100000"/>
              </a:srgbClr>
            </a:solidFill>
          </p:spPr>
          <p:txBody>
            <a:bodyPr/>
            <a:lstStyle/>
            <a:p>
              <a:endParaRPr/>
            </a:p>
          </p:txBody>
        </p:sp>
        <p:sp>
          <p:nvSpPr>
            <p:cNvPr id="104" name="rc104"/>
            <p:cNvSpPr/>
            <p:nvPr/>
          </p:nvSpPr>
          <p:spPr>
            <a:xfrm>
              <a:off x="7011032" y="2871626"/>
              <a:ext cx="198960" cy="195216"/>
            </a:xfrm>
            <a:prstGeom prst="rect">
              <a:avLst/>
            </a:prstGeom>
            <a:solidFill>
              <a:srgbClr val="0058AB">
                <a:alpha val="100000"/>
              </a:srgbClr>
            </a:solidFill>
          </p:spPr>
          <p:txBody>
            <a:bodyPr/>
            <a:lstStyle/>
            <a:p>
              <a:endParaRPr/>
            </a:p>
          </p:txBody>
        </p:sp>
        <p:sp>
          <p:nvSpPr>
            <p:cNvPr id="105" name="rc105"/>
            <p:cNvSpPr/>
            <p:nvPr/>
          </p:nvSpPr>
          <p:spPr>
            <a:xfrm>
              <a:off x="7011032" y="3066843"/>
              <a:ext cx="198960" cy="108103"/>
            </a:xfrm>
            <a:prstGeom prst="rect">
              <a:avLst/>
            </a:prstGeom>
            <a:solidFill>
              <a:srgbClr val="1CABE2">
                <a:alpha val="100000"/>
              </a:srgbClr>
            </a:solidFill>
          </p:spPr>
          <p:txBody>
            <a:bodyPr/>
            <a:lstStyle/>
            <a:p>
              <a:endParaRPr/>
            </a:p>
          </p:txBody>
        </p:sp>
        <p:sp>
          <p:nvSpPr>
            <p:cNvPr id="106" name="rc106"/>
            <p:cNvSpPr/>
            <p:nvPr/>
          </p:nvSpPr>
          <p:spPr>
            <a:xfrm>
              <a:off x="7232100" y="2865673"/>
              <a:ext cx="198960" cy="157488"/>
            </a:xfrm>
            <a:prstGeom prst="rect">
              <a:avLst/>
            </a:prstGeom>
            <a:solidFill>
              <a:srgbClr val="F26A21">
                <a:alpha val="100000"/>
              </a:srgbClr>
            </a:solidFill>
          </p:spPr>
          <p:txBody>
            <a:bodyPr/>
            <a:lstStyle/>
            <a:p>
              <a:endParaRPr/>
            </a:p>
          </p:txBody>
        </p:sp>
        <p:sp>
          <p:nvSpPr>
            <p:cNvPr id="107" name="rc107"/>
            <p:cNvSpPr/>
            <p:nvPr/>
          </p:nvSpPr>
          <p:spPr>
            <a:xfrm>
              <a:off x="7232100" y="3023162"/>
              <a:ext cx="198960" cy="1602372"/>
            </a:xfrm>
            <a:prstGeom prst="rect">
              <a:avLst/>
            </a:prstGeom>
            <a:solidFill>
              <a:srgbClr val="FFC20E">
                <a:alpha val="100000"/>
              </a:srgbClr>
            </a:solidFill>
          </p:spPr>
          <p:txBody>
            <a:bodyPr/>
            <a:lstStyle/>
            <a:p>
              <a:endParaRPr/>
            </a:p>
          </p:txBody>
        </p:sp>
        <p:sp>
          <p:nvSpPr>
            <p:cNvPr id="108" name="rc108"/>
            <p:cNvSpPr/>
            <p:nvPr/>
          </p:nvSpPr>
          <p:spPr>
            <a:xfrm>
              <a:off x="7453168" y="2859276"/>
              <a:ext cx="198960" cy="127052"/>
            </a:xfrm>
            <a:prstGeom prst="rect">
              <a:avLst/>
            </a:prstGeom>
            <a:solidFill>
              <a:srgbClr val="F26A21">
                <a:alpha val="100000"/>
              </a:srgbClr>
            </a:solidFill>
          </p:spPr>
          <p:txBody>
            <a:bodyPr/>
            <a:lstStyle/>
            <a:p>
              <a:endParaRPr/>
            </a:p>
          </p:txBody>
        </p:sp>
        <p:sp>
          <p:nvSpPr>
            <p:cNvPr id="109" name="rc109"/>
            <p:cNvSpPr/>
            <p:nvPr/>
          </p:nvSpPr>
          <p:spPr>
            <a:xfrm>
              <a:off x="7453168" y="2986328"/>
              <a:ext cx="198960" cy="1639206"/>
            </a:xfrm>
            <a:prstGeom prst="rect">
              <a:avLst/>
            </a:prstGeom>
            <a:solidFill>
              <a:srgbClr val="FFC20E">
                <a:alpha val="100000"/>
              </a:srgbClr>
            </a:solidFill>
          </p:spPr>
          <p:txBody>
            <a:bodyPr/>
            <a:lstStyle/>
            <a:p>
              <a:endParaRPr/>
            </a:p>
          </p:txBody>
        </p:sp>
        <p:sp>
          <p:nvSpPr>
            <p:cNvPr id="110" name="rc110"/>
            <p:cNvSpPr/>
            <p:nvPr/>
          </p:nvSpPr>
          <p:spPr>
            <a:xfrm>
              <a:off x="7674236" y="2854738"/>
              <a:ext cx="198960" cy="102497"/>
            </a:xfrm>
            <a:prstGeom prst="rect">
              <a:avLst/>
            </a:prstGeom>
            <a:solidFill>
              <a:srgbClr val="F26A21">
                <a:alpha val="100000"/>
              </a:srgbClr>
            </a:solidFill>
          </p:spPr>
          <p:txBody>
            <a:bodyPr/>
            <a:lstStyle/>
            <a:p>
              <a:endParaRPr/>
            </a:p>
          </p:txBody>
        </p:sp>
        <p:sp>
          <p:nvSpPr>
            <p:cNvPr id="111" name="rc111"/>
            <p:cNvSpPr/>
            <p:nvPr/>
          </p:nvSpPr>
          <p:spPr>
            <a:xfrm>
              <a:off x="7674236" y="2957236"/>
              <a:ext cx="198960" cy="1668299"/>
            </a:xfrm>
            <a:prstGeom prst="rect">
              <a:avLst/>
            </a:prstGeom>
            <a:solidFill>
              <a:srgbClr val="FFC20E">
                <a:alpha val="100000"/>
              </a:srgbClr>
            </a:solidFill>
          </p:spPr>
          <p:txBody>
            <a:bodyPr/>
            <a:lstStyle/>
            <a:p>
              <a:endParaRPr/>
            </a:p>
          </p:txBody>
        </p:sp>
        <p:sp>
          <p:nvSpPr>
            <p:cNvPr id="112" name="rc112"/>
            <p:cNvSpPr/>
            <p:nvPr/>
          </p:nvSpPr>
          <p:spPr>
            <a:xfrm>
              <a:off x="7895303" y="2848692"/>
              <a:ext cx="198960" cy="82689"/>
            </a:xfrm>
            <a:prstGeom prst="rect">
              <a:avLst/>
            </a:prstGeom>
            <a:solidFill>
              <a:srgbClr val="F26A21">
                <a:alpha val="100000"/>
              </a:srgbClr>
            </a:solidFill>
          </p:spPr>
          <p:txBody>
            <a:bodyPr/>
            <a:lstStyle/>
            <a:p>
              <a:endParaRPr/>
            </a:p>
          </p:txBody>
        </p:sp>
        <p:sp>
          <p:nvSpPr>
            <p:cNvPr id="113" name="rc113"/>
            <p:cNvSpPr/>
            <p:nvPr/>
          </p:nvSpPr>
          <p:spPr>
            <a:xfrm>
              <a:off x="7895303" y="2931381"/>
              <a:ext cx="198960" cy="1694154"/>
            </a:xfrm>
            <a:prstGeom prst="rect">
              <a:avLst/>
            </a:prstGeom>
            <a:solidFill>
              <a:srgbClr val="FFC20E">
                <a:alpha val="100000"/>
              </a:srgbClr>
            </a:solidFill>
          </p:spPr>
          <p:txBody>
            <a:bodyPr/>
            <a:lstStyle/>
            <a:p>
              <a:endParaRPr/>
            </a:p>
          </p:txBody>
        </p:sp>
        <p:sp>
          <p:nvSpPr>
            <p:cNvPr id="114" name="rc114"/>
            <p:cNvSpPr/>
            <p:nvPr/>
          </p:nvSpPr>
          <p:spPr>
            <a:xfrm>
              <a:off x="8116371" y="2842606"/>
              <a:ext cx="198960" cy="66708"/>
            </a:xfrm>
            <a:prstGeom prst="rect">
              <a:avLst/>
            </a:prstGeom>
            <a:solidFill>
              <a:srgbClr val="F26A21">
                <a:alpha val="100000"/>
              </a:srgbClr>
            </a:solidFill>
          </p:spPr>
          <p:txBody>
            <a:bodyPr/>
            <a:lstStyle/>
            <a:p>
              <a:endParaRPr/>
            </a:p>
          </p:txBody>
        </p:sp>
        <p:sp>
          <p:nvSpPr>
            <p:cNvPr id="115" name="rc115"/>
            <p:cNvSpPr/>
            <p:nvPr/>
          </p:nvSpPr>
          <p:spPr>
            <a:xfrm>
              <a:off x="8116371" y="2909314"/>
              <a:ext cx="198960" cy="1716220"/>
            </a:xfrm>
            <a:prstGeom prst="rect">
              <a:avLst/>
            </a:prstGeom>
            <a:solidFill>
              <a:srgbClr val="FFC20E">
                <a:alpha val="100000"/>
              </a:srgbClr>
            </a:solidFill>
          </p:spPr>
          <p:txBody>
            <a:bodyPr/>
            <a:lstStyle/>
            <a:p>
              <a:endParaRPr/>
            </a:p>
          </p:txBody>
        </p:sp>
        <p:sp>
          <p:nvSpPr>
            <p:cNvPr id="116" name="pl116"/>
            <p:cNvSpPr/>
            <p:nvPr/>
          </p:nvSpPr>
          <p:spPr>
            <a:xfrm>
              <a:off x="1583821" y="1364716"/>
              <a:ext cx="5526691" cy="343244"/>
            </a:xfrm>
            <a:custGeom>
              <a:avLst/>
              <a:gdLst/>
              <a:ahLst/>
              <a:cxnLst/>
              <a:rect l="0" t="0" r="0" b="0"/>
              <a:pathLst>
                <a:path w="5526691" h="343244">
                  <a:moveTo>
                    <a:pt x="0" y="102973"/>
                  </a:moveTo>
                  <a:lnTo>
                    <a:pt x="221067" y="68648"/>
                  </a:lnTo>
                  <a:lnTo>
                    <a:pt x="442135" y="137297"/>
                  </a:lnTo>
                  <a:lnTo>
                    <a:pt x="663203" y="102973"/>
                  </a:lnTo>
                  <a:lnTo>
                    <a:pt x="884270" y="68648"/>
                  </a:lnTo>
                  <a:lnTo>
                    <a:pt x="1105338" y="34324"/>
                  </a:lnTo>
                  <a:lnTo>
                    <a:pt x="1326406" y="34324"/>
                  </a:lnTo>
                  <a:lnTo>
                    <a:pt x="1547473" y="34324"/>
                  </a:lnTo>
                  <a:lnTo>
                    <a:pt x="1768541" y="0"/>
                  </a:lnTo>
                  <a:lnTo>
                    <a:pt x="1989609" y="0"/>
                  </a:lnTo>
                  <a:lnTo>
                    <a:pt x="2210676" y="0"/>
                  </a:lnTo>
                  <a:lnTo>
                    <a:pt x="2431744" y="0"/>
                  </a:lnTo>
                  <a:lnTo>
                    <a:pt x="2652812" y="34324"/>
                  </a:lnTo>
                  <a:lnTo>
                    <a:pt x="2873879" y="68648"/>
                  </a:lnTo>
                  <a:lnTo>
                    <a:pt x="3094947" y="68648"/>
                  </a:lnTo>
                  <a:lnTo>
                    <a:pt x="3316015" y="102973"/>
                  </a:lnTo>
                  <a:lnTo>
                    <a:pt x="3537082" y="137297"/>
                  </a:lnTo>
                  <a:lnTo>
                    <a:pt x="3758150" y="102973"/>
                  </a:lnTo>
                  <a:lnTo>
                    <a:pt x="3979218" y="102973"/>
                  </a:lnTo>
                  <a:lnTo>
                    <a:pt x="4200285" y="102973"/>
                  </a:lnTo>
                  <a:lnTo>
                    <a:pt x="4421353" y="171622"/>
                  </a:lnTo>
                  <a:lnTo>
                    <a:pt x="4642421" y="171622"/>
                  </a:lnTo>
                  <a:lnTo>
                    <a:pt x="4863488" y="102973"/>
                  </a:lnTo>
                  <a:lnTo>
                    <a:pt x="5084556" y="343244"/>
                  </a:lnTo>
                  <a:lnTo>
                    <a:pt x="5305624" y="343244"/>
                  </a:lnTo>
                  <a:lnTo>
                    <a:pt x="5526691" y="205946"/>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1583821" y="1502014"/>
              <a:ext cx="5526691" cy="411892"/>
            </a:xfrm>
            <a:custGeom>
              <a:avLst/>
              <a:gdLst/>
              <a:ahLst/>
              <a:cxnLst/>
              <a:rect l="0" t="0" r="0" b="0"/>
              <a:pathLst>
                <a:path w="5526691" h="411892">
                  <a:moveTo>
                    <a:pt x="0" y="171622"/>
                  </a:moveTo>
                  <a:lnTo>
                    <a:pt x="221067" y="137297"/>
                  </a:lnTo>
                  <a:lnTo>
                    <a:pt x="442135" y="205946"/>
                  </a:lnTo>
                  <a:lnTo>
                    <a:pt x="663203" y="171622"/>
                  </a:lnTo>
                  <a:lnTo>
                    <a:pt x="884270" y="137297"/>
                  </a:lnTo>
                  <a:lnTo>
                    <a:pt x="1105338" y="102973"/>
                  </a:lnTo>
                  <a:lnTo>
                    <a:pt x="1326406" y="102973"/>
                  </a:lnTo>
                  <a:lnTo>
                    <a:pt x="1547473" y="68648"/>
                  </a:lnTo>
                  <a:lnTo>
                    <a:pt x="1768541" y="34324"/>
                  </a:lnTo>
                  <a:lnTo>
                    <a:pt x="1989609" y="34324"/>
                  </a:lnTo>
                  <a:lnTo>
                    <a:pt x="2210676" y="0"/>
                  </a:lnTo>
                  <a:lnTo>
                    <a:pt x="2431744" y="0"/>
                  </a:lnTo>
                  <a:lnTo>
                    <a:pt x="2652812" y="102973"/>
                  </a:lnTo>
                  <a:lnTo>
                    <a:pt x="2873879" y="34324"/>
                  </a:lnTo>
                  <a:lnTo>
                    <a:pt x="3094947" y="34324"/>
                  </a:lnTo>
                  <a:lnTo>
                    <a:pt x="3316015" y="102973"/>
                  </a:lnTo>
                  <a:lnTo>
                    <a:pt x="3537082" y="68648"/>
                  </a:lnTo>
                  <a:lnTo>
                    <a:pt x="3758150" y="34324"/>
                  </a:lnTo>
                  <a:lnTo>
                    <a:pt x="3979218" y="68648"/>
                  </a:lnTo>
                  <a:lnTo>
                    <a:pt x="4200285" y="68648"/>
                  </a:lnTo>
                  <a:lnTo>
                    <a:pt x="4421353" y="205946"/>
                  </a:lnTo>
                  <a:lnTo>
                    <a:pt x="4642421" y="205946"/>
                  </a:lnTo>
                  <a:lnTo>
                    <a:pt x="4863488" y="171622"/>
                  </a:lnTo>
                  <a:lnTo>
                    <a:pt x="5084556" y="343244"/>
                  </a:lnTo>
                  <a:lnTo>
                    <a:pt x="5305624" y="411892"/>
                  </a:lnTo>
                  <a:lnTo>
                    <a:pt x="5526691" y="274595"/>
                  </a:lnTo>
                </a:path>
              </a:pathLst>
            </a:custGeom>
            <a:ln w="27101" cap="flat">
              <a:solidFill>
                <a:srgbClr val="80BD41">
                  <a:alpha val="100000"/>
                </a:srgbClr>
              </a:solidFill>
              <a:prstDash val="solid"/>
              <a:round/>
            </a:ln>
          </p:spPr>
          <p:txBody>
            <a:bodyPr/>
            <a:lstStyle/>
            <a:p>
              <a:endParaRPr/>
            </a:p>
          </p:txBody>
        </p:sp>
        <p:sp>
          <p:nvSpPr>
            <p:cNvPr id="118" name="tx118"/>
            <p:cNvSpPr/>
            <p:nvPr/>
          </p:nvSpPr>
          <p:spPr>
            <a:xfrm>
              <a:off x="1515493"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2620831" y="119490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3726170" y="1160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4831508"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5715779"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5936846" y="13322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6157914" y="13322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6378982"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600049" y="15038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27" name="tx127"/>
            <p:cNvSpPr/>
            <p:nvPr/>
          </p:nvSpPr>
          <p:spPr>
            <a:xfrm>
              <a:off x="6821117" y="15038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28" name="tx128"/>
            <p:cNvSpPr/>
            <p:nvPr/>
          </p:nvSpPr>
          <p:spPr>
            <a:xfrm>
              <a:off x="7042185"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9" name="tx129"/>
            <p:cNvSpPr/>
            <p:nvPr/>
          </p:nvSpPr>
          <p:spPr>
            <a:xfrm>
              <a:off x="1515493" y="17421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2620831"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3726170" y="15705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4831508"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5715779" y="16391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5936846"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157914"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6" name="tx136"/>
            <p:cNvSpPr/>
            <p:nvPr/>
          </p:nvSpPr>
          <p:spPr>
            <a:xfrm>
              <a:off x="6378982" y="17421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6600049" y="19137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81</a:t>
              </a:r>
            </a:p>
          </p:txBody>
        </p:sp>
        <p:sp>
          <p:nvSpPr>
            <p:cNvPr id="138" name="tx138"/>
            <p:cNvSpPr/>
            <p:nvPr/>
          </p:nvSpPr>
          <p:spPr>
            <a:xfrm>
              <a:off x="6821117" y="19824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39" name="tx139"/>
            <p:cNvSpPr/>
            <p:nvPr/>
          </p:nvSpPr>
          <p:spPr>
            <a:xfrm>
              <a:off x="7042185" y="18450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83</a:t>
              </a:r>
            </a:p>
          </p:txBody>
        </p:sp>
        <p:sp>
          <p:nvSpPr>
            <p:cNvPr id="140" name="tx140"/>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3795657"/>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142" name="tx142"/>
            <p:cNvSpPr/>
            <p:nvPr/>
          </p:nvSpPr>
          <p:spPr>
            <a:xfrm>
              <a:off x="508103" y="3023208"/>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43" name="tx143"/>
            <p:cNvSpPr/>
            <p:nvPr/>
          </p:nvSpPr>
          <p:spPr>
            <a:xfrm>
              <a:off x="508103" y="225075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144" name="tx144"/>
            <p:cNvSpPr/>
            <p:nvPr/>
          </p:nvSpPr>
          <p:spPr>
            <a:xfrm>
              <a:off x="508103" y="147831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45" name="tx145"/>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888380" y="5504603"/>
              <a:ext cx="201455" cy="201456"/>
            </a:xfrm>
            <a:prstGeom prst="rect">
              <a:avLst/>
            </a:prstGeom>
            <a:solidFill>
              <a:srgbClr val="80BD41">
                <a:alpha val="100000"/>
              </a:srgbClr>
            </a:solidFill>
          </p:spPr>
          <p:txBody>
            <a:bodyPr/>
            <a:lstStyle/>
            <a:p>
              <a:endParaRPr/>
            </a:p>
          </p:txBody>
        </p:sp>
        <p:sp>
          <p:nvSpPr>
            <p:cNvPr id="167" name="rc167"/>
            <p:cNvSpPr/>
            <p:nvPr/>
          </p:nvSpPr>
          <p:spPr>
            <a:xfrm>
              <a:off x="2604109" y="5504603"/>
              <a:ext cx="201456" cy="201456"/>
            </a:xfrm>
            <a:prstGeom prst="rect">
              <a:avLst/>
            </a:prstGeom>
            <a:solidFill>
              <a:srgbClr val="1CABE2">
                <a:alpha val="100000"/>
              </a:srgbClr>
            </a:solidFill>
          </p:spPr>
          <p:txBody>
            <a:bodyPr/>
            <a:lstStyle/>
            <a:p>
              <a:endParaRPr/>
            </a:p>
          </p:txBody>
        </p:sp>
        <p:sp>
          <p:nvSpPr>
            <p:cNvPr id="168" name="rc168"/>
            <p:cNvSpPr/>
            <p:nvPr/>
          </p:nvSpPr>
          <p:spPr>
            <a:xfrm>
              <a:off x="3676932" y="5504603"/>
              <a:ext cx="201456" cy="201456"/>
            </a:xfrm>
            <a:prstGeom prst="rect">
              <a:avLst/>
            </a:prstGeom>
            <a:solidFill>
              <a:srgbClr val="0058AB">
                <a:alpha val="100000"/>
              </a:srgbClr>
            </a:solidFill>
          </p:spPr>
          <p:txBody>
            <a:bodyPr/>
            <a:lstStyle/>
            <a:p>
              <a:endParaRPr/>
            </a:p>
          </p:txBody>
        </p:sp>
        <p:sp>
          <p:nvSpPr>
            <p:cNvPr id="169" name="rc169"/>
            <p:cNvSpPr/>
            <p:nvPr/>
          </p:nvSpPr>
          <p:spPr>
            <a:xfrm>
              <a:off x="4672265" y="5504603"/>
              <a:ext cx="201456" cy="201456"/>
            </a:xfrm>
            <a:prstGeom prst="rect">
              <a:avLst/>
            </a:prstGeom>
            <a:solidFill>
              <a:srgbClr val="FFC20E">
                <a:alpha val="100000"/>
              </a:srgbClr>
            </a:solidFill>
          </p:spPr>
          <p:txBody>
            <a:bodyPr/>
            <a:lstStyle/>
            <a:p>
              <a:endParaRPr/>
            </a:p>
          </p:txBody>
        </p:sp>
        <p:sp>
          <p:nvSpPr>
            <p:cNvPr id="170" name="rc170"/>
            <p:cNvSpPr/>
            <p:nvPr/>
          </p:nvSpPr>
          <p:spPr>
            <a:xfrm>
              <a:off x="6576399" y="5504603"/>
              <a:ext cx="201456" cy="201456"/>
            </a:xfrm>
            <a:prstGeom prst="rect">
              <a:avLst/>
            </a:prstGeom>
            <a:solidFill>
              <a:srgbClr val="F26A21">
                <a:alpha val="100000"/>
              </a:srgbClr>
            </a:solidFill>
          </p:spPr>
          <p:txBody>
            <a:bodyPr/>
            <a:lstStyle/>
            <a:p>
              <a:endParaRPr/>
            </a:p>
          </p:txBody>
        </p:sp>
        <p:sp>
          <p:nvSpPr>
            <p:cNvPr id="171" name="tx171"/>
            <p:cNvSpPr/>
            <p:nvPr/>
          </p:nvSpPr>
          <p:spPr>
            <a:xfrm>
              <a:off x="2168425"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72" name="tx172"/>
            <p:cNvSpPr/>
            <p:nvPr/>
          </p:nvSpPr>
          <p:spPr>
            <a:xfrm>
              <a:off x="2884154"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56977"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52310"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56444"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627341"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7" name="pl177"/>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8" name="tx178"/>
            <p:cNvSpPr/>
            <p:nvPr/>
          </p:nvSpPr>
          <p:spPr>
            <a:xfrm>
              <a:off x="3894440"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223676"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142791"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142791" y="580629"/>
              <a:ext cx="415645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MENA</a:t>
              </a:r>
            </a:p>
          </p:txBody>
        </p:sp>
        <p:sp>
          <p:nvSpPr>
            <p:cNvPr id="182" name="tx182"/>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MENA is projected to have a  small increase (&lt;400,000) in the number of surviving infants by 2030. Therefore, to achieve the IA2030 ZD target, more (~1.94%) children need to be vaccinated with DTP1 each year.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56141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698342"/>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835266"/>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197218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4129880"/>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3266804"/>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92221" y="2403728"/>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rc39"/>
            <p:cNvSpPr/>
            <p:nvPr/>
          </p:nvSpPr>
          <p:spPr>
            <a:xfrm>
              <a:off x="1550502" y="3812553"/>
              <a:ext cx="208707" cy="1180403"/>
            </a:xfrm>
            <a:prstGeom prst="rect">
              <a:avLst/>
            </a:prstGeom>
            <a:solidFill>
              <a:srgbClr val="0058AB">
                <a:alpha val="100000"/>
              </a:srgbClr>
            </a:solidFill>
          </p:spPr>
          <p:txBody>
            <a:bodyPr/>
            <a:lstStyle/>
            <a:p>
              <a:endParaRPr/>
            </a:p>
          </p:txBody>
        </p:sp>
        <p:sp>
          <p:nvSpPr>
            <p:cNvPr id="40" name="rc40"/>
            <p:cNvSpPr/>
            <p:nvPr/>
          </p:nvSpPr>
          <p:spPr>
            <a:xfrm>
              <a:off x="1782399" y="3834392"/>
              <a:ext cx="208707" cy="1158564"/>
            </a:xfrm>
            <a:prstGeom prst="rect">
              <a:avLst/>
            </a:prstGeom>
            <a:solidFill>
              <a:srgbClr val="0058AB">
                <a:alpha val="100000"/>
              </a:srgbClr>
            </a:solidFill>
          </p:spPr>
          <p:txBody>
            <a:bodyPr/>
            <a:lstStyle/>
            <a:p>
              <a:endParaRPr/>
            </a:p>
          </p:txBody>
        </p:sp>
        <p:sp>
          <p:nvSpPr>
            <p:cNvPr id="41" name="rc41"/>
            <p:cNvSpPr/>
            <p:nvPr/>
          </p:nvSpPr>
          <p:spPr>
            <a:xfrm>
              <a:off x="2014297" y="3550927"/>
              <a:ext cx="208707" cy="1442029"/>
            </a:xfrm>
            <a:prstGeom prst="rect">
              <a:avLst/>
            </a:prstGeom>
            <a:solidFill>
              <a:srgbClr val="0058AB">
                <a:alpha val="100000"/>
              </a:srgbClr>
            </a:solidFill>
          </p:spPr>
          <p:txBody>
            <a:bodyPr/>
            <a:lstStyle/>
            <a:p>
              <a:endParaRPr/>
            </a:p>
          </p:txBody>
        </p:sp>
        <p:sp>
          <p:nvSpPr>
            <p:cNvPr id="42" name="rc42"/>
            <p:cNvSpPr/>
            <p:nvPr/>
          </p:nvSpPr>
          <p:spPr>
            <a:xfrm>
              <a:off x="2246194" y="3709018"/>
              <a:ext cx="208707" cy="1283938"/>
            </a:xfrm>
            <a:prstGeom prst="rect">
              <a:avLst/>
            </a:prstGeom>
            <a:solidFill>
              <a:srgbClr val="0058AB">
                <a:alpha val="100000"/>
              </a:srgbClr>
            </a:solidFill>
          </p:spPr>
          <p:txBody>
            <a:bodyPr/>
            <a:lstStyle/>
            <a:p>
              <a:endParaRPr/>
            </a:p>
          </p:txBody>
        </p:sp>
        <p:sp>
          <p:nvSpPr>
            <p:cNvPr id="43" name="rc43"/>
            <p:cNvSpPr/>
            <p:nvPr/>
          </p:nvSpPr>
          <p:spPr>
            <a:xfrm>
              <a:off x="2478091" y="3876650"/>
              <a:ext cx="208707" cy="1116306"/>
            </a:xfrm>
            <a:prstGeom prst="rect">
              <a:avLst/>
            </a:prstGeom>
            <a:solidFill>
              <a:srgbClr val="0058AB">
                <a:alpha val="100000"/>
              </a:srgbClr>
            </a:solidFill>
          </p:spPr>
          <p:txBody>
            <a:bodyPr/>
            <a:lstStyle/>
            <a:p>
              <a:endParaRPr/>
            </a:p>
          </p:txBody>
        </p:sp>
        <p:sp>
          <p:nvSpPr>
            <p:cNvPr id="44" name="rc44"/>
            <p:cNvSpPr/>
            <p:nvPr/>
          </p:nvSpPr>
          <p:spPr>
            <a:xfrm>
              <a:off x="2709989" y="3945268"/>
              <a:ext cx="208707" cy="1047688"/>
            </a:xfrm>
            <a:prstGeom prst="rect">
              <a:avLst/>
            </a:prstGeom>
            <a:solidFill>
              <a:srgbClr val="0058AB">
                <a:alpha val="100000"/>
              </a:srgbClr>
            </a:solidFill>
          </p:spPr>
          <p:txBody>
            <a:bodyPr/>
            <a:lstStyle/>
            <a:p>
              <a:endParaRPr/>
            </a:p>
          </p:txBody>
        </p:sp>
        <p:sp>
          <p:nvSpPr>
            <p:cNvPr id="45" name="rc45"/>
            <p:cNvSpPr/>
            <p:nvPr/>
          </p:nvSpPr>
          <p:spPr>
            <a:xfrm>
              <a:off x="2941886" y="3890106"/>
              <a:ext cx="208707" cy="1102851"/>
            </a:xfrm>
            <a:prstGeom prst="rect">
              <a:avLst/>
            </a:prstGeom>
            <a:solidFill>
              <a:srgbClr val="0058AB">
                <a:alpha val="100000"/>
              </a:srgbClr>
            </a:solidFill>
          </p:spPr>
          <p:txBody>
            <a:bodyPr/>
            <a:lstStyle/>
            <a:p>
              <a:endParaRPr/>
            </a:p>
          </p:txBody>
        </p:sp>
        <p:sp>
          <p:nvSpPr>
            <p:cNvPr id="46" name="rc46"/>
            <p:cNvSpPr/>
            <p:nvPr/>
          </p:nvSpPr>
          <p:spPr>
            <a:xfrm>
              <a:off x="3173783" y="3890534"/>
              <a:ext cx="208707" cy="1102423"/>
            </a:xfrm>
            <a:prstGeom prst="rect">
              <a:avLst/>
            </a:prstGeom>
            <a:solidFill>
              <a:srgbClr val="0058AB">
                <a:alpha val="100000"/>
              </a:srgbClr>
            </a:solidFill>
          </p:spPr>
          <p:txBody>
            <a:bodyPr/>
            <a:lstStyle/>
            <a:p>
              <a:endParaRPr/>
            </a:p>
          </p:txBody>
        </p:sp>
        <p:sp>
          <p:nvSpPr>
            <p:cNvPr id="47" name="rc47"/>
            <p:cNvSpPr/>
            <p:nvPr/>
          </p:nvSpPr>
          <p:spPr>
            <a:xfrm>
              <a:off x="3405681" y="4052751"/>
              <a:ext cx="208707" cy="940206"/>
            </a:xfrm>
            <a:prstGeom prst="rect">
              <a:avLst/>
            </a:prstGeom>
            <a:solidFill>
              <a:srgbClr val="0058AB">
                <a:alpha val="100000"/>
              </a:srgbClr>
            </a:solidFill>
          </p:spPr>
          <p:txBody>
            <a:bodyPr/>
            <a:lstStyle/>
            <a:p>
              <a:endParaRPr/>
            </a:p>
          </p:txBody>
        </p:sp>
        <p:sp>
          <p:nvSpPr>
            <p:cNvPr id="48" name="rc48"/>
            <p:cNvSpPr/>
            <p:nvPr/>
          </p:nvSpPr>
          <p:spPr>
            <a:xfrm>
              <a:off x="3637578" y="3970826"/>
              <a:ext cx="208707" cy="1022131"/>
            </a:xfrm>
            <a:prstGeom prst="rect">
              <a:avLst/>
            </a:prstGeom>
            <a:solidFill>
              <a:srgbClr val="0058AB">
                <a:alpha val="100000"/>
              </a:srgbClr>
            </a:solidFill>
          </p:spPr>
          <p:txBody>
            <a:bodyPr/>
            <a:lstStyle/>
            <a:p>
              <a:endParaRPr/>
            </a:p>
          </p:txBody>
        </p:sp>
        <p:sp>
          <p:nvSpPr>
            <p:cNvPr id="49" name="rc49"/>
            <p:cNvSpPr/>
            <p:nvPr/>
          </p:nvSpPr>
          <p:spPr>
            <a:xfrm>
              <a:off x="3869475" y="4111145"/>
              <a:ext cx="208707" cy="881812"/>
            </a:xfrm>
            <a:prstGeom prst="rect">
              <a:avLst/>
            </a:prstGeom>
            <a:solidFill>
              <a:srgbClr val="0058AB">
                <a:alpha val="100000"/>
              </a:srgbClr>
            </a:solidFill>
          </p:spPr>
          <p:txBody>
            <a:bodyPr/>
            <a:lstStyle/>
            <a:p>
              <a:endParaRPr/>
            </a:p>
          </p:txBody>
        </p:sp>
        <p:sp>
          <p:nvSpPr>
            <p:cNvPr id="50" name="rc50"/>
            <p:cNvSpPr/>
            <p:nvPr/>
          </p:nvSpPr>
          <p:spPr>
            <a:xfrm>
              <a:off x="4101373" y="4091972"/>
              <a:ext cx="208707" cy="900984"/>
            </a:xfrm>
            <a:prstGeom prst="rect">
              <a:avLst/>
            </a:prstGeom>
            <a:solidFill>
              <a:srgbClr val="0058AB">
                <a:alpha val="100000"/>
              </a:srgbClr>
            </a:solidFill>
          </p:spPr>
          <p:txBody>
            <a:bodyPr/>
            <a:lstStyle/>
            <a:p>
              <a:endParaRPr/>
            </a:p>
          </p:txBody>
        </p:sp>
        <p:sp>
          <p:nvSpPr>
            <p:cNvPr id="51" name="rc51"/>
            <p:cNvSpPr/>
            <p:nvPr/>
          </p:nvSpPr>
          <p:spPr>
            <a:xfrm>
              <a:off x="4333270" y="3737150"/>
              <a:ext cx="208707" cy="1255807"/>
            </a:xfrm>
            <a:prstGeom prst="rect">
              <a:avLst/>
            </a:prstGeom>
            <a:solidFill>
              <a:srgbClr val="0058AB">
                <a:alpha val="100000"/>
              </a:srgbClr>
            </a:solidFill>
          </p:spPr>
          <p:txBody>
            <a:bodyPr/>
            <a:lstStyle/>
            <a:p>
              <a:endParaRPr/>
            </a:p>
          </p:txBody>
        </p:sp>
        <p:sp>
          <p:nvSpPr>
            <p:cNvPr id="52" name="rc52"/>
            <p:cNvSpPr/>
            <p:nvPr/>
          </p:nvSpPr>
          <p:spPr>
            <a:xfrm>
              <a:off x="4565167" y="3636052"/>
              <a:ext cx="208707" cy="1356904"/>
            </a:xfrm>
            <a:prstGeom prst="rect">
              <a:avLst/>
            </a:prstGeom>
            <a:solidFill>
              <a:srgbClr val="0058AB">
                <a:alpha val="100000"/>
              </a:srgbClr>
            </a:solidFill>
          </p:spPr>
          <p:txBody>
            <a:bodyPr/>
            <a:lstStyle/>
            <a:p>
              <a:endParaRPr/>
            </a:p>
          </p:txBody>
        </p:sp>
        <p:sp>
          <p:nvSpPr>
            <p:cNvPr id="53" name="rc53"/>
            <p:cNvSpPr/>
            <p:nvPr/>
          </p:nvSpPr>
          <p:spPr>
            <a:xfrm>
              <a:off x="4797064" y="3683708"/>
              <a:ext cx="208707" cy="1309248"/>
            </a:xfrm>
            <a:prstGeom prst="rect">
              <a:avLst/>
            </a:prstGeom>
            <a:solidFill>
              <a:srgbClr val="0058AB">
                <a:alpha val="100000"/>
              </a:srgbClr>
            </a:solidFill>
          </p:spPr>
          <p:txBody>
            <a:bodyPr/>
            <a:lstStyle/>
            <a:p>
              <a:endParaRPr/>
            </a:p>
          </p:txBody>
        </p:sp>
        <p:sp>
          <p:nvSpPr>
            <p:cNvPr id="54" name="rc54"/>
            <p:cNvSpPr/>
            <p:nvPr/>
          </p:nvSpPr>
          <p:spPr>
            <a:xfrm>
              <a:off x="5028962" y="3402794"/>
              <a:ext cx="208707" cy="1590163"/>
            </a:xfrm>
            <a:prstGeom prst="rect">
              <a:avLst/>
            </a:prstGeom>
            <a:solidFill>
              <a:srgbClr val="0058AB">
                <a:alpha val="100000"/>
              </a:srgbClr>
            </a:solidFill>
          </p:spPr>
          <p:txBody>
            <a:bodyPr/>
            <a:lstStyle/>
            <a:p>
              <a:endParaRPr/>
            </a:p>
          </p:txBody>
        </p:sp>
        <p:sp>
          <p:nvSpPr>
            <p:cNvPr id="55" name="rc55"/>
            <p:cNvSpPr/>
            <p:nvPr/>
          </p:nvSpPr>
          <p:spPr>
            <a:xfrm>
              <a:off x="5260859" y="3199360"/>
              <a:ext cx="208707" cy="1793597"/>
            </a:xfrm>
            <a:prstGeom prst="rect">
              <a:avLst/>
            </a:prstGeom>
            <a:solidFill>
              <a:srgbClr val="0058AB">
                <a:alpha val="100000"/>
              </a:srgbClr>
            </a:solidFill>
          </p:spPr>
          <p:txBody>
            <a:bodyPr/>
            <a:lstStyle/>
            <a:p>
              <a:endParaRPr/>
            </a:p>
          </p:txBody>
        </p:sp>
        <p:sp>
          <p:nvSpPr>
            <p:cNvPr id="56" name="rc56"/>
            <p:cNvSpPr/>
            <p:nvPr/>
          </p:nvSpPr>
          <p:spPr>
            <a:xfrm>
              <a:off x="5492756" y="3435665"/>
              <a:ext cx="208707" cy="1557291"/>
            </a:xfrm>
            <a:prstGeom prst="rect">
              <a:avLst/>
            </a:prstGeom>
            <a:solidFill>
              <a:srgbClr val="0058AB">
                <a:alpha val="100000"/>
              </a:srgbClr>
            </a:solidFill>
          </p:spPr>
          <p:txBody>
            <a:bodyPr/>
            <a:lstStyle/>
            <a:p>
              <a:endParaRPr/>
            </a:p>
          </p:txBody>
        </p:sp>
        <p:sp>
          <p:nvSpPr>
            <p:cNvPr id="57" name="rc57"/>
            <p:cNvSpPr/>
            <p:nvPr/>
          </p:nvSpPr>
          <p:spPr>
            <a:xfrm>
              <a:off x="5724654" y="3465374"/>
              <a:ext cx="208707" cy="1527583"/>
            </a:xfrm>
            <a:prstGeom prst="rect">
              <a:avLst/>
            </a:prstGeom>
            <a:solidFill>
              <a:srgbClr val="0058AB">
                <a:alpha val="100000"/>
              </a:srgbClr>
            </a:solidFill>
          </p:spPr>
          <p:txBody>
            <a:bodyPr/>
            <a:lstStyle/>
            <a:p>
              <a:endParaRPr/>
            </a:p>
          </p:txBody>
        </p:sp>
        <p:sp>
          <p:nvSpPr>
            <p:cNvPr id="58" name="rc58"/>
            <p:cNvSpPr/>
            <p:nvPr/>
          </p:nvSpPr>
          <p:spPr>
            <a:xfrm>
              <a:off x="5956551" y="3502258"/>
              <a:ext cx="208707" cy="1490698"/>
            </a:xfrm>
            <a:prstGeom prst="rect">
              <a:avLst/>
            </a:prstGeom>
            <a:solidFill>
              <a:srgbClr val="0058AB">
                <a:alpha val="100000"/>
              </a:srgbClr>
            </a:solidFill>
          </p:spPr>
          <p:txBody>
            <a:bodyPr/>
            <a:lstStyle/>
            <a:p>
              <a:endParaRPr/>
            </a:p>
          </p:txBody>
        </p:sp>
        <p:sp>
          <p:nvSpPr>
            <p:cNvPr id="59" name="rc59"/>
            <p:cNvSpPr/>
            <p:nvPr/>
          </p:nvSpPr>
          <p:spPr>
            <a:xfrm>
              <a:off x="6188448" y="3155826"/>
              <a:ext cx="208707" cy="1837130"/>
            </a:xfrm>
            <a:prstGeom prst="rect">
              <a:avLst/>
            </a:prstGeom>
            <a:solidFill>
              <a:srgbClr val="0058AB">
                <a:alpha val="100000"/>
              </a:srgbClr>
            </a:solidFill>
          </p:spPr>
          <p:txBody>
            <a:bodyPr/>
            <a:lstStyle/>
            <a:p>
              <a:endParaRPr/>
            </a:p>
          </p:txBody>
        </p:sp>
        <p:sp>
          <p:nvSpPr>
            <p:cNvPr id="60" name="rc60"/>
            <p:cNvSpPr/>
            <p:nvPr/>
          </p:nvSpPr>
          <p:spPr>
            <a:xfrm>
              <a:off x="6420346" y="3125990"/>
              <a:ext cx="208707" cy="1866967"/>
            </a:xfrm>
            <a:prstGeom prst="rect">
              <a:avLst/>
            </a:prstGeom>
            <a:solidFill>
              <a:srgbClr val="0058AB">
                <a:alpha val="100000"/>
              </a:srgbClr>
            </a:solidFill>
          </p:spPr>
          <p:txBody>
            <a:bodyPr/>
            <a:lstStyle/>
            <a:p>
              <a:endParaRPr/>
            </a:p>
          </p:txBody>
        </p:sp>
        <p:sp>
          <p:nvSpPr>
            <p:cNvPr id="61" name="rc61"/>
            <p:cNvSpPr/>
            <p:nvPr/>
          </p:nvSpPr>
          <p:spPr>
            <a:xfrm>
              <a:off x="6652243" y="3392663"/>
              <a:ext cx="208707" cy="1600293"/>
            </a:xfrm>
            <a:prstGeom prst="rect">
              <a:avLst/>
            </a:prstGeom>
            <a:solidFill>
              <a:srgbClr val="0058AB">
                <a:alpha val="100000"/>
              </a:srgbClr>
            </a:solidFill>
          </p:spPr>
          <p:txBody>
            <a:bodyPr/>
            <a:lstStyle/>
            <a:p>
              <a:endParaRPr/>
            </a:p>
          </p:txBody>
        </p:sp>
        <p:sp>
          <p:nvSpPr>
            <p:cNvPr id="62" name="rc62"/>
            <p:cNvSpPr/>
            <p:nvPr/>
          </p:nvSpPr>
          <p:spPr>
            <a:xfrm>
              <a:off x="6884140" y="2155962"/>
              <a:ext cx="208707" cy="2836994"/>
            </a:xfrm>
            <a:prstGeom prst="rect">
              <a:avLst/>
            </a:prstGeom>
            <a:solidFill>
              <a:srgbClr val="0058AB">
                <a:alpha val="100000"/>
              </a:srgbClr>
            </a:solidFill>
          </p:spPr>
          <p:txBody>
            <a:bodyPr/>
            <a:lstStyle/>
            <a:p>
              <a:endParaRPr/>
            </a:p>
          </p:txBody>
        </p:sp>
        <p:sp>
          <p:nvSpPr>
            <p:cNvPr id="63" name="rc63"/>
            <p:cNvSpPr/>
            <p:nvPr/>
          </p:nvSpPr>
          <p:spPr>
            <a:xfrm>
              <a:off x="7116038" y="1959443"/>
              <a:ext cx="208707" cy="3033513"/>
            </a:xfrm>
            <a:prstGeom prst="rect">
              <a:avLst/>
            </a:prstGeom>
            <a:solidFill>
              <a:srgbClr val="0058AB">
                <a:alpha val="100000"/>
              </a:srgbClr>
            </a:solidFill>
          </p:spPr>
          <p:txBody>
            <a:bodyPr/>
            <a:lstStyle/>
            <a:p>
              <a:endParaRPr/>
            </a:p>
          </p:txBody>
        </p:sp>
        <p:sp>
          <p:nvSpPr>
            <p:cNvPr id="64" name="rc64"/>
            <p:cNvSpPr/>
            <p:nvPr/>
          </p:nvSpPr>
          <p:spPr>
            <a:xfrm>
              <a:off x="7347935" y="2811749"/>
              <a:ext cx="208707" cy="2181208"/>
            </a:xfrm>
            <a:prstGeom prst="rect">
              <a:avLst/>
            </a:prstGeom>
            <a:solidFill>
              <a:srgbClr val="0058AB">
                <a:alpha val="100000"/>
              </a:srgbClr>
            </a:solidFill>
          </p:spPr>
          <p:txBody>
            <a:bodyPr/>
            <a:lstStyle/>
            <a:p>
              <a:endParaRPr/>
            </a:p>
          </p:txBody>
        </p:sp>
        <p:sp>
          <p:nvSpPr>
            <p:cNvPr id="65" name="rc65"/>
            <p:cNvSpPr/>
            <p:nvPr/>
          </p:nvSpPr>
          <p:spPr>
            <a:xfrm>
              <a:off x="8507422" y="4247608"/>
              <a:ext cx="208707" cy="745349"/>
            </a:xfrm>
            <a:prstGeom prst="rect">
              <a:avLst/>
            </a:prstGeom>
            <a:solidFill>
              <a:srgbClr val="69DBFF">
                <a:alpha val="100000"/>
              </a:srgbClr>
            </a:solidFill>
          </p:spPr>
          <p:txBody>
            <a:bodyPr/>
            <a:lstStyle/>
            <a:p>
              <a:endParaRPr/>
            </a:p>
          </p:txBody>
        </p:sp>
        <p:sp>
          <p:nvSpPr>
            <p:cNvPr id="66" name="pl66"/>
            <p:cNvSpPr/>
            <p:nvPr/>
          </p:nvSpPr>
          <p:spPr>
            <a:xfrm>
              <a:off x="6292802" y="3502258"/>
              <a:ext cx="2318973" cy="745349"/>
            </a:xfrm>
            <a:custGeom>
              <a:avLst/>
              <a:gdLst/>
              <a:ahLst/>
              <a:cxnLst/>
              <a:rect l="0" t="0" r="0" b="0"/>
              <a:pathLst>
                <a:path w="2318973" h="745349">
                  <a:moveTo>
                    <a:pt x="0" y="0"/>
                  </a:moveTo>
                  <a:lnTo>
                    <a:pt x="231897" y="74534"/>
                  </a:lnTo>
                  <a:lnTo>
                    <a:pt x="463794" y="149069"/>
                  </a:lnTo>
                  <a:lnTo>
                    <a:pt x="695691" y="223604"/>
                  </a:lnTo>
                  <a:lnTo>
                    <a:pt x="927589" y="298139"/>
                  </a:lnTo>
                  <a:lnTo>
                    <a:pt x="1159486" y="372674"/>
                  </a:lnTo>
                  <a:lnTo>
                    <a:pt x="1391383" y="447209"/>
                  </a:lnTo>
                  <a:lnTo>
                    <a:pt x="1623281" y="521744"/>
                  </a:lnTo>
                  <a:lnTo>
                    <a:pt x="1855178" y="596279"/>
                  </a:lnTo>
                  <a:lnTo>
                    <a:pt x="2087075" y="670814"/>
                  </a:lnTo>
                  <a:lnTo>
                    <a:pt x="2318973" y="745349"/>
                  </a:lnTo>
                </a:path>
              </a:pathLst>
            </a:custGeom>
            <a:ln w="20325" cap="flat">
              <a:solidFill>
                <a:srgbClr val="000000">
                  <a:alpha val="100000"/>
                </a:srgbClr>
              </a:solidFill>
              <a:prstDash val="solid"/>
              <a:round/>
            </a:ln>
          </p:spPr>
          <p:txBody>
            <a:bodyPr/>
            <a:lstStyle/>
            <a:p>
              <a:endParaRPr/>
            </a:p>
          </p:txBody>
        </p:sp>
        <p:sp>
          <p:nvSpPr>
            <p:cNvPr id="67" name="pt67"/>
            <p:cNvSpPr/>
            <p:nvPr/>
          </p:nvSpPr>
          <p:spPr>
            <a:xfrm>
              <a:off x="6261201" y="347065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493098" y="354519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724996" y="361972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956893" y="36942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188790" y="376879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420687" y="38433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652585" y="391786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884482" y="399240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116379" y="406693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348277" y="41414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580174" y="421600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tx78"/>
            <p:cNvSpPr/>
            <p:nvPr/>
          </p:nvSpPr>
          <p:spPr>
            <a:xfrm>
              <a:off x="4971869" y="1660337"/>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79" name="tx79"/>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0" name="tx80"/>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1" name="tx81"/>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2" name="tx82"/>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3" name="tx83"/>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4" name="tx84"/>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6" name="tx86"/>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7" name="tx87"/>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8" name="tx88"/>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9" name="tx89"/>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1" name="tx91"/>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2" name="tx92"/>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3" name="tx93"/>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4" name="tx94"/>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6" name="tx96"/>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7" name="tx97"/>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8" name="tx98"/>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5" name="tx105"/>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6" name="tx106"/>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624611" y="4059689"/>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08" name="tx108"/>
            <p:cNvSpPr/>
            <p:nvPr/>
          </p:nvSpPr>
          <p:spPr>
            <a:xfrm>
              <a:off x="508103" y="3196613"/>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09" name="tx109"/>
            <p:cNvSpPr/>
            <p:nvPr/>
          </p:nvSpPr>
          <p:spPr>
            <a:xfrm>
              <a:off x="508103" y="233353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a:t>
              </a:r>
            </a:p>
          </p:txBody>
        </p:sp>
        <p:sp>
          <p:nvSpPr>
            <p:cNvPr id="110" name="tx110"/>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11" name="rc111"/>
            <p:cNvSpPr/>
            <p:nvPr/>
          </p:nvSpPr>
          <p:spPr>
            <a:xfrm>
              <a:off x="2573962" y="5900002"/>
              <a:ext cx="201456" cy="201456"/>
            </a:xfrm>
            <a:prstGeom prst="rect">
              <a:avLst/>
            </a:prstGeom>
            <a:solidFill>
              <a:srgbClr val="0058AB">
                <a:alpha val="100000"/>
              </a:srgbClr>
            </a:solidFill>
          </p:spPr>
          <p:txBody>
            <a:bodyPr/>
            <a:lstStyle/>
            <a:p>
              <a:endParaRPr/>
            </a:p>
          </p:txBody>
        </p:sp>
        <p:sp>
          <p:nvSpPr>
            <p:cNvPr id="112" name="rc112"/>
            <p:cNvSpPr/>
            <p:nvPr/>
          </p:nvSpPr>
          <p:spPr>
            <a:xfrm>
              <a:off x="3476048" y="5900002"/>
              <a:ext cx="201456" cy="201456"/>
            </a:xfrm>
            <a:prstGeom prst="rect">
              <a:avLst/>
            </a:prstGeom>
            <a:solidFill>
              <a:srgbClr val="69DBFF">
                <a:alpha val="100000"/>
              </a:srgbClr>
            </a:solidFill>
          </p:spPr>
          <p:txBody>
            <a:bodyPr/>
            <a:lstStyle/>
            <a:p>
              <a:endParaRPr/>
            </a:p>
          </p:txBody>
        </p:sp>
        <p:sp>
          <p:nvSpPr>
            <p:cNvPr id="113" name="tx113"/>
            <p:cNvSpPr/>
            <p:nvPr/>
          </p:nvSpPr>
          <p:spPr>
            <a:xfrm>
              <a:off x="2854007"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3756093"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pl115"/>
            <p:cNvSpPr/>
            <p:nvPr/>
          </p:nvSpPr>
          <p:spPr>
            <a:xfrm>
              <a:off x="5555237"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6" name="pt116"/>
            <p:cNvSpPr/>
            <p:nvPr/>
          </p:nvSpPr>
          <p:spPr>
            <a:xfrm>
              <a:off x="5611418"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7" name="tx117"/>
            <p:cNvSpPr/>
            <p:nvPr/>
          </p:nvSpPr>
          <p:spPr>
            <a:xfrm>
              <a:off x="5822336"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18" name="tx118"/>
            <p:cNvSpPr/>
            <p:nvPr/>
          </p:nvSpPr>
          <p:spPr>
            <a:xfrm>
              <a:off x="2188606" y="1330710"/>
              <a:ext cx="588941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MENA</a:t>
              </a:r>
            </a:p>
          </p:txBody>
        </p:sp>
        <p:sp>
          <p:nvSpPr>
            <p:cNvPr id="119" name="tx119"/>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20" name="tx120"/>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95%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95% above the annual IA2030 milestone, putting the 2030 goal at serious risk without accelerated action.</a:t>
            </a:r>
          </a:p>
        </p:txBody>
      </p:sp>
      <p:grpSp>
        <p:nvGrpSpPr>
          <p:cNvPr id="125" name="Group 124"/>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7"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224610" y="121968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475518" y="121968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726427" y="121968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977335" y="121968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228244" y="121968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479152" y="1219681"/>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730060"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980969"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231877" y="1219681"/>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82786"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73369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98460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235511"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486420"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737328"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98823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239145" y="1219681"/>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90053" y="121968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40962" y="1219681"/>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91870" y="121968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42779" y="1219681"/>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93687" y="121968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44596" y="1219681"/>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95504"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46413"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97321"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224610"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475518"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726427"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977335"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228244"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479152"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73006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980969"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231877"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482786"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733694"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98460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235511"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8642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737328"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988237"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239145"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490053"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40962"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9187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42779"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93687"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44596"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95504"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46413"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97321"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224610" y="4855392"/>
              <a:ext cx="250908" cy="21386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475518" y="4855392"/>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726427" y="4855392"/>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977335" y="4855392"/>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228244"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479152" y="4855392"/>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730060" y="4855392"/>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980969" y="4855392"/>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231877" y="485539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482786" y="485539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733694" y="485539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984603" y="4855392"/>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235511" y="4855392"/>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86420" y="4855392"/>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737328"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88237" y="485539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39145" y="4855392"/>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490053" y="485539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40962" y="4855392"/>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91870" y="4855392"/>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42779" y="4855392"/>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93687" y="485539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44596" y="485539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95504" y="4855392"/>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46413" y="485539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97321" y="4855392"/>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224610"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475518"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726427"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977335"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228244"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79152"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730060"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980969"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231877"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482786"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733694"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84603"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235511" y="1647412"/>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486420"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737328" y="164741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988237" y="164741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239145" y="164741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90053" y="164741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40962" y="164741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991870" y="164741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42779" y="164741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93687"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44596"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95504"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46413"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97321"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224610"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475518" y="1861277"/>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726427"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977335"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228244"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479152"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730060"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0969"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231877"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82786"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733694"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984603"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235511"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486420"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737328"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88237"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39145"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490053"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40962"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991870"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42779"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93687"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44596"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95504"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46413"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97321"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224610" y="4213796"/>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475518" y="4213796"/>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726427" y="4213796"/>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977335" y="4213796"/>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228244" y="421379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479152" y="421379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730060" y="4213796"/>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980969" y="4213796"/>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231877" y="4213796"/>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482786" y="421379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733694" y="421379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84603" y="4213796"/>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235511" y="4213796"/>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486420" y="4213796"/>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737328" y="421379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988237" y="4213796"/>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239145" y="4213796"/>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490053" y="4213796"/>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40962" y="4213796"/>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91870" y="421379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42779" y="4213796"/>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93687" y="4213796"/>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44596" y="421379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95504" y="421379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46413" y="421379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97321" y="421379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224610" y="2930604"/>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475518"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726427" y="293060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977335"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228244" y="293060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479152"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730060"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980969"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231877"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482786"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733694"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984603"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235511"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486420"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737328"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88237"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39145"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490053"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40962"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91870" y="2930604"/>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42779" y="2930604"/>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93687" y="2930604"/>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44596" y="293060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95504" y="293060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46413" y="293060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97321"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224610"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475518"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72642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977335"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22824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479152"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73006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980969"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23187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482786"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733694"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8460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235511"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48642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737328" y="207514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98823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39145"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49005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40962"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99187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42779"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9368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44596"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9550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4641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97321"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224610" y="4641526"/>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475518" y="464152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726427" y="4641526"/>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977335" y="4641526"/>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228244" y="4641526"/>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479152" y="4641526"/>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730060" y="464152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980969" y="464152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231877" y="4641526"/>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482786" y="464152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733694" y="464152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984603" y="4641526"/>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235511" y="464152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486420" y="4641526"/>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737328" y="464152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988237" y="464152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239145" y="464152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490053" y="464152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40962" y="464152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991870" y="464152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42779" y="4641526"/>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93687" y="464152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44596" y="4641526"/>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95504" y="464152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46413" y="464152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97321" y="464152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224610" y="3786065"/>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475518" y="3786065"/>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726427" y="3786065"/>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977335" y="3786065"/>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228244" y="3786065"/>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479152"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730060"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980969"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231877"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482786"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733694"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984603" y="3786065"/>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235511" y="3786065"/>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486420"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737328" y="3786065"/>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88237"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239145" y="3786065"/>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490053" y="3786065"/>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40962"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991870"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42779"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93687"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44596"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95504"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46413" y="3786065"/>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97321" y="3786065"/>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224610"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475518"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726427"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977335" y="3144469"/>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228244"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479152"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730060"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980969"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231877"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482786"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733694"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984603"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235511"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486420"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737328"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988237"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239145"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490053"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40962"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91870"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42779"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93687"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44596"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95504"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46413"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97321"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224610"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475518"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726427"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977335"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228244"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479152"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730060"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980969"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231877"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482786"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733694"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984603"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235511"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486420"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737328"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988237"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239145"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490053"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40962"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91870"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42779"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93687"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44596"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95504"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46413"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97321"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224610" y="2502873"/>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475518" y="2502873"/>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726427"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977335"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228244"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479152"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730060"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980969"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231877" y="2502873"/>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482786"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733694"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84603"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235511" y="2502873"/>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486420"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737328"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988237"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239145"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490053"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40962"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991870"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42779" y="2502873"/>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93687"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44596"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95504"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46413"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97321"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224610"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475518"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726427"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977335"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228244"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479152"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730060"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980969"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231877"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482786"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733694"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984603"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235511"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486420"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737328"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988237"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239145"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490053"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40962"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991870"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42779"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93687"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44596"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95504"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46413"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97321"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224610" y="271673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475518"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726427"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977335"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228244"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479152"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73006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980969"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231877"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482786"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733694"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984603"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235511"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48642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737328"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988237"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239145"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490053"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40962"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99187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42779"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93687"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44596"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95504" y="2716738"/>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46413"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97321"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224610" y="5069257"/>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475518" y="5069257"/>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726427" y="5069257"/>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977335" y="5069257"/>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228244" y="5069257"/>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479152" y="5069257"/>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730060" y="5069257"/>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980969" y="5069257"/>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231877" y="5069257"/>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482786" y="5069257"/>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733694"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984603"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235511"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486420"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737328"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988237" y="506925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239145"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490053"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40962"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991870" y="506925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42779" y="506925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93687" y="5069257"/>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44596" y="5069257"/>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95504" y="5069257"/>
              <a:ext cx="250908" cy="213865"/>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46413" y="5069257"/>
              <a:ext cx="250908" cy="213865"/>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97321" y="5069257"/>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224610" y="528312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475518" y="528312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726427" y="528312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2977335" y="528312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228244" y="528312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479152" y="528312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730060" y="528312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3980969" y="528312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231877" y="5283122"/>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482786" y="5283122"/>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733694" y="5283122"/>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4984603" y="5283122"/>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235511" y="5283122"/>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486420" y="5283122"/>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737328" y="528312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5988237"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239145" y="5283122"/>
              <a:ext cx="250908" cy="21386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490053" y="5283122"/>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40962" y="5283122"/>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6991870" y="5283122"/>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42779" y="528312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493687" y="528312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44596" y="5283122"/>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7995504" y="5283122"/>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46413" y="528312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497321" y="5283122"/>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224610"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475518"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726427" y="399993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2977335" y="399993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228244"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479152"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730060"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3980969"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231877"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482786"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733694"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4984603"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235511"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486420"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737328"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5988237"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239145"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490053"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40962"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6991870"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42779"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493687"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44596"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7995504"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46413"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497321"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224610"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475518"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726427"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2977335"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228244"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479152" y="357220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730060" y="357220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3980969" y="357220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231877"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482786"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733694" y="357220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4984603"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235511"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486420"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737328"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5988237"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239145"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490053" y="357220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40962"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6991870"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42779" y="3572200"/>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493687"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44596"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7995504"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46413"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497321"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224610" y="5496988"/>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475518" y="5496988"/>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726427" y="5496988"/>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2977335" y="5496988"/>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228244" y="5496988"/>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479152" y="5496988"/>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730060" y="5496988"/>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3980969" y="5496988"/>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231877" y="5496988"/>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482786" y="5496988"/>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733694" y="5496988"/>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4984603" y="5496988"/>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235511" y="5496988"/>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486420" y="5496988"/>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737328" y="5496988"/>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5988237" y="5496988"/>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239145" y="5496988"/>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490053" y="5496988"/>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40962" y="5496988"/>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6991870" y="5496988"/>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42779" y="5496988"/>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493687" y="5496988"/>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44596" y="5496988"/>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7995504" y="5496988"/>
              <a:ext cx="250908" cy="213865"/>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46413" y="5496988"/>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497321" y="5496988"/>
              <a:ext cx="250908" cy="213865"/>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224610"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475518" y="442766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726427" y="4427661"/>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2977335"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228244" y="442766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479152" y="4427661"/>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730060" y="4427661"/>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3980969" y="4427661"/>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231877" y="442766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482786" y="442766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733694" y="442766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4984603" y="4427661"/>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235511" y="4427661"/>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486420" y="442766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737328" y="4427661"/>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5988237"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239145" y="4427661"/>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490053"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40962"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6991870"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42779"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493687"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44596" y="4427661"/>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7995504"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46413"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497321"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50" name="tx550"/>
            <p:cNvSpPr/>
            <p:nvPr/>
          </p:nvSpPr>
          <p:spPr>
            <a:xfrm>
              <a:off x="2289774"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1" name="tx551"/>
            <p:cNvSpPr/>
            <p:nvPr/>
          </p:nvSpPr>
          <p:spPr>
            <a:xfrm>
              <a:off x="254068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2" name="tx552"/>
            <p:cNvSpPr/>
            <p:nvPr/>
          </p:nvSpPr>
          <p:spPr>
            <a:xfrm>
              <a:off x="2791591" y="12861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3" name="tx553"/>
            <p:cNvSpPr/>
            <p:nvPr/>
          </p:nvSpPr>
          <p:spPr>
            <a:xfrm>
              <a:off x="3042500" y="12861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4" name="tx554"/>
            <p:cNvSpPr/>
            <p:nvPr/>
          </p:nvSpPr>
          <p:spPr>
            <a:xfrm>
              <a:off x="3293408" y="12861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5" name="tx555"/>
            <p:cNvSpPr/>
            <p:nvPr/>
          </p:nvSpPr>
          <p:spPr>
            <a:xfrm>
              <a:off x="354431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56" name="tx556"/>
            <p:cNvSpPr/>
            <p:nvPr/>
          </p:nvSpPr>
          <p:spPr>
            <a:xfrm>
              <a:off x="3795225"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57" name="tx557"/>
            <p:cNvSpPr/>
            <p:nvPr/>
          </p:nvSpPr>
          <p:spPr>
            <a:xfrm>
              <a:off x="404613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58" name="tx558"/>
            <p:cNvSpPr/>
            <p:nvPr/>
          </p:nvSpPr>
          <p:spPr>
            <a:xfrm>
              <a:off x="4297042"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59" name="tx559"/>
            <p:cNvSpPr/>
            <p:nvPr/>
          </p:nvSpPr>
          <p:spPr>
            <a:xfrm>
              <a:off x="454795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0" name="tx560"/>
            <p:cNvSpPr/>
            <p:nvPr/>
          </p:nvSpPr>
          <p:spPr>
            <a:xfrm>
              <a:off x="479885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1" name="tx561"/>
            <p:cNvSpPr/>
            <p:nvPr/>
          </p:nvSpPr>
          <p:spPr>
            <a:xfrm>
              <a:off x="504976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2" name="tx562"/>
            <p:cNvSpPr/>
            <p:nvPr/>
          </p:nvSpPr>
          <p:spPr>
            <a:xfrm>
              <a:off x="530067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3" name="tx563"/>
            <p:cNvSpPr/>
            <p:nvPr/>
          </p:nvSpPr>
          <p:spPr>
            <a:xfrm>
              <a:off x="5551584"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4" name="tx564"/>
            <p:cNvSpPr/>
            <p:nvPr/>
          </p:nvSpPr>
          <p:spPr>
            <a:xfrm>
              <a:off x="580249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5" name="tx565"/>
            <p:cNvSpPr/>
            <p:nvPr/>
          </p:nvSpPr>
          <p:spPr>
            <a:xfrm>
              <a:off x="6053401"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6" name="tx566"/>
            <p:cNvSpPr/>
            <p:nvPr/>
          </p:nvSpPr>
          <p:spPr>
            <a:xfrm>
              <a:off x="630430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7" name="tx567"/>
            <p:cNvSpPr/>
            <p:nvPr/>
          </p:nvSpPr>
          <p:spPr>
            <a:xfrm>
              <a:off x="6555218"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8" name="tx568"/>
            <p:cNvSpPr/>
            <p:nvPr/>
          </p:nvSpPr>
          <p:spPr>
            <a:xfrm>
              <a:off x="680612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9" name="tx569"/>
            <p:cNvSpPr/>
            <p:nvPr/>
          </p:nvSpPr>
          <p:spPr>
            <a:xfrm>
              <a:off x="7057035"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0" name="tx570"/>
            <p:cNvSpPr/>
            <p:nvPr/>
          </p:nvSpPr>
          <p:spPr>
            <a:xfrm>
              <a:off x="730794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1" name="tx571"/>
            <p:cNvSpPr/>
            <p:nvPr/>
          </p:nvSpPr>
          <p:spPr>
            <a:xfrm>
              <a:off x="7558852"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72" name="tx572"/>
            <p:cNvSpPr/>
            <p:nvPr/>
          </p:nvSpPr>
          <p:spPr>
            <a:xfrm>
              <a:off x="780976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73" name="tx573"/>
            <p:cNvSpPr/>
            <p:nvPr/>
          </p:nvSpPr>
          <p:spPr>
            <a:xfrm>
              <a:off x="806066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4" name="tx574"/>
            <p:cNvSpPr/>
            <p:nvPr/>
          </p:nvSpPr>
          <p:spPr>
            <a:xfrm>
              <a:off x="831157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5" name="tx575"/>
            <p:cNvSpPr/>
            <p:nvPr/>
          </p:nvSpPr>
          <p:spPr>
            <a:xfrm>
              <a:off x="856248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6" name="tx576"/>
            <p:cNvSpPr/>
            <p:nvPr/>
          </p:nvSpPr>
          <p:spPr>
            <a:xfrm>
              <a:off x="2289774"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254068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8" name="tx578"/>
            <p:cNvSpPr/>
            <p:nvPr/>
          </p:nvSpPr>
          <p:spPr>
            <a:xfrm>
              <a:off x="2791591"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9" name="tx579"/>
            <p:cNvSpPr/>
            <p:nvPr/>
          </p:nvSpPr>
          <p:spPr>
            <a:xfrm>
              <a:off x="304250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0" name="tx580"/>
            <p:cNvSpPr/>
            <p:nvPr/>
          </p:nvSpPr>
          <p:spPr>
            <a:xfrm>
              <a:off x="3293408"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354431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3795225"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404613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4" name="tx584"/>
            <p:cNvSpPr/>
            <p:nvPr/>
          </p:nvSpPr>
          <p:spPr>
            <a:xfrm>
              <a:off x="4297042"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454795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6" name="tx586"/>
            <p:cNvSpPr/>
            <p:nvPr/>
          </p:nvSpPr>
          <p:spPr>
            <a:xfrm>
              <a:off x="479885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504976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530067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5551584"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580249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6053401"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630430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6555218"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4" name="tx594"/>
            <p:cNvSpPr/>
            <p:nvPr/>
          </p:nvSpPr>
          <p:spPr>
            <a:xfrm>
              <a:off x="680612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7057035"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6" name="tx596"/>
            <p:cNvSpPr/>
            <p:nvPr/>
          </p:nvSpPr>
          <p:spPr>
            <a:xfrm>
              <a:off x="730794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7" name="tx597"/>
            <p:cNvSpPr/>
            <p:nvPr/>
          </p:nvSpPr>
          <p:spPr>
            <a:xfrm>
              <a:off x="7558852"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8" name="tx598"/>
            <p:cNvSpPr/>
            <p:nvPr/>
          </p:nvSpPr>
          <p:spPr>
            <a:xfrm>
              <a:off x="780976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9" name="tx599"/>
            <p:cNvSpPr/>
            <p:nvPr/>
          </p:nvSpPr>
          <p:spPr>
            <a:xfrm>
              <a:off x="806066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0" name="tx600"/>
            <p:cNvSpPr/>
            <p:nvPr/>
          </p:nvSpPr>
          <p:spPr>
            <a:xfrm>
              <a:off x="831157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1" name="tx601"/>
            <p:cNvSpPr/>
            <p:nvPr/>
          </p:nvSpPr>
          <p:spPr>
            <a:xfrm>
              <a:off x="856248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2" name="tx602"/>
            <p:cNvSpPr/>
            <p:nvPr/>
          </p:nvSpPr>
          <p:spPr>
            <a:xfrm>
              <a:off x="2289774"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03" name="tx603"/>
            <p:cNvSpPr/>
            <p:nvPr/>
          </p:nvSpPr>
          <p:spPr>
            <a:xfrm>
              <a:off x="254068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04" name="tx604"/>
            <p:cNvSpPr/>
            <p:nvPr/>
          </p:nvSpPr>
          <p:spPr>
            <a:xfrm>
              <a:off x="2791591" y="49232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05" name="tx605"/>
            <p:cNvSpPr/>
            <p:nvPr/>
          </p:nvSpPr>
          <p:spPr>
            <a:xfrm>
              <a:off x="304250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06" name="tx606"/>
            <p:cNvSpPr/>
            <p:nvPr/>
          </p:nvSpPr>
          <p:spPr>
            <a:xfrm>
              <a:off x="3293408"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07" name="tx607"/>
            <p:cNvSpPr/>
            <p:nvPr/>
          </p:nvSpPr>
          <p:spPr>
            <a:xfrm>
              <a:off x="3544317"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08" name="tx608"/>
            <p:cNvSpPr/>
            <p:nvPr/>
          </p:nvSpPr>
          <p:spPr>
            <a:xfrm>
              <a:off x="3795225"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09" name="tx609"/>
            <p:cNvSpPr/>
            <p:nvPr/>
          </p:nvSpPr>
          <p:spPr>
            <a:xfrm>
              <a:off x="404613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0" name="tx610"/>
            <p:cNvSpPr/>
            <p:nvPr/>
          </p:nvSpPr>
          <p:spPr>
            <a:xfrm>
              <a:off x="4297042"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1" name="tx611"/>
            <p:cNvSpPr/>
            <p:nvPr/>
          </p:nvSpPr>
          <p:spPr>
            <a:xfrm>
              <a:off x="454795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2" name="tx612"/>
            <p:cNvSpPr/>
            <p:nvPr/>
          </p:nvSpPr>
          <p:spPr>
            <a:xfrm>
              <a:off x="4798859"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3" name="tx613"/>
            <p:cNvSpPr/>
            <p:nvPr/>
          </p:nvSpPr>
          <p:spPr>
            <a:xfrm>
              <a:off x="5049767"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4" name="tx614"/>
            <p:cNvSpPr/>
            <p:nvPr/>
          </p:nvSpPr>
          <p:spPr>
            <a:xfrm>
              <a:off x="5300676"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5" name="tx615"/>
            <p:cNvSpPr/>
            <p:nvPr/>
          </p:nvSpPr>
          <p:spPr>
            <a:xfrm>
              <a:off x="5551584"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16" name="tx616"/>
            <p:cNvSpPr/>
            <p:nvPr/>
          </p:nvSpPr>
          <p:spPr>
            <a:xfrm>
              <a:off x="5802493"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7" name="tx617"/>
            <p:cNvSpPr/>
            <p:nvPr/>
          </p:nvSpPr>
          <p:spPr>
            <a:xfrm>
              <a:off x="6053401"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8" name="tx618"/>
            <p:cNvSpPr/>
            <p:nvPr/>
          </p:nvSpPr>
          <p:spPr>
            <a:xfrm>
              <a:off x="6304309" y="49235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19" name="tx619"/>
            <p:cNvSpPr/>
            <p:nvPr/>
          </p:nvSpPr>
          <p:spPr>
            <a:xfrm>
              <a:off x="6555218"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0" name="tx620"/>
            <p:cNvSpPr/>
            <p:nvPr/>
          </p:nvSpPr>
          <p:spPr>
            <a:xfrm>
              <a:off x="6806126"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1" name="tx621"/>
            <p:cNvSpPr/>
            <p:nvPr/>
          </p:nvSpPr>
          <p:spPr>
            <a:xfrm>
              <a:off x="7057035"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2" name="tx622"/>
            <p:cNvSpPr/>
            <p:nvPr/>
          </p:nvSpPr>
          <p:spPr>
            <a:xfrm>
              <a:off x="730794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3" name="tx623"/>
            <p:cNvSpPr/>
            <p:nvPr/>
          </p:nvSpPr>
          <p:spPr>
            <a:xfrm>
              <a:off x="7558852"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4" name="tx624"/>
            <p:cNvSpPr/>
            <p:nvPr/>
          </p:nvSpPr>
          <p:spPr>
            <a:xfrm>
              <a:off x="780976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5" name="tx625"/>
            <p:cNvSpPr/>
            <p:nvPr/>
          </p:nvSpPr>
          <p:spPr>
            <a:xfrm>
              <a:off x="8060669" y="4924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6" name="tx626"/>
            <p:cNvSpPr/>
            <p:nvPr/>
          </p:nvSpPr>
          <p:spPr>
            <a:xfrm>
              <a:off x="8311577"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27" name="tx627"/>
            <p:cNvSpPr/>
            <p:nvPr/>
          </p:nvSpPr>
          <p:spPr>
            <a:xfrm>
              <a:off x="8562486"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28" name="tx628"/>
            <p:cNvSpPr/>
            <p:nvPr/>
          </p:nvSpPr>
          <p:spPr>
            <a:xfrm>
              <a:off x="2289774"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9" name="tx629"/>
            <p:cNvSpPr/>
            <p:nvPr/>
          </p:nvSpPr>
          <p:spPr>
            <a:xfrm>
              <a:off x="254068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2791591"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1" name="tx631"/>
            <p:cNvSpPr/>
            <p:nvPr/>
          </p:nvSpPr>
          <p:spPr>
            <a:xfrm>
              <a:off x="304250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2" name="tx632"/>
            <p:cNvSpPr/>
            <p:nvPr/>
          </p:nvSpPr>
          <p:spPr>
            <a:xfrm>
              <a:off x="3293408"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3" name="tx633"/>
            <p:cNvSpPr/>
            <p:nvPr/>
          </p:nvSpPr>
          <p:spPr>
            <a:xfrm>
              <a:off x="354431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4" name="tx634"/>
            <p:cNvSpPr/>
            <p:nvPr/>
          </p:nvSpPr>
          <p:spPr>
            <a:xfrm>
              <a:off x="3795225"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5" name="tx635"/>
            <p:cNvSpPr/>
            <p:nvPr/>
          </p:nvSpPr>
          <p:spPr>
            <a:xfrm>
              <a:off x="404613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6" name="tx636"/>
            <p:cNvSpPr/>
            <p:nvPr/>
          </p:nvSpPr>
          <p:spPr>
            <a:xfrm>
              <a:off x="4297042"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7" name="tx637"/>
            <p:cNvSpPr/>
            <p:nvPr/>
          </p:nvSpPr>
          <p:spPr>
            <a:xfrm>
              <a:off x="454795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8" name="tx638"/>
            <p:cNvSpPr/>
            <p:nvPr/>
          </p:nvSpPr>
          <p:spPr>
            <a:xfrm>
              <a:off x="479885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9" name="tx639"/>
            <p:cNvSpPr/>
            <p:nvPr/>
          </p:nvSpPr>
          <p:spPr>
            <a:xfrm>
              <a:off x="504976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0" name="tx640"/>
            <p:cNvSpPr/>
            <p:nvPr/>
          </p:nvSpPr>
          <p:spPr>
            <a:xfrm>
              <a:off x="530067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1" name="tx641"/>
            <p:cNvSpPr/>
            <p:nvPr/>
          </p:nvSpPr>
          <p:spPr>
            <a:xfrm>
              <a:off x="5551584"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2" name="tx642"/>
            <p:cNvSpPr/>
            <p:nvPr/>
          </p:nvSpPr>
          <p:spPr>
            <a:xfrm>
              <a:off x="580249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3" name="tx643"/>
            <p:cNvSpPr/>
            <p:nvPr/>
          </p:nvSpPr>
          <p:spPr>
            <a:xfrm>
              <a:off x="6053401"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4" name="tx644"/>
            <p:cNvSpPr/>
            <p:nvPr/>
          </p:nvSpPr>
          <p:spPr>
            <a:xfrm>
              <a:off x="630430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5" name="tx645"/>
            <p:cNvSpPr/>
            <p:nvPr/>
          </p:nvSpPr>
          <p:spPr>
            <a:xfrm>
              <a:off x="6555218"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6" name="tx646"/>
            <p:cNvSpPr/>
            <p:nvPr/>
          </p:nvSpPr>
          <p:spPr>
            <a:xfrm>
              <a:off x="680612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7" name="tx647"/>
            <p:cNvSpPr/>
            <p:nvPr/>
          </p:nvSpPr>
          <p:spPr>
            <a:xfrm>
              <a:off x="7057035"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8" name="tx648"/>
            <p:cNvSpPr/>
            <p:nvPr/>
          </p:nvSpPr>
          <p:spPr>
            <a:xfrm>
              <a:off x="730794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9" name="tx649"/>
            <p:cNvSpPr/>
            <p:nvPr/>
          </p:nvSpPr>
          <p:spPr>
            <a:xfrm>
              <a:off x="7558852"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0" name="tx650"/>
            <p:cNvSpPr/>
            <p:nvPr/>
          </p:nvSpPr>
          <p:spPr>
            <a:xfrm>
              <a:off x="780976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1" name="tx651"/>
            <p:cNvSpPr/>
            <p:nvPr/>
          </p:nvSpPr>
          <p:spPr>
            <a:xfrm>
              <a:off x="806066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2" name="tx652"/>
            <p:cNvSpPr/>
            <p:nvPr/>
          </p:nvSpPr>
          <p:spPr>
            <a:xfrm>
              <a:off x="831157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856248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2289774"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254068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6" name="tx656"/>
            <p:cNvSpPr/>
            <p:nvPr/>
          </p:nvSpPr>
          <p:spPr>
            <a:xfrm>
              <a:off x="2791591"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7" name="tx657"/>
            <p:cNvSpPr/>
            <p:nvPr/>
          </p:nvSpPr>
          <p:spPr>
            <a:xfrm>
              <a:off x="304250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3293408"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354431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0" name="tx660"/>
            <p:cNvSpPr/>
            <p:nvPr/>
          </p:nvSpPr>
          <p:spPr>
            <a:xfrm>
              <a:off x="3795225"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1" name="tx661"/>
            <p:cNvSpPr/>
            <p:nvPr/>
          </p:nvSpPr>
          <p:spPr>
            <a:xfrm>
              <a:off x="404613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4297042"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454795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479885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504976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530067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5551584"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580249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6053401"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630430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6555218"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680612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7057035"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730794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5" name="tx675"/>
            <p:cNvSpPr/>
            <p:nvPr/>
          </p:nvSpPr>
          <p:spPr>
            <a:xfrm>
              <a:off x="7558852"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6" name="tx676"/>
            <p:cNvSpPr/>
            <p:nvPr/>
          </p:nvSpPr>
          <p:spPr>
            <a:xfrm>
              <a:off x="780976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7" name="tx677"/>
            <p:cNvSpPr/>
            <p:nvPr/>
          </p:nvSpPr>
          <p:spPr>
            <a:xfrm>
              <a:off x="806066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831157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9" name="tx679"/>
            <p:cNvSpPr/>
            <p:nvPr/>
          </p:nvSpPr>
          <p:spPr>
            <a:xfrm>
              <a:off x="856248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0" name="tx680"/>
            <p:cNvSpPr/>
            <p:nvPr/>
          </p:nvSpPr>
          <p:spPr>
            <a:xfrm>
              <a:off x="2289774"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1" name="tx681"/>
            <p:cNvSpPr/>
            <p:nvPr/>
          </p:nvSpPr>
          <p:spPr>
            <a:xfrm>
              <a:off x="2540683"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2" name="tx682"/>
            <p:cNvSpPr/>
            <p:nvPr/>
          </p:nvSpPr>
          <p:spPr>
            <a:xfrm>
              <a:off x="2791591"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3" name="tx683"/>
            <p:cNvSpPr/>
            <p:nvPr/>
          </p:nvSpPr>
          <p:spPr>
            <a:xfrm>
              <a:off x="3042500"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84" name="tx684"/>
            <p:cNvSpPr/>
            <p:nvPr/>
          </p:nvSpPr>
          <p:spPr>
            <a:xfrm>
              <a:off x="3293408"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5" name="tx685"/>
            <p:cNvSpPr/>
            <p:nvPr/>
          </p:nvSpPr>
          <p:spPr>
            <a:xfrm>
              <a:off x="354431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86" name="tx686"/>
            <p:cNvSpPr/>
            <p:nvPr/>
          </p:nvSpPr>
          <p:spPr>
            <a:xfrm>
              <a:off x="3795225"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87" name="tx687"/>
            <p:cNvSpPr/>
            <p:nvPr/>
          </p:nvSpPr>
          <p:spPr>
            <a:xfrm>
              <a:off x="4046133"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88" name="tx688"/>
            <p:cNvSpPr/>
            <p:nvPr/>
          </p:nvSpPr>
          <p:spPr>
            <a:xfrm>
              <a:off x="4297042"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89" name="tx689"/>
            <p:cNvSpPr/>
            <p:nvPr/>
          </p:nvSpPr>
          <p:spPr>
            <a:xfrm>
              <a:off x="4547950"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0" name="tx690"/>
            <p:cNvSpPr/>
            <p:nvPr/>
          </p:nvSpPr>
          <p:spPr>
            <a:xfrm>
              <a:off x="4798859"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1" name="tx691"/>
            <p:cNvSpPr/>
            <p:nvPr/>
          </p:nvSpPr>
          <p:spPr>
            <a:xfrm>
              <a:off x="504976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92" name="tx692"/>
            <p:cNvSpPr/>
            <p:nvPr/>
          </p:nvSpPr>
          <p:spPr>
            <a:xfrm>
              <a:off x="5300676"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3" name="tx693"/>
            <p:cNvSpPr/>
            <p:nvPr/>
          </p:nvSpPr>
          <p:spPr>
            <a:xfrm>
              <a:off x="5551584"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4" name="tx694"/>
            <p:cNvSpPr/>
            <p:nvPr/>
          </p:nvSpPr>
          <p:spPr>
            <a:xfrm>
              <a:off x="5802493"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5" name="tx695"/>
            <p:cNvSpPr/>
            <p:nvPr/>
          </p:nvSpPr>
          <p:spPr>
            <a:xfrm>
              <a:off x="6053401"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96" name="tx696"/>
            <p:cNvSpPr/>
            <p:nvPr/>
          </p:nvSpPr>
          <p:spPr>
            <a:xfrm>
              <a:off x="6304309" y="428161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97" name="tx697"/>
            <p:cNvSpPr/>
            <p:nvPr/>
          </p:nvSpPr>
          <p:spPr>
            <a:xfrm>
              <a:off x="6555218"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8" name="tx698"/>
            <p:cNvSpPr/>
            <p:nvPr/>
          </p:nvSpPr>
          <p:spPr>
            <a:xfrm>
              <a:off x="6806126"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7057035"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00" name="tx700"/>
            <p:cNvSpPr/>
            <p:nvPr/>
          </p:nvSpPr>
          <p:spPr>
            <a:xfrm>
              <a:off x="7307943"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01" name="tx701"/>
            <p:cNvSpPr/>
            <p:nvPr/>
          </p:nvSpPr>
          <p:spPr>
            <a:xfrm>
              <a:off x="7558852"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02" name="tx702"/>
            <p:cNvSpPr/>
            <p:nvPr/>
          </p:nvSpPr>
          <p:spPr>
            <a:xfrm>
              <a:off x="7809760"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8060669"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4" name="tx704"/>
            <p:cNvSpPr/>
            <p:nvPr/>
          </p:nvSpPr>
          <p:spPr>
            <a:xfrm>
              <a:off x="831157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5" name="tx705"/>
            <p:cNvSpPr/>
            <p:nvPr/>
          </p:nvSpPr>
          <p:spPr>
            <a:xfrm>
              <a:off x="8562486"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2289774"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7" name="tx707"/>
            <p:cNvSpPr/>
            <p:nvPr/>
          </p:nvSpPr>
          <p:spPr>
            <a:xfrm>
              <a:off x="254068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2791591"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9" name="tx709"/>
            <p:cNvSpPr/>
            <p:nvPr/>
          </p:nvSpPr>
          <p:spPr>
            <a:xfrm>
              <a:off x="304250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0" name="tx710"/>
            <p:cNvSpPr/>
            <p:nvPr/>
          </p:nvSpPr>
          <p:spPr>
            <a:xfrm>
              <a:off x="3293408"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354431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2" name="tx712"/>
            <p:cNvSpPr/>
            <p:nvPr/>
          </p:nvSpPr>
          <p:spPr>
            <a:xfrm>
              <a:off x="3795225"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404613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4297042"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5" name="tx715"/>
            <p:cNvSpPr/>
            <p:nvPr/>
          </p:nvSpPr>
          <p:spPr>
            <a:xfrm>
              <a:off x="454795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6" name="tx716"/>
            <p:cNvSpPr/>
            <p:nvPr/>
          </p:nvSpPr>
          <p:spPr>
            <a:xfrm>
              <a:off x="479885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7" name="tx717"/>
            <p:cNvSpPr/>
            <p:nvPr/>
          </p:nvSpPr>
          <p:spPr>
            <a:xfrm>
              <a:off x="504976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530067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5551584"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0" name="tx720"/>
            <p:cNvSpPr/>
            <p:nvPr/>
          </p:nvSpPr>
          <p:spPr>
            <a:xfrm>
              <a:off x="580249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1" name="tx721"/>
            <p:cNvSpPr/>
            <p:nvPr/>
          </p:nvSpPr>
          <p:spPr>
            <a:xfrm>
              <a:off x="6053401"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630430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6555218"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4" name="tx724"/>
            <p:cNvSpPr/>
            <p:nvPr/>
          </p:nvSpPr>
          <p:spPr>
            <a:xfrm>
              <a:off x="680612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5" name="tx725"/>
            <p:cNvSpPr/>
            <p:nvPr/>
          </p:nvSpPr>
          <p:spPr>
            <a:xfrm>
              <a:off x="7057035"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26" name="tx726"/>
            <p:cNvSpPr/>
            <p:nvPr/>
          </p:nvSpPr>
          <p:spPr>
            <a:xfrm>
              <a:off x="730794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27" name="tx727"/>
            <p:cNvSpPr/>
            <p:nvPr/>
          </p:nvSpPr>
          <p:spPr>
            <a:xfrm>
              <a:off x="7558852"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28" name="tx728"/>
            <p:cNvSpPr/>
            <p:nvPr/>
          </p:nvSpPr>
          <p:spPr>
            <a:xfrm>
              <a:off x="780976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29" name="tx729"/>
            <p:cNvSpPr/>
            <p:nvPr/>
          </p:nvSpPr>
          <p:spPr>
            <a:xfrm>
              <a:off x="806066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0" name="tx730"/>
            <p:cNvSpPr/>
            <p:nvPr/>
          </p:nvSpPr>
          <p:spPr>
            <a:xfrm>
              <a:off x="831157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1" name="tx731"/>
            <p:cNvSpPr/>
            <p:nvPr/>
          </p:nvSpPr>
          <p:spPr>
            <a:xfrm>
              <a:off x="856248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2" name="tx732"/>
            <p:cNvSpPr/>
            <p:nvPr/>
          </p:nvSpPr>
          <p:spPr>
            <a:xfrm>
              <a:off x="2289774"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3" name="tx733"/>
            <p:cNvSpPr/>
            <p:nvPr/>
          </p:nvSpPr>
          <p:spPr>
            <a:xfrm>
              <a:off x="254068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2791591"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304250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3293408"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354431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3795225"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404613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4297042"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454795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479885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3" name="tx743"/>
            <p:cNvSpPr/>
            <p:nvPr/>
          </p:nvSpPr>
          <p:spPr>
            <a:xfrm>
              <a:off x="504976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530067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5551584"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580249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7" name="tx747"/>
            <p:cNvSpPr/>
            <p:nvPr/>
          </p:nvSpPr>
          <p:spPr>
            <a:xfrm>
              <a:off x="6053401"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8" name="tx748"/>
            <p:cNvSpPr/>
            <p:nvPr/>
          </p:nvSpPr>
          <p:spPr>
            <a:xfrm>
              <a:off x="630430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6555218"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680612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7057035"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730794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7558852"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780976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806066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831157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7" name="tx757"/>
            <p:cNvSpPr/>
            <p:nvPr/>
          </p:nvSpPr>
          <p:spPr>
            <a:xfrm>
              <a:off x="856248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2289774"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9" name="tx759"/>
            <p:cNvSpPr/>
            <p:nvPr/>
          </p:nvSpPr>
          <p:spPr>
            <a:xfrm>
              <a:off x="254068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0" name="tx760"/>
            <p:cNvSpPr/>
            <p:nvPr/>
          </p:nvSpPr>
          <p:spPr>
            <a:xfrm>
              <a:off x="2791591"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1" name="tx761"/>
            <p:cNvSpPr/>
            <p:nvPr/>
          </p:nvSpPr>
          <p:spPr>
            <a:xfrm>
              <a:off x="3042500"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2" name="tx762"/>
            <p:cNvSpPr/>
            <p:nvPr/>
          </p:nvSpPr>
          <p:spPr>
            <a:xfrm>
              <a:off x="3293408"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3" name="tx763"/>
            <p:cNvSpPr/>
            <p:nvPr/>
          </p:nvSpPr>
          <p:spPr>
            <a:xfrm>
              <a:off x="3544317"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4" name="tx764"/>
            <p:cNvSpPr/>
            <p:nvPr/>
          </p:nvSpPr>
          <p:spPr>
            <a:xfrm>
              <a:off x="3795225"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65" name="tx765"/>
            <p:cNvSpPr/>
            <p:nvPr/>
          </p:nvSpPr>
          <p:spPr>
            <a:xfrm>
              <a:off x="404613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66" name="tx766"/>
            <p:cNvSpPr/>
            <p:nvPr/>
          </p:nvSpPr>
          <p:spPr>
            <a:xfrm>
              <a:off x="4297042"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7" name="tx767"/>
            <p:cNvSpPr/>
            <p:nvPr/>
          </p:nvSpPr>
          <p:spPr>
            <a:xfrm>
              <a:off x="454795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68" name="tx768"/>
            <p:cNvSpPr/>
            <p:nvPr/>
          </p:nvSpPr>
          <p:spPr>
            <a:xfrm>
              <a:off x="479885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9" name="tx769"/>
            <p:cNvSpPr/>
            <p:nvPr/>
          </p:nvSpPr>
          <p:spPr>
            <a:xfrm>
              <a:off x="5049767"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70" name="tx770"/>
            <p:cNvSpPr/>
            <p:nvPr/>
          </p:nvSpPr>
          <p:spPr>
            <a:xfrm>
              <a:off x="5300676"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1" name="tx771"/>
            <p:cNvSpPr/>
            <p:nvPr/>
          </p:nvSpPr>
          <p:spPr>
            <a:xfrm>
              <a:off x="5551584"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2" name="tx772"/>
            <p:cNvSpPr/>
            <p:nvPr/>
          </p:nvSpPr>
          <p:spPr>
            <a:xfrm>
              <a:off x="580249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3" name="tx773"/>
            <p:cNvSpPr/>
            <p:nvPr/>
          </p:nvSpPr>
          <p:spPr>
            <a:xfrm>
              <a:off x="6053401"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4" name="tx774"/>
            <p:cNvSpPr/>
            <p:nvPr/>
          </p:nvSpPr>
          <p:spPr>
            <a:xfrm>
              <a:off x="630430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5" name="tx775"/>
            <p:cNvSpPr/>
            <p:nvPr/>
          </p:nvSpPr>
          <p:spPr>
            <a:xfrm>
              <a:off x="6555218"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6" name="tx776"/>
            <p:cNvSpPr/>
            <p:nvPr/>
          </p:nvSpPr>
          <p:spPr>
            <a:xfrm>
              <a:off x="6806126"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7" name="tx777"/>
            <p:cNvSpPr/>
            <p:nvPr/>
          </p:nvSpPr>
          <p:spPr>
            <a:xfrm>
              <a:off x="7057035"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8" name="tx778"/>
            <p:cNvSpPr/>
            <p:nvPr/>
          </p:nvSpPr>
          <p:spPr>
            <a:xfrm>
              <a:off x="730794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79" name="tx779"/>
            <p:cNvSpPr/>
            <p:nvPr/>
          </p:nvSpPr>
          <p:spPr>
            <a:xfrm>
              <a:off x="7558852"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80" name="tx780"/>
            <p:cNvSpPr/>
            <p:nvPr/>
          </p:nvSpPr>
          <p:spPr>
            <a:xfrm>
              <a:off x="780976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81" name="tx781"/>
            <p:cNvSpPr/>
            <p:nvPr/>
          </p:nvSpPr>
          <p:spPr>
            <a:xfrm>
              <a:off x="806066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2" name="tx782"/>
            <p:cNvSpPr/>
            <p:nvPr/>
          </p:nvSpPr>
          <p:spPr>
            <a:xfrm>
              <a:off x="8311577"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3" name="tx783"/>
            <p:cNvSpPr/>
            <p:nvPr/>
          </p:nvSpPr>
          <p:spPr>
            <a:xfrm>
              <a:off x="8562486"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84" name="tx784"/>
            <p:cNvSpPr/>
            <p:nvPr/>
          </p:nvSpPr>
          <p:spPr>
            <a:xfrm>
              <a:off x="2289774"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5" name="tx785"/>
            <p:cNvSpPr/>
            <p:nvPr/>
          </p:nvSpPr>
          <p:spPr>
            <a:xfrm>
              <a:off x="254068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86" name="tx786"/>
            <p:cNvSpPr/>
            <p:nvPr/>
          </p:nvSpPr>
          <p:spPr>
            <a:xfrm>
              <a:off x="2791591"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7" name="tx787"/>
            <p:cNvSpPr/>
            <p:nvPr/>
          </p:nvSpPr>
          <p:spPr>
            <a:xfrm>
              <a:off x="3042500"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3293408"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354431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0" name="tx790"/>
            <p:cNvSpPr/>
            <p:nvPr/>
          </p:nvSpPr>
          <p:spPr>
            <a:xfrm>
              <a:off x="3795225"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1" name="tx791"/>
            <p:cNvSpPr/>
            <p:nvPr/>
          </p:nvSpPr>
          <p:spPr>
            <a:xfrm>
              <a:off x="404613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2" name="tx792"/>
            <p:cNvSpPr/>
            <p:nvPr/>
          </p:nvSpPr>
          <p:spPr>
            <a:xfrm>
              <a:off x="4297042"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3" name="tx793"/>
            <p:cNvSpPr/>
            <p:nvPr/>
          </p:nvSpPr>
          <p:spPr>
            <a:xfrm>
              <a:off x="4547950"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4" name="tx794"/>
            <p:cNvSpPr/>
            <p:nvPr/>
          </p:nvSpPr>
          <p:spPr>
            <a:xfrm>
              <a:off x="479885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5" name="tx795"/>
            <p:cNvSpPr/>
            <p:nvPr/>
          </p:nvSpPr>
          <p:spPr>
            <a:xfrm>
              <a:off x="504976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530067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5551584"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8" name="tx798"/>
            <p:cNvSpPr/>
            <p:nvPr/>
          </p:nvSpPr>
          <p:spPr>
            <a:xfrm>
              <a:off x="580249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99" name="tx799"/>
            <p:cNvSpPr/>
            <p:nvPr/>
          </p:nvSpPr>
          <p:spPr>
            <a:xfrm>
              <a:off x="6053401"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0" name="tx800"/>
            <p:cNvSpPr/>
            <p:nvPr/>
          </p:nvSpPr>
          <p:spPr>
            <a:xfrm>
              <a:off x="630430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1" name="tx801"/>
            <p:cNvSpPr/>
            <p:nvPr/>
          </p:nvSpPr>
          <p:spPr>
            <a:xfrm>
              <a:off x="6555218"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6806126"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3" name="tx803"/>
            <p:cNvSpPr/>
            <p:nvPr/>
          </p:nvSpPr>
          <p:spPr>
            <a:xfrm>
              <a:off x="7057035"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4" name="tx804"/>
            <p:cNvSpPr/>
            <p:nvPr/>
          </p:nvSpPr>
          <p:spPr>
            <a:xfrm>
              <a:off x="7307943"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5" name="tx805"/>
            <p:cNvSpPr/>
            <p:nvPr/>
          </p:nvSpPr>
          <p:spPr>
            <a:xfrm>
              <a:off x="7558852"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6" name="tx806"/>
            <p:cNvSpPr/>
            <p:nvPr/>
          </p:nvSpPr>
          <p:spPr>
            <a:xfrm>
              <a:off x="7809760"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7" name="tx807"/>
            <p:cNvSpPr/>
            <p:nvPr/>
          </p:nvSpPr>
          <p:spPr>
            <a:xfrm>
              <a:off x="8060669"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08" name="tx808"/>
            <p:cNvSpPr/>
            <p:nvPr/>
          </p:nvSpPr>
          <p:spPr>
            <a:xfrm>
              <a:off x="831157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9" name="tx809"/>
            <p:cNvSpPr/>
            <p:nvPr/>
          </p:nvSpPr>
          <p:spPr>
            <a:xfrm>
              <a:off x="856248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10" name="tx810"/>
            <p:cNvSpPr/>
            <p:nvPr/>
          </p:nvSpPr>
          <p:spPr>
            <a:xfrm>
              <a:off x="2289774"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1" name="tx811"/>
            <p:cNvSpPr/>
            <p:nvPr/>
          </p:nvSpPr>
          <p:spPr>
            <a:xfrm>
              <a:off x="254068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12" name="tx812"/>
            <p:cNvSpPr/>
            <p:nvPr/>
          </p:nvSpPr>
          <p:spPr>
            <a:xfrm>
              <a:off x="2791591"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3" name="tx813"/>
            <p:cNvSpPr/>
            <p:nvPr/>
          </p:nvSpPr>
          <p:spPr>
            <a:xfrm>
              <a:off x="304250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14" name="tx814"/>
            <p:cNvSpPr/>
            <p:nvPr/>
          </p:nvSpPr>
          <p:spPr>
            <a:xfrm>
              <a:off x="3293408"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354431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3795225"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404613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8" name="tx818"/>
            <p:cNvSpPr/>
            <p:nvPr/>
          </p:nvSpPr>
          <p:spPr>
            <a:xfrm>
              <a:off x="4297042"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454795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479885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504976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530067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5551584"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580249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6053401"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630430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6555218"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8" name="tx828"/>
            <p:cNvSpPr/>
            <p:nvPr/>
          </p:nvSpPr>
          <p:spPr>
            <a:xfrm>
              <a:off x="680612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9" name="tx829"/>
            <p:cNvSpPr/>
            <p:nvPr/>
          </p:nvSpPr>
          <p:spPr>
            <a:xfrm>
              <a:off x="7057035"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730794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7558852"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780976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806066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831157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5" name="tx835"/>
            <p:cNvSpPr/>
            <p:nvPr/>
          </p:nvSpPr>
          <p:spPr>
            <a:xfrm>
              <a:off x="856248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2289774"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7" name="tx837"/>
            <p:cNvSpPr/>
            <p:nvPr/>
          </p:nvSpPr>
          <p:spPr>
            <a:xfrm>
              <a:off x="254068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8" name="tx838"/>
            <p:cNvSpPr/>
            <p:nvPr/>
          </p:nvSpPr>
          <p:spPr>
            <a:xfrm>
              <a:off x="2791591"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9" name="tx839"/>
            <p:cNvSpPr/>
            <p:nvPr/>
          </p:nvSpPr>
          <p:spPr>
            <a:xfrm>
              <a:off x="304250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0" name="tx840"/>
            <p:cNvSpPr/>
            <p:nvPr/>
          </p:nvSpPr>
          <p:spPr>
            <a:xfrm>
              <a:off x="3293408"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1" name="tx841"/>
            <p:cNvSpPr/>
            <p:nvPr/>
          </p:nvSpPr>
          <p:spPr>
            <a:xfrm>
              <a:off x="354431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2" name="tx842"/>
            <p:cNvSpPr/>
            <p:nvPr/>
          </p:nvSpPr>
          <p:spPr>
            <a:xfrm>
              <a:off x="3795225"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404613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4" name="tx844"/>
            <p:cNvSpPr/>
            <p:nvPr/>
          </p:nvSpPr>
          <p:spPr>
            <a:xfrm>
              <a:off x="4297042"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5" name="tx845"/>
            <p:cNvSpPr/>
            <p:nvPr/>
          </p:nvSpPr>
          <p:spPr>
            <a:xfrm>
              <a:off x="454795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6" name="tx846"/>
            <p:cNvSpPr/>
            <p:nvPr/>
          </p:nvSpPr>
          <p:spPr>
            <a:xfrm>
              <a:off x="479885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7" name="tx847"/>
            <p:cNvSpPr/>
            <p:nvPr/>
          </p:nvSpPr>
          <p:spPr>
            <a:xfrm>
              <a:off x="504976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8" name="tx848"/>
            <p:cNvSpPr/>
            <p:nvPr/>
          </p:nvSpPr>
          <p:spPr>
            <a:xfrm>
              <a:off x="530067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9" name="tx849"/>
            <p:cNvSpPr/>
            <p:nvPr/>
          </p:nvSpPr>
          <p:spPr>
            <a:xfrm>
              <a:off x="5551584"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0" name="tx850"/>
            <p:cNvSpPr/>
            <p:nvPr/>
          </p:nvSpPr>
          <p:spPr>
            <a:xfrm>
              <a:off x="580249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1" name="tx851"/>
            <p:cNvSpPr/>
            <p:nvPr/>
          </p:nvSpPr>
          <p:spPr>
            <a:xfrm>
              <a:off x="6053401"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630430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3" name="tx853"/>
            <p:cNvSpPr/>
            <p:nvPr/>
          </p:nvSpPr>
          <p:spPr>
            <a:xfrm>
              <a:off x="6555218"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4" name="tx854"/>
            <p:cNvSpPr/>
            <p:nvPr/>
          </p:nvSpPr>
          <p:spPr>
            <a:xfrm>
              <a:off x="680612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5" name="tx855"/>
            <p:cNvSpPr/>
            <p:nvPr/>
          </p:nvSpPr>
          <p:spPr>
            <a:xfrm>
              <a:off x="7057035"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730794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7" name="tx857"/>
            <p:cNvSpPr/>
            <p:nvPr/>
          </p:nvSpPr>
          <p:spPr>
            <a:xfrm>
              <a:off x="7558852"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8" name="tx858"/>
            <p:cNvSpPr/>
            <p:nvPr/>
          </p:nvSpPr>
          <p:spPr>
            <a:xfrm>
              <a:off x="780976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9" name="tx859"/>
            <p:cNvSpPr/>
            <p:nvPr/>
          </p:nvSpPr>
          <p:spPr>
            <a:xfrm>
              <a:off x="806066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0" name="tx860"/>
            <p:cNvSpPr/>
            <p:nvPr/>
          </p:nvSpPr>
          <p:spPr>
            <a:xfrm>
              <a:off x="831157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1" name="tx861"/>
            <p:cNvSpPr/>
            <p:nvPr/>
          </p:nvSpPr>
          <p:spPr>
            <a:xfrm>
              <a:off x="856248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2" name="tx862"/>
            <p:cNvSpPr/>
            <p:nvPr/>
          </p:nvSpPr>
          <p:spPr>
            <a:xfrm>
              <a:off x="2289774"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3" name="tx863"/>
            <p:cNvSpPr/>
            <p:nvPr/>
          </p:nvSpPr>
          <p:spPr>
            <a:xfrm>
              <a:off x="254068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4" name="tx864"/>
            <p:cNvSpPr/>
            <p:nvPr/>
          </p:nvSpPr>
          <p:spPr>
            <a:xfrm>
              <a:off x="2791591"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5" name="tx865"/>
            <p:cNvSpPr/>
            <p:nvPr/>
          </p:nvSpPr>
          <p:spPr>
            <a:xfrm>
              <a:off x="304250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6" name="tx866"/>
            <p:cNvSpPr/>
            <p:nvPr/>
          </p:nvSpPr>
          <p:spPr>
            <a:xfrm>
              <a:off x="3293408"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7" name="tx867"/>
            <p:cNvSpPr/>
            <p:nvPr/>
          </p:nvSpPr>
          <p:spPr>
            <a:xfrm>
              <a:off x="354431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8" name="tx868"/>
            <p:cNvSpPr/>
            <p:nvPr/>
          </p:nvSpPr>
          <p:spPr>
            <a:xfrm>
              <a:off x="3795225"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9" name="tx869"/>
            <p:cNvSpPr/>
            <p:nvPr/>
          </p:nvSpPr>
          <p:spPr>
            <a:xfrm>
              <a:off x="404613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0" name="tx870"/>
            <p:cNvSpPr/>
            <p:nvPr/>
          </p:nvSpPr>
          <p:spPr>
            <a:xfrm>
              <a:off x="4297042"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454795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2" name="tx872"/>
            <p:cNvSpPr/>
            <p:nvPr/>
          </p:nvSpPr>
          <p:spPr>
            <a:xfrm>
              <a:off x="479885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3" name="tx873"/>
            <p:cNvSpPr/>
            <p:nvPr/>
          </p:nvSpPr>
          <p:spPr>
            <a:xfrm>
              <a:off x="504976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4" name="tx874"/>
            <p:cNvSpPr/>
            <p:nvPr/>
          </p:nvSpPr>
          <p:spPr>
            <a:xfrm>
              <a:off x="530067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5" name="tx875"/>
            <p:cNvSpPr/>
            <p:nvPr/>
          </p:nvSpPr>
          <p:spPr>
            <a:xfrm>
              <a:off x="5551584"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580249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7" name="tx877"/>
            <p:cNvSpPr/>
            <p:nvPr/>
          </p:nvSpPr>
          <p:spPr>
            <a:xfrm>
              <a:off x="6053401"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630430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9" name="tx879"/>
            <p:cNvSpPr/>
            <p:nvPr/>
          </p:nvSpPr>
          <p:spPr>
            <a:xfrm>
              <a:off x="6555218"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0" name="tx880"/>
            <p:cNvSpPr/>
            <p:nvPr/>
          </p:nvSpPr>
          <p:spPr>
            <a:xfrm>
              <a:off x="680612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7057035"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730794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83" name="tx883"/>
            <p:cNvSpPr/>
            <p:nvPr/>
          </p:nvSpPr>
          <p:spPr>
            <a:xfrm>
              <a:off x="7558852"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4" name="tx884"/>
            <p:cNvSpPr/>
            <p:nvPr/>
          </p:nvSpPr>
          <p:spPr>
            <a:xfrm>
              <a:off x="780976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5" name="tx885"/>
            <p:cNvSpPr/>
            <p:nvPr/>
          </p:nvSpPr>
          <p:spPr>
            <a:xfrm>
              <a:off x="806066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6" name="tx886"/>
            <p:cNvSpPr/>
            <p:nvPr/>
          </p:nvSpPr>
          <p:spPr>
            <a:xfrm>
              <a:off x="831157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7" name="tx887"/>
            <p:cNvSpPr/>
            <p:nvPr/>
          </p:nvSpPr>
          <p:spPr>
            <a:xfrm>
              <a:off x="856248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8" name="tx888"/>
            <p:cNvSpPr/>
            <p:nvPr/>
          </p:nvSpPr>
          <p:spPr>
            <a:xfrm>
              <a:off x="228977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9" name="tx889"/>
            <p:cNvSpPr/>
            <p:nvPr/>
          </p:nvSpPr>
          <p:spPr>
            <a:xfrm>
              <a:off x="254068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90" name="tx890"/>
            <p:cNvSpPr/>
            <p:nvPr/>
          </p:nvSpPr>
          <p:spPr>
            <a:xfrm>
              <a:off x="27915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1" name="tx891"/>
            <p:cNvSpPr/>
            <p:nvPr/>
          </p:nvSpPr>
          <p:spPr>
            <a:xfrm>
              <a:off x="304250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2" name="tx892"/>
            <p:cNvSpPr/>
            <p:nvPr/>
          </p:nvSpPr>
          <p:spPr>
            <a:xfrm>
              <a:off x="329340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3" name="tx893"/>
            <p:cNvSpPr/>
            <p:nvPr/>
          </p:nvSpPr>
          <p:spPr>
            <a:xfrm>
              <a:off x="354431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4" name="tx894"/>
            <p:cNvSpPr/>
            <p:nvPr/>
          </p:nvSpPr>
          <p:spPr>
            <a:xfrm>
              <a:off x="379522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5" name="tx895"/>
            <p:cNvSpPr/>
            <p:nvPr/>
          </p:nvSpPr>
          <p:spPr>
            <a:xfrm>
              <a:off x="404613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6" name="tx896"/>
            <p:cNvSpPr/>
            <p:nvPr/>
          </p:nvSpPr>
          <p:spPr>
            <a:xfrm>
              <a:off x="429704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7" name="tx897"/>
            <p:cNvSpPr/>
            <p:nvPr/>
          </p:nvSpPr>
          <p:spPr>
            <a:xfrm>
              <a:off x="45479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47988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9" name="tx899"/>
            <p:cNvSpPr/>
            <p:nvPr/>
          </p:nvSpPr>
          <p:spPr>
            <a:xfrm>
              <a:off x="504976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0" name="tx900"/>
            <p:cNvSpPr/>
            <p:nvPr/>
          </p:nvSpPr>
          <p:spPr>
            <a:xfrm>
              <a:off x="530067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1" name="tx901"/>
            <p:cNvSpPr/>
            <p:nvPr/>
          </p:nvSpPr>
          <p:spPr>
            <a:xfrm>
              <a:off x="555158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2" name="tx902"/>
            <p:cNvSpPr/>
            <p:nvPr/>
          </p:nvSpPr>
          <p:spPr>
            <a:xfrm>
              <a:off x="580249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3" name="tx903"/>
            <p:cNvSpPr/>
            <p:nvPr/>
          </p:nvSpPr>
          <p:spPr>
            <a:xfrm>
              <a:off x="605340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4" name="tx904"/>
            <p:cNvSpPr/>
            <p:nvPr/>
          </p:nvSpPr>
          <p:spPr>
            <a:xfrm>
              <a:off x="630430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655521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6806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7" name="tx907"/>
            <p:cNvSpPr/>
            <p:nvPr/>
          </p:nvSpPr>
          <p:spPr>
            <a:xfrm>
              <a:off x="70570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8" name="tx908"/>
            <p:cNvSpPr/>
            <p:nvPr/>
          </p:nvSpPr>
          <p:spPr>
            <a:xfrm>
              <a:off x="730794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9" name="tx909"/>
            <p:cNvSpPr/>
            <p:nvPr/>
          </p:nvSpPr>
          <p:spPr>
            <a:xfrm>
              <a:off x="755885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0" name="tx910"/>
            <p:cNvSpPr/>
            <p:nvPr/>
          </p:nvSpPr>
          <p:spPr>
            <a:xfrm>
              <a:off x="780976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806066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2" name="tx912"/>
            <p:cNvSpPr/>
            <p:nvPr/>
          </p:nvSpPr>
          <p:spPr>
            <a:xfrm>
              <a:off x="83115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3" name="tx913"/>
            <p:cNvSpPr/>
            <p:nvPr/>
          </p:nvSpPr>
          <p:spPr>
            <a:xfrm>
              <a:off x="856248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2289774"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15" name="tx915"/>
            <p:cNvSpPr/>
            <p:nvPr/>
          </p:nvSpPr>
          <p:spPr>
            <a:xfrm>
              <a:off x="254068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6" name="tx916"/>
            <p:cNvSpPr/>
            <p:nvPr/>
          </p:nvSpPr>
          <p:spPr>
            <a:xfrm>
              <a:off x="2791591"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304250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3293408"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354431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3795225"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404613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4297042"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454795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479885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504976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530067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27" name="tx927"/>
            <p:cNvSpPr/>
            <p:nvPr/>
          </p:nvSpPr>
          <p:spPr>
            <a:xfrm>
              <a:off x="5551584"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8" name="tx928"/>
            <p:cNvSpPr/>
            <p:nvPr/>
          </p:nvSpPr>
          <p:spPr>
            <a:xfrm>
              <a:off x="580249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9" name="tx929"/>
            <p:cNvSpPr/>
            <p:nvPr/>
          </p:nvSpPr>
          <p:spPr>
            <a:xfrm>
              <a:off x="6053401"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0" name="tx930"/>
            <p:cNvSpPr/>
            <p:nvPr/>
          </p:nvSpPr>
          <p:spPr>
            <a:xfrm>
              <a:off x="630430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1" name="tx931"/>
            <p:cNvSpPr/>
            <p:nvPr/>
          </p:nvSpPr>
          <p:spPr>
            <a:xfrm>
              <a:off x="6555218"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2" name="tx932"/>
            <p:cNvSpPr/>
            <p:nvPr/>
          </p:nvSpPr>
          <p:spPr>
            <a:xfrm>
              <a:off x="680612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3" name="tx933"/>
            <p:cNvSpPr/>
            <p:nvPr/>
          </p:nvSpPr>
          <p:spPr>
            <a:xfrm>
              <a:off x="7057035"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4" name="tx934"/>
            <p:cNvSpPr/>
            <p:nvPr/>
          </p:nvSpPr>
          <p:spPr>
            <a:xfrm>
              <a:off x="730794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5" name="tx935"/>
            <p:cNvSpPr/>
            <p:nvPr/>
          </p:nvSpPr>
          <p:spPr>
            <a:xfrm>
              <a:off x="7558852"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6" name="tx936"/>
            <p:cNvSpPr/>
            <p:nvPr/>
          </p:nvSpPr>
          <p:spPr>
            <a:xfrm>
              <a:off x="780976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7" name="tx937"/>
            <p:cNvSpPr/>
            <p:nvPr/>
          </p:nvSpPr>
          <p:spPr>
            <a:xfrm>
              <a:off x="806066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8" name="tx938"/>
            <p:cNvSpPr/>
            <p:nvPr/>
          </p:nvSpPr>
          <p:spPr>
            <a:xfrm>
              <a:off x="831157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9" name="tx939"/>
            <p:cNvSpPr/>
            <p:nvPr/>
          </p:nvSpPr>
          <p:spPr>
            <a:xfrm>
              <a:off x="856248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0" name="tx940"/>
            <p:cNvSpPr/>
            <p:nvPr/>
          </p:nvSpPr>
          <p:spPr>
            <a:xfrm>
              <a:off x="2289774" y="513707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1" name="tx941"/>
            <p:cNvSpPr/>
            <p:nvPr/>
          </p:nvSpPr>
          <p:spPr>
            <a:xfrm>
              <a:off x="254068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42" name="tx942"/>
            <p:cNvSpPr/>
            <p:nvPr/>
          </p:nvSpPr>
          <p:spPr>
            <a:xfrm>
              <a:off x="2791591" y="513707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3" name="tx943"/>
            <p:cNvSpPr/>
            <p:nvPr/>
          </p:nvSpPr>
          <p:spPr>
            <a:xfrm>
              <a:off x="3042500"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44" name="tx944"/>
            <p:cNvSpPr/>
            <p:nvPr/>
          </p:nvSpPr>
          <p:spPr>
            <a:xfrm>
              <a:off x="3293408"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45" name="tx945"/>
            <p:cNvSpPr/>
            <p:nvPr/>
          </p:nvSpPr>
          <p:spPr>
            <a:xfrm>
              <a:off x="3544317"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46" name="tx946"/>
            <p:cNvSpPr/>
            <p:nvPr/>
          </p:nvSpPr>
          <p:spPr>
            <a:xfrm>
              <a:off x="3795225"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47" name="tx947"/>
            <p:cNvSpPr/>
            <p:nvPr/>
          </p:nvSpPr>
          <p:spPr>
            <a:xfrm>
              <a:off x="404613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8" name="tx948"/>
            <p:cNvSpPr/>
            <p:nvPr/>
          </p:nvSpPr>
          <p:spPr>
            <a:xfrm>
              <a:off x="4297042"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49" name="tx949"/>
            <p:cNvSpPr/>
            <p:nvPr/>
          </p:nvSpPr>
          <p:spPr>
            <a:xfrm>
              <a:off x="454795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50" name="tx950"/>
            <p:cNvSpPr/>
            <p:nvPr/>
          </p:nvSpPr>
          <p:spPr>
            <a:xfrm>
              <a:off x="479885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5049767"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530067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5551584"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580249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6053401"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56" name="tx956"/>
            <p:cNvSpPr/>
            <p:nvPr/>
          </p:nvSpPr>
          <p:spPr>
            <a:xfrm>
              <a:off x="630430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7" name="tx957"/>
            <p:cNvSpPr/>
            <p:nvPr/>
          </p:nvSpPr>
          <p:spPr>
            <a:xfrm>
              <a:off x="6555218"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8" name="tx958"/>
            <p:cNvSpPr/>
            <p:nvPr/>
          </p:nvSpPr>
          <p:spPr>
            <a:xfrm>
              <a:off x="680612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9" name="tx959"/>
            <p:cNvSpPr/>
            <p:nvPr/>
          </p:nvSpPr>
          <p:spPr>
            <a:xfrm>
              <a:off x="7057035"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730794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1" name="tx961"/>
            <p:cNvSpPr/>
            <p:nvPr/>
          </p:nvSpPr>
          <p:spPr>
            <a:xfrm>
              <a:off x="7558852"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62" name="tx962"/>
            <p:cNvSpPr/>
            <p:nvPr/>
          </p:nvSpPr>
          <p:spPr>
            <a:xfrm>
              <a:off x="7809760"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63" name="tx963"/>
            <p:cNvSpPr/>
            <p:nvPr/>
          </p:nvSpPr>
          <p:spPr>
            <a:xfrm>
              <a:off x="8562486"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4" name="tx964"/>
            <p:cNvSpPr/>
            <p:nvPr/>
          </p:nvSpPr>
          <p:spPr>
            <a:xfrm>
              <a:off x="2289774"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5" name="tx965"/>
            <p:cNvSpPr/>
            <p:nvPr/>
          </p:nvSpPr>
          <p:spPr>
            <a:xfrm>
              <a:off x="254068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6" name="tx966"/>
            <p:cNvSpPr/>
            <p:nvPr/>
          </p:nvSpPr>
          <p:spPr>
            <a:xfrm>
              <a:off x="2791591"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67" name="tx967"/>
            <p:cNvSpPr/>
            <p:nvPr/>
          </p:nvSpPr>
          <p:spPr>
            <a:xfrm>
              <a:off x="304250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8" name="tx968"/>
            <p:cNvSpPr/>
            <p:nvPr/>
          </p:nvSpPr>
          <p:spPr>
            <a:xfrm>
              <a:off x="3293408"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69" name="tx969"/>
            <p:cNvSpPr/>
            <p:nvPr/>
          </p:nvSpPr>
          <p:spPr>
            <a:xfrm>
              <a:off x="354431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0" name="tx970"/>
            <p:cNvSpPr/>
            <p:nvPr/>
          </p:nvSpPr>
          <p:spPr>
            <a:xfrm>
              <a:off x="3795225"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71" name="tx971"/>
            <p:cNvSpPr/>
            <p:nvPr/>
          </p:nvSpPr>
          <p:spPr>
            <a:xfrm>
              <a:off x="404613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2" name="tx972"/>
            <p:cNvSpPr/>
            <p:nvPr/>
          </p:nvSpPr>
          <p:spPr>
            <a:xfrm>
              <a:off x="4297042"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73" name="tx973"/>
            <p:cNvSpPr/>
            <p:nvPr/>
          </p:nvSpPr>
          <p:spPr>
            <a:xfrm>
              <a:off x="454795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4" name="tx974"/>
            <p:cNvSpPr/>
            <p:nvPr/>
          </p:nvSpPr>
          <p:spPr>
            <a:xfrm>
              <a:off x="4798859"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75" name="tx975"/>
            <p:cNvSpPr/>
            <p:nvPr/>
          </p:nvSpPr>
          <p:spPr>
            <a:xfrm>
              <a:off x="504976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76" name="tx976"/>
            <p:cNvSpPr/>
            <p:nvPr/>
          </p:nvSpPr>
          <p:spPr>
            <a:xfrm>
              <a:off x="5300676"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7" name="tx977"/>
            <p:cNvSpPr/>
            <p:nvPr/>
          </p:nvSpPr>
          <p:spPr>
            <a:xfrm>
              <a:off x="5551584"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78" name="tx978"/>
            <p:cNvSpPr/>
            <p:nvPr/>
          </p:nvSpPr>
          <p:spPr>
            <a:xfrm>
              <a:off x="580249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9" name="tx979"/>
            <p:cNvSpPr/>
            <p:nvPr/>
          </p:nvSpPr>
          <p:spPr>
            <a:xfrm>
              <a:off x="6053401"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80" name="tx980"/>
            <p:cNvSpPr/>
            <p:nvPr/>
          </p:nvSpPr>
          <p:spPr>
            <a:xfrm>
              <a:off x="6304309"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81" name="tx981"/>
            <p:cNvSpPr/>
            <p:nvPr/>
          </p:nvSpPr>
          <p:spPr>
            <a:xfrm>
              <a:off x="6555218"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82" name="tx982"/>
            <p:cNvSpPr/>
            <p:nvPr/>
          </p:nvSpPr>
          <p:spPr>
            <a:xfrm>
              <a:off x="6806126"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83" name="tx983"/>
            <p:cNvSpPr/>
            <p:nvPr/>
          </p:nvSpPr>
          <p:spPr>
            <a:xfrm>
              <a:off x="7057035" y="535226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4" name="tx984"/>
            <p:cNvSpPr/>
            <p:nvPr/>
          </p:nvSpPr>
          <p:spPr>
            <a:xfrm>
              <a:off x="730794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5" name="tx985"/>
            <p:cNvSpPr/>
            <p:nvPr/>
          </p:nvSpPr>
          <p:spPr>
            <a:xfrm>
              <a:off x="7558852"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6" name="tx986"/>
            <p:cNvSpPr/>
            <p:nvPr/>
          </p:nvSpPr>
          <p:spPr>
            <a:xfrm>
              <a:off x="780976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87" name="tx987"/>
            <p:cNvSpPr/>
            <p:nvPr/>
          </p:nvSpPr>
          <p:spPr>
            <a:xfrm>
              <a:off x="8060669"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88" name="tx988"/>
            <p:cNvSpPr/>
            <p:nvPr/>
          </p:nvSpPr>
          <p:spPr>
            <a:xfrm>
              <a:off x="831157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89" name="tx989"/>
            <p:cNvSpPr/>
            <p:nvPr/>
          </p:nvSpPr>
          <p:spPr>
            <a:xfrm>
              <a:off x="8562486"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0" name="tx990"/>
            <p:cNvSpPr/>
            <p:nvPr/>
          </p:nvSpPr>
          <p:spPr>
            <a:xfrm>
              <a:off x="2289774"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1" name="tx991"/>
            <p:cNvSpPr/>
            <p:nvPr/>
          </p:nvSpPr>
          <p:spPr>
            <a:xfrm>
              <a:off x="254068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2" name="tx992"/>
            <p:cNvSpPr/>
            <p:nvPr/>
          </p:nvSpPr>
          <p:spPr>
            <a:xfrm>
              <a:off x="2791591"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3" name="tx993"/>
            <p:cNvSpPr/>
            <p:nvPr/>
          </p:nvSpPr>
          <p:spPr>
            <a:xfrm>
              <a:off x="304250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4" name="tx994"/>
            <p:cNvSpPr/>
            <p:nvPr/>
          </p:nvSpPr>
          <p:spPr>
            <a:xfrm>
              <a:off x="3293408"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5" name="tx995"/>
            <p:cNvSpPr/>
            <p:nvPr/>
          </p:nvSpPr>
          <p:spPr>
            <a:xfrm>
              <a:off x="354431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6" name="tx996"/>
            <p:cNvSpPr/>
            <p:nvPr/>
          </p:nvSpPr>
          <p:spPr>
            <a:xfrm>
              <a:off x="3795225"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7" name="tx997"/>
            <p:cNvSpPr/>
            <p:nvPr/>
          </p:nvSpPr>
          <p:spPr>
            <a:xfrm>
              <a:off x="404613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8" name="tx998"/>
            <p:cNvSpPr/>
            <p:nvPr/>
          </p:nvSpPr>
          <p:spPr>
            <a:xfrm>
              <a:off x="4297042"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454795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479885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1" name="tx1001"/>
            <p:cNvSpPr/>
            <p:nvPr/>
          </p:nvSpPr>
          <p:spPr>
            <a:xfrm>
              <a:off x="504976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2" name="tx1002"/>
            <p:cNvSpPr/>
            <p:nvPr/>
          </p:nvSpPr>
          <p:spPr>
            <a:xfrm>
              <a:off x="530067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3" name="tx1003"/>
            <p:cNvSpPr/>
            <p:nvPr/>
          </p:nvSpPr>
          <p:spPr>
            <a:xfrm>
              <a:off x="5551584"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4" name="tx1004"/>
            <p:cNvSpPr/>
            <p:nvPr/>
          </p:nvSpPr>
          <p:spPr>
            <a:xfrm>
              <a:off x="580249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5" name="tx1005"/>
            <p:cNvSpPr/>
            <p:nvPr/>
          </p:nvSpPr>
          <p:spPr>
            <a:xfrm>
              <a:off x="6053401"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6" name="tx1006"/>
            <p:cNvSpPr/>
            <p:nvPr/>
          </p:nvSpPr>
          <p:spPr>
            <a:xfrm>
              <a:off x="630430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6555218"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8" name="tx1008"/>
            <p:cNvSpPr/>
            <p:nvPr/>
          </p:nvSpPr>
          <p:spPr>
            <a:xfrm>
              <a:off x="680612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9" name="tx1009"/>
            <p:cNvSpPr/>
            <p:nvPr/>
          </p:nvSpPr>
          <p:spPr>
            <a:xfrm>
              <a:off x="7057035"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0" name="tx1010"/>
            <p:cNvSpPr/>
            <p:nvPr/>
          </p:nvSpPr>
          <p:spPr>
            <a:xfrm>
              <a:off x="730794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1" name="tx1011"/>
            <p:cNvSpPr/>
            <p:nvPr/>
          </p:nvSpPr>
          <p:spPr>
            <a:xfrm>
              <a:off x="7558852"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2" name="tx1012"/>
            <p:cNvSpPr/>
            <p:nvPr/>
          </p:nvSpPr>
          <p:spPr>
            <a:xfrm>
              <a:off x="780976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3" name="tx1013"/>
            <p:cNvSpPr/>
            <p:nvPr/>
          </p:nvSpPr>
          <p:spPr>
            <a:xfrm>
              <a:off x="806066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4" name="tx1014"/>
            <p:cNvSpPr/>
            <p:nvPr/>
          </p:nvSpPr>
          <p:spPr>
            <a:xfrm>
              <a:off x="831157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5" name="tx1015"/>
            <p:cNvSpPr/>
            <p:nvPr/>
          </p:nvSpPr>
          <p:spPr>
            <a:xfrm>
              <a:off x="856248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6" name="tx1016"/>
            <p:cNvSpPr/>
            <p:nvPr/>
          </p:nvSpPr>
          <p:spPr>
            <a:xfrm>
              <a:off x="2289774"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7" name="tx1017"/>
            <p:cNvSpPr/>
            <p:nvPr/>
          </p:nvSpPr>
          <p:spPr>
            <a:xfrm>
              <a:off x="254068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8" name="tx1018"/>
            <p:cNvSpPr/>
            <p:nvPr/>
          </p:nvSpPr>
          <p:spPr>
            <a:xfrm>
              <a:off x="2791591"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9" name="tx1019"/>
            <p:cNvSpPr/>
            <p:nvPr/>
          </p:nvSpPr>
          <p:spPr>
            <a:xfrm>
              <a:off x="304250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0" name="tx1020"/>
            <p:cNvSpPr/>
            <p:nvPr/>
          </p:nvSpPr>
          <p:spPr>
            <a:xfrm>
              <a:off x="3293408"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1" name="tx1021"/>
            <p:cNvSpPr/>
            <p:nvPr/>
          </p:nvSpPr>
          <p:spPr>
            <a:xfrm>
              <a:off x="354431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2" name="tx1022"/>
            <p:cNvSpPr/>
            <p:nvPr/>
          </p:nvSpPr>
          <p:spPr>
            <a:xfrm>
              <a:off x="3795225"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3" name="tx1023"/>
            <p:cNvSpPr/>
            <p:nvPr/>
          </p:nvSpPr>
          <p:spPr>
            <a:xfrm>
              <a:off x="404613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4" name="tx1024"/>
            <p:cNvSpPr/>
            <p:nvPr/>
          </p:nvSpPr>
          <p:spPr>
            <a:xfrm>
              <a:off x="4297042"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5" name="tx1025"/>
            <p:cNvSpPr/>
            <p:nvPr/>
          </p:nvSpPr>
          <p:spPr>
            <a:xfrm>
              <a:off x="454795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26" name="tx1026"/>
            <p:cNvSpPr/>
            <p:nvPr/>
          </p:nvSpPr>
          <p:spPr>
            <a:xfrm>
              <a:off x="479885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27" name="tx1027"/>
            <p:cNvSpPr/>
            <p:nvPr/>
          </p:nvSpPr>
          <p:spPr>
            <a:xfrm>
              <a:off x="504976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28" name="tx1028"/>
            <p:cNvSpPr/>
            <p:nvPr/>
          </p:nvSpPr>
          <p:spPr>
            <a:xfrm>
              <a:off x="530067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9" name="tx1029"/>
            <p:cNvSpPr/>
            <p:nvPr/>
          </p:nvSpPr>
          <p:spPr>
            <a:xfrm>
              <a:off x="5551584"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0" name="tx1030"/>
            <p:cNvSpPr/>
            <p:nvPr/>
          </p:nvSpPr>
          <p:spPr>
            <a:xfrm>
              <a:off x="580249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1" name="tx1031"/>
            <p:cNvSpPr/>
            <p:nvPr/>
          </p:nvSpPr>
          <p:spPr>
            <a:xfrm>
              <a:off x="6053401"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630430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3" name="tx1033"/>
            <p:cNvSpPr/>
            <p:nvPr/>
          </p:nvSpPr>
          <p:spPr>
            <a:xfrm>
              <a:off x="6555218"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4" name="tx1034"/>
            <p:cNvSpPr/>
            <p:nvPr/>
          </p:nvSpPr>
          <p:spPr>
            <a:xfrm>
              <a:off x="680612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5" name="tx1035"/>
            <p:cNvSpPr/>
            <p:nvPr/>
          </p:nvSpPr>
          <p:spPr>
            <a:xfrm>
              <a:off x="7057035"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6" name="tx1036"/>
            <p:cNvSpPr/>
            <p:nvPr/>
          </p:nvSpPr>
          <p:spPr>
            <a:xfrm>
              <a:off x="730794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37" name="tx1037"/>
            <p:cNvSpPr/>
            <p:nvPr/>
          </p:nvSpPr>
          <p:spPr>
            <a:xfrm>
              <a:off x="7558852"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780976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9" name="tx1039"/>
            <p:cNvSpPr/>
            <p:nvPr/>
          </p:nvSpPr>
          <p:spPr>
            <a:xfrm>
              <a:off x="806066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40" name="tx1040"/>
            <p:cNvSpPr/>
            <p:nvPr/>
          </p:nvSpPr>
          <p:spPr>
            <a:xfrm>
              <a:off x="831157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1" name="tx1041"/>
            <p:cNvSpPr/>
            <p:nvPr/>
          </p:nvSpPr>
          <p:spPr>
            <a:xfrm>
              <a:off x="856248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2" name="tx1042"/>
            <p:cNvSpPr/>
            <p:nvPr/>
          </p:nvSpPr>
          <p:spPr>
            <a:xfrm>
              <a:off x="2289774"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3" name="tx1043"/>
            <p:cNvSpPr/>
            <p:nvPr/>
          </p:nvSpPr>
          <p:spPr>
            <a:xfrm>
              <a:off x="2540683"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44" name="tx1044"/>
            <p:cNvSpPr/>
            <p:nvPr/>
          </p:nvSpPr>
          <p:spPr>
            <a:xfrm>
              <a:off x="2791591"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45" name="tx1045"/>
            <p:cNvSpPr/>
            <p:nvPr/>
          </p:nvSpPr>
          <p:spPr>
            <a:xfrm>
              <a:off x="3042500" y="556612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46" name="tx1046"/>
            <p:cNvSpPr/>
            <p:nvPr/>
          </p:nvSpPr>
          <p:spPr>
            <a:xfrm>
              <a:off x="3293408"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47" name="tx1047"/>
            <p:cNvSpPr/>
            <p:nvPr/>
          </p:nvSpPr>
          <p:spPr>
            <a:xfrm>
              <a:off x="3544317"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48" name="tx1048"/>
            <p:cNvSpPr/>
            <p:nvPr/>
          </p:nvSpPr>
          <p:spPr>
            <a:xfrm>
              <a:off x="3795225"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9" name="tx1049"/>
            <p:cNvSpPr/>
            <p:nvPr/>
          </p:nvSpPr>
          <p:spPr>
            <a:xfrm>
              <a:off x="4046133"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50" name="tx1050"/>
            <p:cNvSpPr/>
            <p:nvPr/>
          </p:nvSpPr>
          <p:spPr>
            <a:xfrm>
              <a:off x="4297042"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1" name="tx1051"/>
            <p:cNvSpPr/>
            <p:nvPr/>
          </p:nvSpPr>
          <p:spPr>
            <a:xfrm>
              <a:off x="454795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2" name="tx1052"/>
            <p:cNvSpPr/>
            <p:nvPr/>
          </p:nvSpPr>
          <p:spPr>
            <a:xfrm>
              <a:off x="4798859"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3" name="tx1053"/>
            <p:cNvSpPr/>
            <p:nvPr/>
          </p:nvSpPr>
          <p:spPr>
            <a:xfrm>
              <a:off x="5049767"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4" name="tx1054"/>
            <p:cNvSpPr/>
            <p:nvPr/>
          </p:nvSpPr>
          <p:spPr>
            <a:xfrm>
              <a:off x="5300676" y="556612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5" name="tx1055"/>
            <p:cNvSpPr/>
            <p:nvPr/>
          </p:nvSpPr>
          <p:spPr>
            <a:xfrm>
              <a:off x="5551584"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6" name="tx1056"/>
            <p:cNvSpPr/>
            <p:nvPr/>
          </p:nvSpPr>
          <p:spPr>
            <a:xfrm>
              <a:off x="5802493" y="556612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7" name="tx1057"/>
            <p:cNvSpPr/>
            <p:nvPr/>
          </p:nvSpPr>
          <p:spPr>
            <a:xfrm>
              <a:off x="6053401"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58" name="tx1058"/>
            <p:cNvSpPr/>
            <p:nvPr/>
          </p:nvSpPr>
          <p:spPr>
            <a:xfrm>
              <a:off x="6304309"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59" name="tx1059"/>
            <p:cNvSpPr/>
            <p:nvPr/>
          </p:nvSpPr>
          <p:spPr>
            <a:xfrm>
              <a:off x="6555218"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0" name="tx1060"/>
            <p:cNvSpPr/>
            <p:nvPr/>
          </p:nvSpPr>
          <p:spPr>
            <a:xfrm>
              <a:off x="6806126"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61" name="tx1061"/>
            <p:cNvSpPr/>
            <p:nvPr/>
          </p:nvSpPr>
          <p:spPr>
            <a:xfrm>
              <a:off x="7057035"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62" name="tx1062"/>
            <p:cNvSpPr/>
            <p:nvPr/>
          </p:nvSpPr>
          <p:spPr>
            <a:xfrm>
              <a:off x="7307943"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63" name="tx1063"/>
            <p:cNvSpPr/>
            <p:nvPr/>
          </p:nvSpPr>
          <p:spPr>
            <a:xfrm>
              <a:off x="7558852"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64" name="tx1064"/>
            <p:cNvSpPr/>
            <p:nvPr/>
          </p:nvSpPr>
          <p:spPr>
            <a:xfrm>
              <a:off x="780976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65" name="tx1065"/>
            <p:cNvSpPr/>
            <p:nvPr/>
          </p:nvSpPr>
          <p:spPr>
            <a:xfrm>
              <a:off x="2289774"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66" name="tx1066"/>
            <p:cNvSpPr/>
            <p:nvPr/>
          </p:nvSpPr>
          <p:spPr>
            <a:xfrm>
              <a:off x="2540683" y="44941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67" name="tx1067"/>
            <p:cNvSpPr/>
            <p:nvPr/>
          </p:nvSpPr>
          <p:spPr>
            <a:xfrm>
              <a:off x="2791591"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8" name="tx1068"/>
            <p:cNvSpPr/>
            <p:nvPr/>
          </p:nvSpPr>
          <p:spPr>
            <a:xfrm>
              <a:off x="304250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69" name="tx1069"/>
            <p:cNvSpPr/>
            <p:nvPr/>
          </p:nvSpPr>
          <p:spPr>
            <a:xfrm>
              <a:off x="3293408" y="44941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0" name="tx1070"/>
            <p:cNvSpPr/>
            <p:nvPr/>
          </p:nvSpPr>
          <p:spPr>
            <a:xfrm>
              <a:off x="354431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71" name="tx1071"/>
            <p:cNvSpPr/>
            <p:nvPr/>
          </p:nvSpPr>
          <p:spPr>
            <a:xfrm>
              <a:off x="3795225"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72" name="tx1072"/>
            <p:cNvSpPr/>
            <p:nvPr/>
          </p:nvSpPr>
          <p:spPr>
            <a:xfrm>
              <a:off x="404613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73" name="tx1073"/>
            <p:cNvSpPr/>
            <p:nvPr/>
          </p:nvSpPr>
          <p:spPr>
            <a:xfrm>
              <a:off x="4297042"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4" name="tx1074"/>
            <p:cNvSpPr/>
            <p:nvPr/>
          </p:nvSpPr>
          <p:spPr>
            <a:xfrm>
              <a:off x="454795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5" name="tx1075"/>
            <p:cNvSpPr/>
            <p:nvPr/>
          </p:nvSpPr>
          <p:spPr>
            <a:xfrm>
              <a:off x="479885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6" name="tx1076"/>
            <p:cNvSpPr/>
            <p:nvPr/>
          </p:nvSpPr>
          <p:spPr>
            <a:xfrm>
              <a:off x="504976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7" name="tx1077"/>
            <p:cNvSpPr/>
            <p:nvPr/>
          </p:nvSpPr>
          <p:spPr>
            <a:xfrm>
              <a:off x="530067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78" name="tx1078"/>
            <p:cNvSpPr/>
            <p:nvPr/>
          </p:nvSpPr>
          <p:spPr>
            <a:xfrm>
              <a:off x="5551584" y="44941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9" name="tx1079"/>
            <p:cNvSpPr/>
            <p:nvPr/>
          </p:nvSpPr>
          <p:spPr>
            <a:xfrm>
              <a:off x="5802493" y="44941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80" name="tx1080"/>
            <p:cNvSpPr/>
            <p:nvPr/>
          </p:nvSpPr>
          <p:spPr>
            <a:xfrm>
              <a:off x="6053401"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1" name="tx1081"/>
            <p:cNvSpPr/>
            <p:nvPr/>
          </p:nvSpPr>
          <p:spPr>
            <a:xfrm>
              <a:off x="630430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6555218"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3" name="tx1083"/>
            <p:cNvSpPr/>
            <p:nvPr/>
          </p:nvSpPr>
          <p:spPr>
            <a:xfrm>
              <a:off x="680612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4" name="tx1084"/>
            <p:cNvSpPr/>
            <p:nvPr/>
          </p:nvSpPr>
          <p:spPr>
            <a:xfrm>
              <a:off x="7057035"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5" name="tx1085"/>
            <p:cNvSpPr/>
            <p:nvPr/>
          </p:nvSpPr>
          <p:spPr>
            <a:xfrm>
              <a:off x="730794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86" name="tx1086"/>
            <p:cNvSpPr/>
            <p:nvPr/>
          </p:nvSpPr>
          <p:spPr>
            <a:xfrm>
              <a:off x="7558852"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87" name="tx1087"/>
            <p:cNvSpPr/>
            <p:nvPr/>
          </p:nvSpPr>
          <p:spPr>
            <a:xfrm>
              <a:off x="780976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8" name="tx1088"/>
            <p:cNvSpPr/>
            <p:nvPr/>
          </p:nvSpPr>
          <p:spPr>
            <a:xfrm>
              <a:off x="806066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89" name="tx1089"/>
            <p:cNvSpPr/>
            <p:nvPr/>
          </p:nvSpPr>
          <p:spPr>
            <a:xfrm>
              <a:off x="831157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90" name="tx1090"/>
            <p:cNvSpPr/>
            <p:nvPr/>
          </p:nvSpPr>
          <p:spPr>
            <a:xfrm>
              <a:off x="856248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91" name="tx1091"/>
            <p:cNvSpPr/>
            <p:nvPr/>
          </p:nvSpPr>
          <p:spPr>
            <a:xfrm>
              <a:off x="8060669" y="513707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92" name="tx1092"/>
            <p:cNvSpPr/>
            <p:nvPr/>
          </p:nvSpPr>
          <p:spPr>
            <a:xfrm>
              <a:off x="8311577"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93" name="tx1093"/>
            <p:cNvSpPr/>
            <p:nvPr/>
          </p:nvSpPr>
          <p:spPr>
            <a:xfrm>
              <a:off x="8060669"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94" name="tx1094"/>
            <p:cNvSpPr/>
            <p:nvPr/>
          </p:nvSpPr>
          <p:spPr>
            <a:xfrm>
              <a:off x="8311577"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95" name="tx1095"/>
            <p:cNvSpPr/>
            <p:nvPr/>
          </p:nvSpPr>
          <p:spPr>
            <a:xfrm>
              <a:off x="8562486"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96" name="rc10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7" name="rc10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8" name="rc10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9" name="rc10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0" name="rc11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1" name="rc11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2" name="rc11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3" name="rc11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4" name="rc11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5" name="rc11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6" name="rc11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7" name="rc11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8" name="rc11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9" name="rc11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0" name="rc11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1" name="rc11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2" name="rc11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3" name="rc11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4" name="rc11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5" name="rc11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6" name="rc11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7" name="rc11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8" name="rc11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9" name="rc11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0" name="rc11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1" name="rc11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2" name="rc11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3" name="rc11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4" name="rc11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5" name="rc11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6" name="rc11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2" name="tx1642"/>
            <p:cNvSpPr/>
            <p:nvPr/>
          </p:nvSpPr>
          <p:spPr>
            <a:xfrm rot="-2700000">
              <a:off x="22684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643" name="tx1643"/>
            <p:cNvSpPr/>
            <p:nvPr/>
          </p:nvSpPr>
          <p:spPr>
            <a:xfrm rot="-2700000">
              <a:off x="2519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644" name="tx1644"/>
            <p:cNvSpPr/>
            <p:nvPr/>
          </p:nvSpPr>
          <p:spPr>
            <a:xfrm rot="-2700000">
              <a:off x="27702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645" name="tx1645"/>
            <p:cNvSpPr/>
            <p:nvPr/>
          </p:nvSpPr>
          <p:spPr>
            <a:xfrm rot="-2700000">
              <a:off x="302115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646" name="tx1646"/>
            <p:cNvSpPr/>
            <p:nvPr/>
          </p:nvSpPr>
          <p:spPr>
            <a:xfrm rot="-2700000">
              <a:off x="327208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647" name="tx1647"/>
            <p:cNvSpPr/>
            <p:nvPr/>
          </p:nvSpPr>
          <p:spPr>
            <a:xfrm rot="-2700000">
              <a:off x="35229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648" name="tx1648"/>
            <p:cNvSpPr/>
            <p:nvPr/>
          </p:nvSpPr>
          <p:spPr>
            <a:xfrm rot="-2700000">
              <a:off x="37738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649" name="tx1649"/>
            <p:cNvSpPr/>
            <p:nvPr/>
          </p:nvSpPr>
          <p:spPr>
            <a:xfrm rot="-2700000">
              <a:off x="40248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650" name="tx1650"/>
            <p:cNvSpPr/>
            <p:nvPr/>
          </p:nvSpPr>
          <p:spPr>
            <a:xfrm rot="-2700000">
              <a:off x="42757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651" name="tx1651"/>
            <p:cNvSpPr/>
            <p:nvPr/>
          </p:nvSpPr>
          <p:spPr>
            <a:xfrm rot="-2700000">
              <a:off x="45266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652" name="tx1652"/>
            <p:cNvSpPr/>
            <p:nvPr/>
          </p:nvSpPr>
          <p:spPr>
            <a:xfrm rot="-2700000">
              <a:off x="47775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653" name="tx1653"/>
            <p:cNvSpPr/>
            <p:nvPr/>
          </p:nvSpPr>
          <p:spPr>
            <a:xfrm rot="-2700000">
              <a:off x="50284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654" name="tx1654"/>
            <p:cNvSpPr/>
            <p:nvPr/>
          </p:nvSpPr>
          <p:spPr>
            <a:xfrm rot="-2700000">
              <a:off x="52793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655" name="tx1655"/>
            <p:cNvSpPr/>
            <p:nvPr/>
          </p:nvSpPr>
          <p:spPr>
            <a:xfrm rot="-2700000">
              <a:off x="553023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656" name="tx1656"/>
            <p:cNvSpPr/>
            <p:nvPr/>
          </p:nvSpPr>
          <p:spPr>
            <a:xfrm rot="-2700000">
              <a:off x="57811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657" name="tx1657"/>
            <p:cNvSpPr/>
            <p:nvPr/>
          </p:nvSpPr>
          <p:spPr>
            <a:xfrm rot="-2700000">
              <a:off x="60320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658" name="tx1658"/>
            <p:cNvSpPr/>
            <p:nvPr/>
          </p:nvSpPr>
          <p:spPr>
            <a:xfrm rot="-2700000">
              <a:off x="62829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659" name="tx1659"/>
            <p:cNvSpPr/>
            <p:nvPr/>
          </p:nvSpPr>
          <p:spPr>
            <a:xfrm rot="-2700000">
              <a:off x="65338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660" name="tx1660"/>
            <p:cNvSpPr/>
            <p:nvPr/>
          </p:nvSpPr>
          <p:spPr>
            <a:xfrm rot="-2700000">
              <a:off x="6784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661" name="tx1661"/>
            <p:cNvSpPr/>
            <p:nvPr/>
          </p:nvSpPr>
          <p:spPr>
            <a:xfrm rot="-2700000">
              <a:off x="70357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62" name="tx1662"/>
            <p:cNvSpPr/>
            <p:nvPr/>
          </p:nvSpPr>
          <p:spPr>
            <a:xfrm rot="-2700000">
              <a:off x="72866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663" name="tx1663"/>
            <p:cNvSpPr/>
            <p:nvPr/>
          </p:nvSpPr>
          <p:spPr>
            <a:xfrm rot="-2700000">
              <a:off x="75375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664" name="tx1664"/>
            <p:cNvSpPr/>
            <p:nvPr/>
          </p:nvSpPr>
          <p:spPr>
            <a:xfrm rot="-2700000">
              <a:off x="778843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665" name="tx1665"/>
            <p:cNvSpPr/>
            <p:nvPr/>
          </p:nvSpPr>
          <p:spPr>
            <a:xfrm rot="-2700000">
              <a:off x="803931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66" name="tx1666"/>
            <p:cNvSpPr/>
            <p:nvPr/>
          </p:nvSpPr>
          <p:spPr>
            <a:xfrm rot="-2700000">
              <a:off x="8290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67" name="tx1667"/>
            <p:cNvSpPr/>
            <p:nvPr/>
          </p:nvSpPr>
          <p:spPr>
            <a:xfrm rot="-2700000">
              <a:off x="854116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668" name="tx1668"/>
            <p:cNvSpPr/>
            <p:nvPr/>
          </p:nvSpPr>
          <p:spPr>
            <a:xfrm>
              <a:off x="1393165" y="5537583"/>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Yemen</a:t>
              </a:r>
            </a:p>
          </p:txBody>
        </p:sp>
        <p:sp>
          <p:nvSpPr>
            <p:cNvPr id="1669" name="tx1669"/>
            <p:cNvSpPr/>
            <p:nvPr/>
          </p:nvSpPr>
          <p:spPr>
            <a:xfrm>
              <a:off x="1517517" y="5294250"/>
              <a:ext cx="3182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Syria</a:t>
              </a:r>
            </a:p>
          </p:txBody>
        </p:sp>
        <p:sp>
          <p:nvSpPr>
            <p:cNvPr id="1670" name="tx1670"/>
            <p:cNvSpPr/>
            <p:nvPr/>
          </p:nvSpPr>
          <p:spPr>
            <a:xfrm>
              <a:off x="1431842" y="5108079"/>
              <a:ext cx="4039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Sudan</a:t>
              </a:r>
            </a:p>
          </p:txBody>
        </p:sp>
        <p:sp>
          <p:nvSpPr>
            <p:cNvPr id="1671" name="tx1671"/>
            <p:cNvSpPr/>
            <p:nvPr/>
          </p:nvSpPr>
          <p:spPr>
            <a:xfrm>
              <a:off x="1369905" y="4868225"/>
              <a:ext cx="46589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Djibouti</a:t>
              </a:r>
            </a:p>
          </p:txBody>
        </p:sp>
        <p:sp>
          <p:nvSpPr>
            <p:cNvPr id="1672" name="tx1672"/>
            <p:cNvSpPr/>
            <p:nvPr/>
          </p:nvSpPr>
          <p:spPr>
            <a:xfrm>
              <a:off x="1291937" y="4682122"/>
              <a:ext cx="54386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Lebanon</a:t>
              </a:r>
            </a:p>
          </p:txBody>
        </p:sp>
        <p:sp>
          <p:nvSpPr>
            <p:cNvPr id="1673" name="tx1673"/>
            <p:cNvSpPr/>
            <p:nvPr/>
          </p:nvSpPr>
          <p:spPr>
            <a:xfrm>
              <a:off x="1424475" y="4469894"/>
              <a:ext cx="4113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MENA</a:t>
              </a:r>
            </a:p>
          </p:txBody>
        </p:sp>
        <p:sp>
          <p:nvSpPr>
            <p:cNvPr id="1674" name="tx1674"/>
            <p:cNvSpPr/>
            <p:nvPr/>
          </p:nvSpPr>
          <p:spPr>
            <a:xfrm>
              <a:off x="1595075" y="4228266"/>
              <a:ext cx="24072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Iraq</a:t>
              </a:r>
            </a:p>
          </p:txBody>
        </p:sp>
        <p:sp>
          <p:nvSpPr>
            <p:cNvPr id="1675" name="tx1675"/>
            <p:cNvSpPr/>
            <p:nvPr/>
          </p:nvSpPr>
          <p:spPr>
            <a:xfrm>
              <a:off x="1385457" y="4040526"/>
              <a:ext cx="45034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Tunisia</a:t>
              </a:r>
            </a:p>
          </p:txBody>
        </p:sp>
        <p:sp>
          <p:nvSpPr>
            <p:cNvPr id="1676" name="tx1676"/>
            <p:cNvSpPr/>
            <p:nvPr/>
          </p:nvSpPr>
          <p:spPr>
            <a:xfrm>
              <a:off x="1501828" y="3798898"/>
              <a:ext cx="3339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Libya</a:t>
              </a:r>
            </a:p>
          </p:txBody>
        </p:sp>
        <p:sp>
          <p:nvSpPr>
            <p:cNvPr id="1677" name="tx1677"/>
            <p:cNvSpPr/>
            <p:nvPr/>
          </p:nvSpPr>
          <p:spPr>
            <a:xfrm>
              <a:off x="508103" y="3612727"/>
              <a:ext cx="403820"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United</a:t>
              </a:r>
            </a:p>
          </p:txBody>
        </p:sp>
        <p:sp>
          <p:nvSpPr>
            <p:cNvPr id="1678" name="tx1678"/>
            <p:cNvSpPr/>
            <p:nvPr/>
          </p:nvSpPr>
          <p:spPr>
            <a:xfrm>
              <a:off x="950736" y="3612795"/>
              <a:ext cx="2950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Arab</a:t>
              </a:r>
            </a:p>
          </p:txBody>
        </p:sp>
        <p:sp>
          <p:nvSpPr>
            <p:cNvPr id="1679" name="tx1679"/>
            <p:cNvSpPr/>
            <p:nvPr/>
          </p:nvSpPr>
          <p:spPr>
            <a:xfrm>
              <a:off x="1284638" y="3612795"/>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Emirates</a:t>
              </a:r>
            </a:p>
          </p:txBody>
        </p:sp>
        <p:sp>
          <p:nvSpPr>
            <p:cNvPr id="1680" name="tx1680"/>
            <p:cNvSpPr/>
            <p:nvPr/>
          </p:nvSpPr>
          <p:spPr>
            <a:xfrm>
              <a:off x="1035866" y="3397157"/>
              <a:ext cx="35729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Saudi</a:t>
              </a:r>
            </a:p>
          </p:txBody>
        </p:sp>
        <p:sp>
          <p:nvSpPr>
            <p:cNvPr id="1681" name="tx1681"/>
            <p:cNvSpPr/>
            <p:nvPr/>
          </p:nvSpPr>
          <p:spPr>
            <a:xfrm>
              <a:off x="1431978" y="3398930"/>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Arabia</a:t>
              </a:r>
            </a:p>
          </p:txBody>
        </p:sp>
        <p:sp>
          <p:nvSpPr>
            <p:cNvPr id="1682" name="tx1682"/>
            <p:cNvSpPr/>
            <p:nvPr/>
          </p:nvSpPr>
          <p:spPr>
            <a:xfrm>
              <a:off x="1300123" y="3185065"/>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Morocco</a:t>
              </a:r>
            </a:p>
          </p:txBody>
        </p:sp>
        <p:sp>
          <p:nvSpPr>
            <p:cNvPr id="1683" name="tx1683"/>
            <p:cNvSpPr/>
            <p:nvPr/>
          </p:nvSpPr>
          <p:spPr>
            <a:xfrm>
              <a:off x="1408649" y="2971131"/>
              <a:ext cx="427149"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Jordan</a:t>
              </a:r>
            </a:p>
          </p:txBody>
        </p:sp>
        <p:sp>
          <p:nvSpPr>
            <p:cNvPr id="1684" name="tx1684"/>
            <p:cNvSpPr/>
            <p:nvPr/>
          </p:nvSpPr>
          <p:spPr>
            <a:xfrm>
              <a:off x="740777" y="2755561"/>
              <a:ext cx="32619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State</a:t>
              </a:r>
            </a:p>
          </p:txBody>
        </p:sp>
        <p:sp>
          <p:nvSpPr>
            <p:cNvPr id="1685" name="tx1685"/>
            <p:cNvSpPr/>
            <p:nvPr/>
          </p:nvSpPr>
          <p:spPr>
            <a:xfrm>
              <a:off x="1105784" y="2755629"/>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of</a:t>
              </a:r>
            </a:p>
          </p:txBody>
        </p:sp>
        <p:sp>
          <p:nvSpPr>
            <p:cNvPr id="1686" name="tx1686"/>
            <p:cNvSpPr/>
            <p:nvPr/>
          </p:nvSpPr>
          <p:spPr>
            <a:xfrm>
              <a:off x="1261105" y="2757334"/>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Palestine</a:t>
              </a:r>
            </a:p>
          </p:txBody>
        </p:sp>
        <p:sp>
          <p:nvSpPr>
            <p:cNvPr id="1687" name="tx1687"/>
            <p:cNvSpPr/>
            <p:nvPr/>
          </p:nvSpPr>
          <p:spPr>
            <a:xfrm>
              <a:off x="1486412" y="2535556"/>
              <a:ext cx="349386" cy="10954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Qatar</a:t>
              </a:r>
            </a:p>
          </p:txBody>
        </p:sp>
        <p:sp>
          <p:nvSpPr>
            <p:cNvPr id="1688" name="tx1688"/>
            <p:cNvSpPr/>
            <p:nvPr/>
          </p:nvSpPr>
          <p:spPr>
            <a:xfrm>
              <a:off x="1455375" y="2327762"/>
              <a:ext cx="380423"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Oman</a:t>
              </a:r>
            </a:p>
          </p:txBody>
        </p:sp>
        <p:sp>
          <p:nvSpPr>
            <p:cNvPr id="1689" name="tx1689"/>
            <p:cNvSpPr/>
            <p:nvPr/>
          </p:nvSpPr>
          <p:spPr>
            <a:xfrm>
              <a:off x="1416494" y="2115738"/>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Kuwait</a:t>
              </a:r>
            </a:p>
          </p:txBody>
        </p:sp>
        <p:sp>
          <p:nvSpPr>
            <p:cNvPr id="1690" name="tx1690"/>
            <p:cNvSpPr/>
            <p:nvPr/>
          </p:nvSpPr>
          <p:spPr>
            <a:xfrm>
              <a:off x="1595075" y="1901873"/>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Iran</a:t>
              </a:r>
            </a:p>
          </p:txBody>
        </p:sp>
        <p:sp>
          <p:nvSpPr>
            <p:cNvPr id="1691" name="tx1691"/>
            <p:cNvSpPr/>
            <p:nvPr/>
          </p:nvSpPr>
          <p:spPr>
            <a:xfrm>
              <a:off x="1478568" y="1660245"/>
              <a:ext cx="35723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Egypt</a:t>
              </a:r>
            </a:p>
          </p:txBody>
        </p:sp>
        <p:sp>
          <p:nvSpPr>
            <p:cNvPr id="1692" name="tx1692"/>
            <p:cNvSpPr/>
            <p:nvPr/>
          </p:nvSpPr>
          <p:spPr>
            <a:xfrm>
              <a:off x="1354284" y="1474142"/>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Bahrain</a:t>
              </a:r>
            </a:p>
          </p:txBody>
        </p:sp>
        <p:sp>
          <p:nvSpPr>
            <p:cNvPr id="1693" name="tx1693"/>
            <p:cNvSpPr/>
            <p:nvPr/>
          </p:nvSpPr>
          <p:spPr>
            <a:xfrm>
              <a:off x="1400941" y="1232514"/>
              <a:ext cx="43485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Algeria</a:t>
              </a:r>
            </a:p>
          </p:txBody>
        </p:sp>
        <p:sp>
          <p:nvSpPr>
            <p:cNvPr id="1694" name="tx1694"/>
            <p:cNvSpPr/>
            <p:nvPr/>
          </p:nvSpPr>
          <p:spPr>
            <a:xfrm>
              <a:off x="35757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695" name="pic1695"/>
            <p:cNvPicPr/>
            <p:nvPr/>
          </p:nvPicPr>
          <p:blipFill>
            <a:blip r:embed="rId2" cstate="print"/>
            <a:stretch>
              <a:fillRect/>
            </a:stretch>
          </p:blipFill>
          <p:spPr>
            <a:xfrm>
              <a:off x="5237122" y="5941007"/>
              <a:ext cx="2160000" cy="219455"/>
            </a:xfrm>
            <a:prstGeom prst="rect">
              <a:avLst/>
            </a:prstGeom>
          </p:spPr>
        </p:pic>
        <p:sp>
          <p:nvSpPr>
            <p:cNvPr id="1696" name="pl1696"/>
            <p:cNvSpPr/>
            <p:nvPr/>
          </p:nvSpPr>
          <p:spPr>
            <a:xfrm>
              <a:off x="52407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7" name="pl1697"/>
            <p:cNvSpPr/>
            <p:nvPr/>
          </p:nvSpPr>
          <p:spPr>
            <a:xfrm>
              <a:off x="65324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8" name="pl1698"/>
            <p:cNvSpPr/>
            <p:nvPr/>
          </p:nvSpPr>
          <p:spPr>
            <a:xfrm>
              <a:off x="67476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9" name="pl1699"/>
            <p:cNvSpPr/>
            <p:nvPr/>
          </p:nvSpPr>
          <p:spPr>
            <a:xfrm>
              <a:off x="69629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0" name="pl1700"/>
            <p:cNvSpPr/>
            <p:nvPr/>
          </p:nvSpPr>
          <p:spPr>
            <a:xfrm>
              <a:off x="71782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1" name="pl1701"/>
            <p:cNvSpPr/>
            <p:nvPr/>
          </p:nvSpPr>
          <p:spPr>
            <a:xfrm>
              <a:off x="73935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2" name="pl1702"/>
            <p:cNvSpPr/>
            <p:nvPr/>
          </p:nvSpPr>
          <p:spPr>
            <a:xfrm>
              <a:off x="52407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3" name="pl1703"/>
            <p:cNvSpPr/>
            <p:nvPr/>
          </p:nvSpPr>
          <p:spPr>
            <a:xfrm>
              <a:off x="65324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4" name="pl1704"/>
            <p:cNvSpPr/>
            <p:nvPr/>
          </p:nvSpPr>
          <p:spPr>
            <a:xfrm>
              <a:off x="67476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5" name="pl1705"/>
            <p:cNvSpPr/>
            <p:nvPr/>
          </p:nvSpPr>
          <p:spPr>
            <a:xfrm>
              <a:off x="69629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6" name="pl1706"/>
            <p:cNvSpPr/>
            <p:nvPr/>
          </p:nvSpPr>
          <p:spPr>
            <a:xfrm>
              <a:off x="71782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7" name="pl1707"/>
            <p:cNvSpPr/>
            <p:nvPr/>
          </p:nvSpPr>
          <p:spPr>
            <a:xfrm>
              <a:off x="73935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8" name="tx1708"/>
            <p:cNvSpPr/>
            <p:nvPr/>
          </p:nvSpPr>
          <p:spPr>
            <a:xfrm>
              <a:off x="520964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09" name="tx1709"/>
            <p:cNvSpPr/>
            <p:nvPr/>
          </p:nvSpPr>
          <p:spPr>
            <a:xfrm>
              <a:off x="64702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10" name="tx1710"/>
            <p:cNvSpPr/>
            <p:nvPr/>
          </p:nvSpPr>
          <p:spPr>
            <a:xfrm>
              <a:off x="66855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11" name="tx1711"/>
            <p:cNvSpPr/>
            <p:nvPr/>
          </p:nvSpPr>
          <p:spPr>
            <a:xfrm>
              <a:off x="69008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12" name="tx1712"/>
            <p:cNvSpPr/>
            <p:nvPr/>
          </p:nvSpPr>
          <p:spPr>
            <a:xfrm>
              <a:off x="71160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13" name="tx1713"/>
            <p:cNvSpPr/>
            <p:nvPr/>
          </p:nvSpPr>
          <p:spPr>
            <a:xfrm>
              <a:off x="73002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14" name="tx1714"/>
            <p:cNvSpPr/>
            <p:nvPr/>
          </p:nvSpPr>
          <p:spPr>
            <a:xfrm>
              <a:off x="1898429" y="399578"/>
              <a:ext cx="3503577"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MENA, 2000-2025</a:t>
              </a:r>
            </a:p>
          </p:txBody>
        </p:sp>
        <p:sp>
          <p:nvSpPr>
            <p:cNvPr id="1715" name="tx171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6" name="tx1716"/>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066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8358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1650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44942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198234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6171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1500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68296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1588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27101" cap="flat">
              <a:solidFill>
                <a:srgbClr val="0058AB">
                  <a:alpha val="69803"/>
                </a:srgbClr>
              </a:solidFill>
              <a:prstDash val="solid"/>
              <a:round/>
            </a:ln>
          </p:spPr>
          <p:txBody>
            <a:bodyPr/>
            <a:lstStyle/>
            <a:p>
              <a:endParaRPr/>
            </a:p>
          </p:txBody>
        </p:sp>
        <p:sp>
          <p:nvSpPr>
            <p:cNvPr id="22" name="pl22"/>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27101" cap="flat">
              <a:solidFill>
                <a:srgbClr val="1CABE2">
                  <a:alpha val="69803"/>
                </a:srgbClr>
              </a:solidFill>
              <a:prstDash val="solid"/>
              <a:round/>
            </a:ln>
          </p:spPr>
          <p:txBody>
            <a:bodyPr/>
            <a:lstStyle/>
            <a:p>
              <a:endParaRPr/>
            </a:p>
          </p:txBody>
        </p:sp>
        <p:sp>
          <p:nvSpPr>
            <p:cNvPr id="23" name="pl23"/>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27101" cap="flat">
              <a:solidFill>
                <a:srgbClr val="00833D">
                  <a:alpha val="69803"/>
                </a:srgbClr>
              </a:solidFill>
              <a:prstDash val="solid"/>
              <a:round/>
            </a:ln>
          </p:spPr>
          <p:txBody>
            <a:bodyPr/>
            <a:lstStyle/>
            <a:p>
              <a:endParaRPr/>
            </a:p>
          </p:txBody>
        </p:sp>
        <p:sp>
          <p:nvSpPr>
            <p:cNvPr id="24" name="pl24"/>
            <p:cNvSpPr/>
            <p:nvPr/>
          </p:nvSpPr>
          <p:spPr>
            <a:xfrm>
              <a:off x="1082810" y="1888925"/>
              <a:ext cx="3434519" cy="653913"/>
            </a:xfrm>
            <a:custGeom>
              <a:avLst/>
              <a:gdLst/>
              <a:ahLst/>
              <a:cxnLst/>
              <a:rect l="0" t="0" r="0" b="0"/>
              <a:pathLst>
                <a:path w="3434519" h="653913">
                  <a:moveTo>
                    <a:pt x="0" y="46708"/>
                  </a:moveTo>
                  <a:lnTo>
                    <a:pt x="137380" y="93416"/>
                  </a:lnTo>
                  <a:lnTo>
                    <a:pt x="274761" y="46708"/>
                  </a:lnTo>
                  <a:lnTo>
                    <a:pt x="412142" y="46708"/>
                  </a:lnTo>
                  <a:lnTo>
                    <a:pt x="549523" y="46708"/>
                  </a:lnTo>
                  <a:lnTo>
                    <a:pt x="686903" y="0"/>
                  </a:lnTo>
                  <a:lnTo>
                    <a:pt x="824284" y="46708"/>
                  </a:lnTo>
                  <a:lnTo>
                    <a:pt x="961665" y="93416"/>
                  </a:lnTo>
                  <a:lnTo>
                    <a:pt x="1099046" y="0"/>
                  </a:lnTo>
                  <a:lnTo>
                    <a:pt x="1236427" y="46708"/>
                  </a:lnTo>
                  <a:lnTo>
                    <a:pt x="1373807" y="46708"/>
                  </a:lnTo>
                  <a:lnTo>
                    <a:pt x="1511188" y="46708"/>
                  </a:lnTo>
                  <a:lnTo>
                    <a:pt x="1648569" y="46708"/>
                  </a:lnTo>
                  <a:lnTo>
                    <a:pt x="1785950" y="140124"/>
                  </a:lnTo>
                  <a:lnTo>
                    <a:pt x="1923331" y="93416"/>
                  </a:lnTo>
                  <a:lnTo>
                    <a:pt x="2060711" y="46708"/>
                  </a:lnTo>
                  <a:lnTo>
                    <a:pt x="2198092" y="93416"/>
                  </a:lnTo>
                  <a:lnTo>
                    <a:pt x="2335473" y="186832"/>
                  </a:lnTo>
                  <a:lnTo>
                    <a:pt x="2472854" y="326956"/>
                  </a:lnTo>
                  <a:lnTo>
                    <a:pt x="2610235" y="513789"/>
                  </a:lnTo>
                  <a:lnTo>
                    <a:pt x="2747615" y="560497"/>
                  </a:lnTo>
                  <a:lnTo>
                    <a:pt x="2884996" y="653913"/>
                  </a:lnTo>
                  <a:lnTo>
                    <a:pt x="3022377" y="467081"/>
                  </a:lnTo>
                  <a:lnTo>
                    <a:pt x="3159758" y="467081"/>
                  </a:lnTo>
                  <a:lnTo>
                    <a:pt x="3297139" y="467081"/>
                  </a:lnTo>
                  <a:lnTo>
                    <a:pt x="3434519" y="373665"/>
                  </a:lnTo>
                </a:path>
              </a:pathLst>
            </a:custGeom>
            <a:ln w="27101" cap="flat">
              <a:solidFill>
                <a:srgbClr val="80BD41">
                  <a:alpha val="69803"/>
                </a:srgbClr>
              </a:solidFill>
              <a:prstDash val="solid"/>
              <a:round/>
            </a:ln>
          </p:spPr>
          <p:txBody>
            <a:bodyPr/>
            <a:lstStyle/>
            <a:p>
              <a:endParaRPr/>
            </a:p>
          </p:txBody>
        </p:sp>
        <p:sp>
          <p:nvSpPr>
            <p:cNvPr id="25" name="pl25"/>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27101" cap="flat">
              <a:solidFill>
                <a:srgbClr val="6A1E74">
                  <a:alpha val="69803"/>
                </a:srgbClr>
              </a:solidFill>
              <a:prstDash val="solid"/>
              <a:round/>
            </a:ln>
          </p:spPr>
          <p:txBody>
            <a:bodyPr/>
            <a:lstStyle/>
            <a:p>
              <a:endParaRPr/>
            </a:p>
          </p:txBody>
        </p:sp>
        <p:sp>
          <p:nvSpPr>
            <p:cNvPr id="26" name="pl26"/>
            <p:cNvSpPr/>
            <p:nvPr/>
          </p:nvSpPr>
          <p:spPr>
            <a:xfrm>
              <a:off x="1082810" y="1982341"/>
              <a:ext cx="3434519" cy="934162"/>
            </a:xfrm>
            <a:custGeom>
              <a:avLst/>
              <a:gdLst/>
              <a:ahLst/>
              <a:cxnLst/>
              <a:rect l="0" t="0" r="0" b="0"/>
              <a:pathLst>
                <a:path w="3434519" h="934162">
                  <a:moveTo>
                    <a:pt x="0" y="934162"/>
                  </a:moveTo>
                  <a:lnTo>
                    <a:pt x="137380" y="887454"/>
                  </a:lnTo>
                  <a:lnTo>
                    <a:pt x="274761" y="840746"/>
                  </a:lnTo>
                  <a:lnTo>
                    <a:pt x="412142" y="840746"/>
                  </a:lnTo>
                  <a:lnTo>
                    <a:pt x="549523" y="747330"/>
                  </a:lnTo>
                  <a:lnTo>
                    <a:pt x="686903" y="607205"/>
                  </a:lnTo>
                  <a:lnTo>
                    <a:pt x="824284" y="653913"/>
                  </a:lnTo>
                  <a:lnTo>
                    <a:pt x="961665" y="653913"/>
                  </a:lnTo>
                  <a:lnTo>
                    <a:pt x="1099046" y="653913"/>
                  </a:lnTo>
                  <a:lnTo>
                    <a:pt x="1236427" y="607205"/>
                  </a:lnTo>
                  <a:lnTo>
                    <a:pt x="1373807" y="513789"/>
                  </a:lnTo>
                  <a:lnTo>
                    <a:pt x="1511188" y="326956"/>
                  </a:lnTo>
                  <a:lnTo>
                    <a:pt x="1648569" y="326956"/>
                  </a:lnTo>
                  <a:lnTo>
                    <a:pt x="1785950" y="326956"/>
                  </a:lnTo>
                  <a:lnTo>
                    <a:pt x="1923331" y="280248"/>
                  </a:lnTo>
                  <a:lnTo>
                    <a:pt x="2060711" y="280248"/>
                  </a:lnTo>
                  <a:lnTo>
                    <a:pt x="2198092" y="233540"/>
                  </a:lnTo>
                  <a:lnTo>
                    <a:pt x="2335473" y="233540"/>
                  </a:lnTo>
                  <a:lnTo>
                    <a:pt x="2472854" y="140124"/>
                  </a:lnTo>
                  <a:lnTo>
                    <a:pt x="2610235" y="93416"/>
                  </a:lnTo>
                  <a:lnTo>
                    <a:pt x="2747615" y="326956"/>
                  </a:lnTo>
                  <a:lnTo>
                    <a:pt x="2884996" y="280248"/>
                  </a:lnTo>
                  <a:lnTo>
                    <a:pt x="3022377" y="46708"/>
                  </a:lnTo>
                  <a:lnTo>
                    <a:pt x="3159758" y="93416"/>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27" name="pl27"/>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28" name="pl28"/>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65043" cap="flat">
              <a:solidFill>
                <a:srgbClr val="000000">
                  <a:alpha val="100000"/>
                </a:srgbClr>
              </a:solidFill>
              <a:prstDash val="solid"/>
              <a:round/>
            </a:ln>
          </p:spPr>
          <p:txBody>
            <a:bodyPr/>
            <a:lstStyle/>
            <a:p>
              <a:endParaRPr/>
            </a:p>
          </p:txBody>
        </p:sp>
        <p:sp>
          <p:nvSpPr>
            <p:cNvPr id="29" name="pl29"/>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40651" cap="flat">
              <a:solidFill>
                <a:srgbClr val="6A1E74">
                  <a:alpha val="100000"/>
                </a:srgbClr>
              </a:solidFill>
              <a:prstDash val="solid"/>
              <a:round/>
            </a:ln>
          </p:spPr>
          <p:txBody>
            <a:bodyPr/>
            <a:lstStyle/>
            <a:p>
              <a:endParaRPr/>
            </a:p>
          </p:txBody>
        </p:sp>
        <p:sp>
          <p:nvSpPr>
            <p:cNvPr id="30" name="tx30"/>
            <p:cNvSpPr/>
            <p:nvPr/>
          </p:nvSpPr>
          <p:spPr>
            <a:xfrm>
              <a:off x="1022520" y="1950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 name="tx31"/>
            <p:cNvSpPr/>
            <p:nvPr/>
          </p:nvSpPr>
          <p:spPr>
            <a:xfrm>
              <a:off x="1709424" y="1856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 name="tx32"/>
            <p:cNvSpPr/>
            <p:nvPr/>
          </p:nvSpPr>
          <p:spPr>
            <a:xfrm>
              <a:off x="2396328" y="1809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3" name="tx33"/>
            <p:cNvSpPr/>
            <p:nvPr/>
          </p:nvSpPr>
          <p:spPr>
            <a:xfrm>
              <a:off x="3083232" y="1950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 name="tx34"/>
            <p:cNvSpPr/>
            <p:nvPr/>
          </p:nvSpPr>
          <p:spPr>
            <a:xfrm>
              <a:off x="3632755" y="1950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4457040" y="20902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 name="tx36"/>
            <p:cNvSpPr/>
            <p:nvPr/>
          </p:nvSpPr>
          <p:spPr>
            <a:xfrm>
              <a:off x="707191" y="356974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1026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63558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16850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2" name="tx42"/>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3" name="tx43"/>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4" name="tx44"/>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5" name="tx45"/>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6" name="tx46"/>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7" name="tx47"/>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8" name="pl48"/>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9" name="pl49"/>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0" name="pl50"/>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1" name="pl51"/>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2" name="pl52"/>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3" name="pl53"/>
            <p:cNvSpPr/>
            <p:nvPr/>
          </p:nvSpPr>
          <p:spPr>
            <a:xfrm>
              <a:off x="2828688" y="470200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54" name="pl54"/>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5" name="pl55"/>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6" name="tx56"/>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7" name="tx57"/>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8" name="tx58"/>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9" name="tx59"/>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0" name="tx60"/>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1" name="tx61"/>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2" name="tx62"/>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3" name="tx63"/>
            <p:cNvSpPr/>
            <p:nvPr/>
          </p:nvSpPr>
          <p:spPr>
            <a:xfrm>
              <a:off x="1601408" y="1405107"/>
              <a:ext cx="2397323"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MENA, 2000-2025</a:t>
              </a:r>
            </a:p>
          </p:txBody>
        </p:sp>
        <p:sp>
          <p:nvSpPr>
            <p:cNvPr id="64" name="pl64"/>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82" name="pl82"/>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83" name="pl83"/>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84" name="pl84"/>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65043" cap="flat">
              <a:solidFill>
                <a:srgbClr val="000000">
                  <a:alpha val="100000"/>
                </a:srgbClr>
              </a:solidFill>
              <a:prstDash val="solid"/>
              <a:round/>
            </a:ln>
          </p:spPr>
          <p:txBody>
            <a:bodyPr/>
            <a:lstStyle/>
            <a:p>
              <a:endParaRPr/>
            </a:p>
          </p:txBody>
        </p:sp>
        <p:sp>
          <p:nvSpPr>
            <p:cNvPr id="86" name="pl86"/>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40651" cap="flat">
              <a:solidFill>
                <a:srgbClr val="6A1E74">
                  <a:alpha val="100000"/>
                </a:srgbClr>
              </a:solidFill>
              <a:prstDash val="solid"/>
              <a:round/>
            </a:ln>
          </p:spPr>
          <p:txBody>
            <a:bodyPr/>
            <a:lstStyle/>
            <a:p>
              <a:endParaRPr/>
            </a:p>
          </p:txBody>
        </p:sp>
        <p:sp>
          <p:nvSpPr>
            <p:cNvPr id="87" name="tx87"/>
            <p:cNvSpPr/>
            <p:nvPr/>
          </p:nvSpPr>
          <p:spPr>
            <a:xfrm>
              <a:off x="5368431"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6055335" y="210165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9" name="tx89"/>
            <p:cNvSpPr/>
            <p:nvPr/>
          </p:nvSpPr>
          <p:spPr>
            <a:xfrm>
              <a:off x="6742239" y="20412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0" name="tx90"/>
            <p:cNvSpPr/>
            <p:nvPr/>
          </p:nvSpPr>
          <p:spPr>
            <a:xfrm>
              <a:off x="7429143"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1" name="tx91"/>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8784901" y="239563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3" name="tx93"/>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04" name="pl104"/>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5" name="pl105"/>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6" name="pl10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7" name="pl10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8" name="pl10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9" name="pl109"/>
            <p:cNvSpPr/>
            <p:nvPr/>
          </p:nvSpPr>
          <p:spPr>
            <a:xfrm>
              <a:off x="7144453" y="470200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10" name="pl110"/>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1" name="pl111"/>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12" name="tx112"/>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13" name="tx113"/>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14" name="tx114"/>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5" name="tx115"/>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6" name="tx116"/>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7" name="tx117"/>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8" name="tx118"/>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9" name="tx119"/>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20" name="pl120"/>
            <p:cNvSpPr/>
            <p:nvPr/>
          </p:nvSpPr>
          <p:spPr>
            <a:xfrm>
              <a:off x="230091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34479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638866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843253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2285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36672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41060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1278981" y="5796461"/>
              <a:ext cx="3678971" cy="100422"/>
            </a:xfrm>
            <a:prstGeom prst="rect">
              <a:avLst/>
            </a:prstGeom>
            <a:solidFill>
              <a:srgbClr val="6A1E74">
                <a:alpha val="80000"/>
              </a:srgbClr>
            </a:solidFill>
          </p:spPr>
          <p:txBody>
            <a:bodyPr/>
            <a:lstStyle/>
            <a:p>
              <a:endParaRPr/>
            </a:p>
          </p:txBody>
        </p:sp>
        <p:sp>
          <p:nvSpPr>
            <p:cNvPr id="132" name="rc132"/>
            <p:cNvSpPr/>
            <p:nvPr/>
          </p:nvSpPr>
          <p:spPr>
            <a:xfrm>
              <a:off x="1278981" y="5670933"/>
              <a:ext cx="7357943" cy="100422"/>
            </a:xfrm>
            <a:prstGeom prst="rect">
              <a:avLst/>
            </a:prstGeom>
            <a:solidFill>
              <a:srgbClr val="6A1E74">
                <a:alpha val="80000"/>
              </a:srgbClr>
            </a:solidFill>
          </p:spPr>
          <p:txBody>
            <a:bodyPr/>
            <a:lstStyle/>
            <a:p>
              <a:endParaRPr/>
            </a:p>
          </p:txBody>
        </p:sp>
        <p:sp>
          <p:nvSpPr>
            <p:cNvPr id="133" name="rc133"/>
            <p:cNvSpPr/>
            <p:nvPr/>
          </p:nvSpPr>
          <p:spPr>
            <a:xfrm>
              <a:off x="1278981" y="5545405"/>
              <a:ext cx="5314070" cy="100422"/>
            </a:xfrm>
            <a:prstGeom prst="rect">
              <a:avLst/>
            </a:prstGeom>
            <a:solidFill>
              <a:srgbClr val="6A1E74">
                <a:alpha val="80000"/>
              </a:srgbClr>
            </a:solidFill>
          </p:spPr>
          <p:txBody>
            <a:bodyPr/>
            <a:lstStyle/>
            <a:p>
              <a:endParaRPr/>
            </a:p>
          </p:txBody>
        </p:sp>
        <p:sp>
          <p:nvSpPr>
            <p:cNvPr id="134" name="tx134"/>
            <p:cNvSpPr/>
            <p:nvPr/>
          </p:nvSpPr>
          <p:spPr>
            <a:xfrm>
              <a:off x="5033302"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35" name="tx135"/>
            <p:cNvSpPr/>
            <p:nvPr/>
          </p:nvSpPr>
          <p:spPr>
            <a:xfrm>
              <a:off x="8712273"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6" name="tx136"/>
            <p:cNvSpPr/>
            <p:nvPr/>
          </p:nvSpPr>
          <p:spPr>
            <a:xfrm>
              <a:off x="6668400" y="555512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7" name="tx137"/>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8" name="tx138"/>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9" name="tx139"/>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0" name="tx140"/>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41" name="tx141"/>
            <p:cNvSpPr/>
            <p:nvPr/>
          </p:nvSpPr>
          <p:spPr>
            <a:xfrm>
              <a:off x="314630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42" name="tx142"/>
            <p:cNvSpPr/>
            <p:nvPr/>
          </p:nvSpPr>
          <p:spPr>
            <a:xfrm>
              <a:off x="519018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43" name="tx143"/>
            <p:cNvSpPr/>
            <p:nvPr/>
          </p:nvSpPr>
          <p:spPr>
            <a:xfrm>
              <a:off x="72340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44" name="tx144"/>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5" name="tx145"/>
            <p:cNvSpPr/>
            <p:nvPr/>
          </p:nvSpPr>
          <p:spPr>
            <a:xfrm>
              <a:off x="911084" y="5286106"/>
              <a:ext cx="253253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MENA</a:t>
              </a:r>
            </a:p>
          </p:txBody>
        </p:sp>
        <p:sp>
          <p:nvSpPr>
            <p:cNvPr id="146" name="tx146"/>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MENA ranked number 5 out of 7 UNICEF regions, with DTP1 coverage of 89%.
DTP1 coverage (89%) was 3 percentage points lower than in 2019 (92%).
This equates to 1.3 million zero-dose children in 2025 compared to 864,000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51" name="Group 150"/>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40651" cap="flat">
              <a:solidFill>
                <a:srgbClr val="6A1E74">
                  <a:alpha val="100000"/>
                </a:srgbClr>
              </a:solidFill>
              <a:prstDash val="solid"/>
              <a:round/>
            </a:ln>
          </p:spPr>
          <p:txBody>
            <a:bodyPr/>
            <a:lstStyle/>
            <a:p>
              <a:endParaRPr/>
            </a:p>
          </p:txBody>
        </p:sp>
        <p:sp>
          <p:nvSpPr>
            <p:cNvPr id="27" name="tx27"/>
            <p:cNvSpPr/>
            <p:nvPr/>
          </p:nvSpPr>
          <p:spPr>
            <a:xfrm>
              <a:off x="1024125"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 name="tx28"/>
            <p:cNvSpPr/>
            <p:nvPr/>
          </p:nvSpPr>
          <p:spPr>
            <a:xfrm>
              <a:off x="1519358"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9" name="tx29"/>
            <p:cNvSpPr/>
            <p:nvPr/>
          </p:nvSpPr>
          <p:spPr>
            <a:xfrm>
              <a:off x="2014590"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0" name="tx30"/>
            <p:cNvSpPr/>
            <p:nvPr/>
          </p:nvSpPr>
          <p:spPr>
            <a:xfrm>
              <a:off x="2509822"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1" name="tx31"/>
            <p:cNvSpPr/>
            <p:nvPr/>
          </p:nvSpPr>
          <p:spPr>
            <a:xfrm>
              <a:off x="3005054"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 name="tx32"/>
            <p:cNvSpPr/>
            <p:nvPr/>
          </p:nvSpPr>
          <p:spPr>
            <a:xfrm>
              <a:off x="3500286"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 name="tx33"/>
            <p:cNvSpPr/>
            <p:nvPr/>
          </p:nvSpPr>
          <p:spPr>
            <a:xfrm>
              <a:off x="3995518"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 name="tx34"/>
            <p:cNvSpPr/>
            <p:nvPr/>
          </p:nvSpPr>
          <p:spPr>
            <a:xfrm>
              <a:off x="4490751"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19066" y="1405107"/>
              <a:ext cx="2397323"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MENA,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40651" cap="flat">
              <a:solidFill>
                <a:srgbClr val="6A1E74">
                  <a:alpha val="100000"/>
                </a:srgbClr>
              </a:solidFill>
              <a:prstDash val="solid"/>
              <a:round/>
            </a:ln>
          </p:spPr>
          <p:txBody>
            <a:bodyPr/>
            <a:lstStyle/>
            <a:p>
              <a:endParaRPr/>
            </a:p>
          </p:txBody>
        </p:sp>
        <p:sp>
          <p:nvSpPr>
            <p:cNvPr id="80" name="tx80"/>
            <p:cNvSpPr/>
            <p:nvPr/>
          </p:nvSpPr>
          <p:spPr>
            <a:xfrm>
              <a:off x="5334720"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6802367"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4" name="tx84"/>
            <p:cNvSpPr/>
            <p:nvPr/>
          </p:nvSpPr>
          <p:spPr>
            <a:xfrm>
              <a:off x="7315649"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5" name="tx85"/>
            <p:cNvSpPr/>
            <p:nvPr/>
          </p:nvSpPr>
          <p:spPr>
            <a:xfrm>
              <a:off x="7792831" y="343341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6" name="tx86"/>
            <p:cNvSpPr/>
            <p:nvPr/>
          </p:nvSpPr>
          <p:spPr>
            <a:xfrm>
              <a:off x="8288063" y="343341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7" name="tx87"/>
            <p:cNvSpPr/>
            <p:nvPr/>
          </p:nvSpPr>
          <p:spPr>
            <a:xfrm>
              <a:off x="8783295" y="275399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8" name="pl98"/>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9" name="pl99"/>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0" name="pl100"/>
            <p:cNvSpPr/>
            <p:nvPr/>
          </p:nvSpPr>
          <p:spPr>
            <a:xfrm>
              <a:off x="7126795" y="4697660"/>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01" name="pl101"/>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11" name="pl111"/>
            <p:cNvSpPr/>
            <p:nvPr/>
          </p:nvSpPr>
          <p:spPr>
            <a:xfrm>
              <a:off x="230091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434479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638866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843253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32285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36672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41060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rc122"/>
            <p:cNvSpPr/>
            <p:nvPr/>
          </p:nvSpPr>
          <p:spPr>
            <a:xfrm>
              <a:off x="1278981" y="5795103"/>
              <a:ext cx="3678971" cy="101509"/>
            </a:xfrm>
            <a:prstGeom prst="rect">
              <a:avLst/>
            </a:prstGeom>
            <a:solidFill>
              <a:srgbClr val="6A1E74">
                <a:alpha val="80000"/>
              </a:srgbClr>
            </a:solidFill>
          </p:spPr>
          <p:txBody>
            <a:bodyPr/>
            <a:lstStyle/>
            <a:p>
              <a:endParaRPr/>
            </a:p>
          </p:txBody>
        </p:sp>
        <p:sp>
          <p:nvSpPr>
            <p:cNvPr id="123" name="rc123"/>
            <p:cNvSpPr/>
            <p:nvPr/>
          </p:nvSpPr>
          <p:spPr>
            <a:xfrm>
              <a:off x="1278981" y="5668216"/>
              <a:ext cx="7357943" cy="101509"/>
            </a:xfrm>
            <a:prstGeom prst="rect">
              <a:avLst/>
            </a:prstGeom>
            <a:solidFill>
              <a:srgbClr val="6A1E74">
                <a:alpha val="80000"/>
              </a:srgbClr>
            </a:solidFill>
          </p:spPr>
          <p:txBody>
            <a:bodyPr/>
            <a:lstStyle/>
            <a:p>
              <a:endParaRPr/>
            </a:p>
          </p:txBody>
        </p:sp>
        <p:sp>
          <p:nvSpPr>
            <p:cNvPr id="124" name="rc124"/>
            <p:cNvSpPr/>
            <p:nvPr/>
          </p:nvSpPr>
          <p:spPr>
            <a:xfrm>
              <a:off x="1278981" y="5541330"/>
              <a:ext cx="5314070" cy="101509"/>
            </a:xfrm>
            <a:prstGeom prst="rect">
              <a:avLst/>
            </a:prstGeom>
            <a:solidFill>
              <a:srgbClr val="6A1E74">
                <a:alpha val="80000"/>
              </a:srgbClr>
            </a:solidFill>
          </p:spPr>
          <p:txBody>
            <a:bodyPr/>
            <a:lstStyle/>
            <a:p>
              <a:endParaRPr/>
            </a:p>
          </p:txBody>
        </p:sp>
        <p:sp>
          <p:nvSpPr>
            <p:cNvPr id="125" name="tx125"/>
            <p:cNvSpPr/>
            <p:nvPr/>
          </p:nvSpPr>
          <p:spPr>
            <a:xfrm>
              <a:off x="5033302"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26" name="tx126"/>
            <p:cNvSpPr/>
            <p:nvPr/>
          </p:nvSpPr>
          <p:spPr>
            <a:xfrm>
              <a:off x="8712273"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7" name="tx127"/>
            <p:cNvSpPr/>
            <p:nvPr/>
          </p:nvSpPr>
          <p:spPr>
            <a:xfrm>
              <a:off x="6668400" y="555159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8" name="tx128"/>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9" name="tx129"/>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0" name="tx130"/>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1" name="tx131"/>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2" name="tx132"/>
            <p:cNvSpPr/>
            <p:nvPr/>
          </p:nvSpPr>
          <p:spPr>
            <a:xfrm>
              <a:off x="314630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3" name="tx133"/>
            <p:cNvSpPr/>
            <p:nvPr/>
          </p:nvSpPr>
          <p:spPr>
            <a:xfrm>
              <a:off x="519018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34" name="tx134"/>
            <p:cNvSpPr/>
            <p:nvPr/>
          </p:nvSpPr>
          <p:spPr>
            <a:xfrm>
              <a:off x="72340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35" name="tx135"/>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6" name="tx136"/>
            <p:cNvSpPr/>
            <p:nvPr/>
          </p:nvSpPr>
          <p:spPr>
            <a:xfrm>
              <a:off x="911084" y="5281760"/>
              <a:ext cx="253253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MENA</a:t>
              </a:r>
            </a:p>
          </p:txBody>
        </p:sp>
        <p:sp>
          <p:nvSpPr>
            <p:cNvPr id="137" name="tx137"/>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MENA ranked number 5 out of 7 UNICEF regions, with DTP1 coverage of 89%.
DTP1 coverage (89%) was 3 percentage points lower than in 2019 (92%).
This equates to 1.3 million zero-dose children in 2025 compared to 864,000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42" name="Group 141"/>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MENA, 1 out of 20 (5%) countries had DTP1 coverage below 70% in 2025. This was Yemen, which accounts for approximately 1.4 million (12%) of the total annual cohort of surviving infants in the region.
There were 15 (75%) countries that achieved DTP1 of 90% or higher, accounting for 7.7 million (68%)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15 countries achieved at least 90% DTP1 coverage, while 1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1607770" cy="1049819"/>
            </a:xfrm>
            <a:prstGeom prst="rect">
              <a:avLst/>
            </a:prstGeom>
            <a:solidFill>
              <a:srgbClr val="EBEBEB">
                <a:alpha val="100000"/>
              </a:srgbClr>
            </a:solidFill>
          </p:spPr>
          <p:txBody>
            <a:bodyPr/>
            <a:lstStyle/>
            <a:p>
              <a:endParaRPr/>
            </a:p>
          </p:txBody>
        </p:sp>
        <p:sp>
          <p:nvSpPr>
            <p:cNvPr id="6" name="pl6"/>
            <p:cNvSpPr/>
            <p:nvPr/>
          </p:nvSpPr>
          <p:spPr>
            <a:xfrm>
              <a:off x="757200" y="16974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3875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077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85239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54252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232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3028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3908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4788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668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654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7428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8308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9189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3028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30280" y="1245058"/>
              <a:ext cx="1461609" cy="99156"/>
            </a:xfrm>
            <a:custGeom>
              <a:avLst/>
              <a:gdLst/>
              <a:ahLst/>
              <a:cxnLst/>
              <a:rect l="0" t="0" r="0" b="0"/>
              <a:pathLst>
                <a:path w="1461609" h="99156">
                  <a:moveTo>
                    <a:pt x="0" y="37183"/>
                  </a:moveTo>
                  <a:lnTo>
                    <a:pt x="208801" y="49578"/>
                  </a:lnTo>
                  <a:lnTo>
                    <a:pt x="417602" y="61972"/>
                  </a:lnTo>
                  <a:lnTo>
                    <a:pt x="626404" y="86761"/>
                  </a:lnTo>
                  <a:lnTo>
                    <a:pt x="835205" y="99156"/>
                  </a:lnTo>
                  <a:lnTo>
                    <a:pt x="1044007" y="12394"/>
                  </a:lnTo>
                  <a:lnTo>
                    <a:pt x="1252808" y="12394"/>
                  </a:lnTo>
                  <a:lnTo>
                    <a:pt x="1461609"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30280" y="1245058"/>
              <a:ext cx="1461609" cy="99156"/>
            </a:xfrm>
            <a:custGeom>
              <a:avLst/>
              <a:gdLst/>
              <a:ahLst/>
              <a:cxnLst/>
              <a:rect l="0" t="0" r="0" b="0"/>
              <a:pathLst>
                <a:path w="1461609" h="99156">
                  <a:moveTo>
                    <a:pt x="0" y="37183"/>
                  </a:moveTo>
                  <a:lnTo>
                    <a:pt x="208801" y="49578"/>
                  </a:lnTo>
                  <a:lnTo>
                    <a:pt x="417602" y="61972"/>
                  </a:lnTo>
                  <a:lnTo>
                    <a:pt x="626404" y="86761"/>
                  </a:lnTo>
                  <a:lnTo>
                    <a:pt x="835205" y="99156"/>
                  </a:lnTo>
                  <a:lnTo>
                    <a:pt x="1044007" y="12394"/>
                  </a:lnTo>
                  <a:lnTo>
                    <a:pt x="1252808" y="12394"/>
                  </a:lnTo>
                  <a:lnTo>
                    <a:pt x="1461609"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3028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30280" y="1245058"/>
              <a:ext cx="1461609" cy="99156"/>
            </a:xfrm>
            <a:custGeom>
              <a:avLst/>
              <a:gdLst/>
              <a:ahLst/>
              <a:cxnLst/>
              <a:rect l="0" t="0" r="0" b="0"/>
              <a:pathLst>
                <a:path w="1461609" h="99156">
                  <a:moveTo>
                    <a:pt x="0" y="37183"/>
                  </a:moveTo>
                  <a:lnTo>
                    <a:pt x="208801" y="49578"/>
                  </a:lnTo>
                  <a:lnTo>
                    <a:pt x="417602" y="61972"/>
                  </a:lnTo>
                  <a:lnTo>
                    <a:pt x="626404" y="86761"/>
                  </a:lnTo>
                  <a:lnTo>
                    <a:pt x="835205" y="99156"/>
                  </a:lnTo>
                  <a:lnTo>
                    <a:pt x="1044007" y="12394"/>
                  </a:lnTo>
                  <a:lnTo>
                    <a:pt x="1252808" y="12394"/>
                  </a:lnTo>
                  <a:lnTo>
                    <a:pt x="1461609" y="0"/>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30280" y="1245058"/>
              <a:ext cx="1461609" cy="99156"/>
            </a:xfrm>
            <a:custGeom>
              <a:avLst/>
              <a:gdLst/>
              <a:ahLst/>
              <a:cxnLst/>
              <a:rect l="0" t="0" r="0" b="0"/>
              <a:pathLst>
                <a:path w="1461609" h="99156">
                  <a:moveTo>
                    <a:pt x="0" y="37183"/>
                  </a:moveTo>
                  <a:lnTo>
                    <a:pt x="208801" y="49578"/>
                  </a:lnTo>
                  <a:lnTo>
                    <a:pt x="417602" y="61972"/>
                  </a:lnTo>
                  <a:lnTo>
                    <a:pt x="626404" y="86761"/>
                  </a:lnTo>
                  <a:lnTo>
                    <a:pt x="835205" y="99156"/>
                  </a:lnTo>
                  <a:lnTo>
                    <a:pt x="1044007" y="12394"/>
                  </a:lnTo>
                  <a:lnTo>
                    <a:pt x="1252808" y="12394"/>
                  </a:lnTo>
                  <a:lnTo>
                    <a:pt x="1461609" y="0"/>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69991" y="1102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8" name="tx28"/>
            <p:cNvSpPr/>
            <p:nvPr/>
          </p:nvSpPr>
          <p:spPr>
            <a:xfrm>
              <a:off x="978792" y="11145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 name="tx29"/>
            <p:cNvSpPr/>
            <p:nvPr/>
          </p:nvSpPr>
          <p:spPr>
            <a:xfrm>
              <a:off x="1187593" y="1126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0" name="tx30"/>
            <p:cNvSpPr/>
            <p:nvPr/>
          </p:nvSpPr>
          <p:spPr>
            <a:xfrm>
              <a:off x="1396395" y="1151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 name="tx31"/>
            <p:cNvSpPr/>
            <p:nvPr/>
          </p:nvSpPr>
          <p:spPr>
            <a:xfrm>
              <a:off x="1605196" y="1164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2" name="tx32"/>
            <p:cNvSpPr/>
            <p:nvPr/>
          </p:nvSpPr>
          <p:spPr>
            <a:xfrm>
              <a:off x="1813998" y="107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3" name="tx33"/>
            <p:cNvSpPr/>
            <p:nvPr/>
          </p:nvSpPr>
          <p:spPr>
            <a:xfrm>
              <a:off x="2022799" y="107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 name="tx34"/>
            <p:cNvSpPr/>
            <p:nvPr/>
          </p:nvSpPr>
          <p:spPr>
            <a:xfrm>
              <a:off x="2231601"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 name="rc35"/>
            <p:cNvSpPr/>
            <p:nvPr/>
          </p:nvSpPr>
          <p:spPr>
            <a:xfrm>
              <a:off x="757200" y="2209351"/>
              <a:ext cx="1607770" cy="1049819"/>
            </a:xfrm>
            <a:prstGeom prst="rect">
              <a:avLst/>
            </a:prstGeom>
            <a:solidFill>
              <a:srgbClr val="EBEBEB">
                <a:alpha val="100000"/>
              </a:srgbClr>
            </a:solidFill>
          </p:spPr>
          <p:txBody>
            <a:bodyPr/>
            <a:lstStyle/>
            <a:p>
              <a:endParaRPr/>
            </a:p>
          </p:txBody>
        </p:sp>
        <p:sp>
          <p:nvSpPr>
            <p:cNvPr id="36" name="pl36"/>
            <p:cNvSpPr/>
            <p:nvPr/>
          </p:nvSpPr>
          <p:spPr>
            <a:xfrm>
              <a:off x="757200" y="3031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7218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412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186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287679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566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3028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03908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4788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668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654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87428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08308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29189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3028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30280" y="2579329"/>
              <a:ext cx="1461609" cy="123945"/>
            </a:xfrm>
            <a:custGeom>
              <a:avLst/>
              <a:gdLst/>
              <a:ahLst/>
              <a:cxnLst/>
              <a:rect l="0" t="0" r="0" b="0"/>
              <a:pathLst>
                <a:path w="1461609" h="123945">
                  <a:moveTo>
                    <a:pt x="0" y="49578"/>
                  </a:moveTo>
                  <a:lnTo>
                    <a:pt x="208801" y="74367"/>
                  </a:lnTo>
                  <a:lnTo>
                    <a:pt x="417602" y="111551"/>
                  </a:lnTo>
                  <a:lnTo>
                    <a:pt x="626404" y="123945"/>
                  </a:lnTo>
                  <a:lnTo>
                    <a:pt x="835205" y="0"/>
                  </a:lnTo>
                  <a:lnTo>
                    <a:pt x="1044007" y="24789"/>
                  </a:lnTo>
                  <a:lnTo>
                    <a:pt x="1252808" y="24789"/>
                  </a:lnTo>
                  <a:lnTo>
                    <a:pt x="1461609" y="37183"/>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30280" y="2579329"/>
              <a:ext cx="1461609" cy="123945"/>
            </a:xfrm>
            <a:custGeom>
              <a:avLst/>
              <a:gdLst/>
              <a:ahLst/>
              <a:cxnLst/>
              <a:rect l="0" t="0" r="0" b="0"/>
              <a:pathLst>
                <a:path w="1461609" h="123945">
                  <a:moveTo>
                    <a:pt x="0" y="49578"/>
                  </a:moveTo>
                  <a:lnTo>
                    <a:pt x="208801" y="74367"/>
                  </a:lnTo>
                  <a:lnTo>
                    <a:pt x="417602" y="111551"/>
                  </a:lnTo>
                  <a:lnTo>
                    <a:pt x="626404" y="123945"/>
                  </a:lnTo>
                  <a:lnTo>
                    <a:pt x="835205" y="0"/>
                  </a:lnTo>
                  <a:lnTo>
                    <a:pt x="1044007" y="24789"/>
                  </a:lnTo>
                  <a:lnTo>
                    <a:pt x="1252808" y="24789"/>
                  </a:lnTo>
                  <a:lnTo>
                    <a:pt x="1461609" y="37183"/>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3028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30280" y="2579329"/>
              <a:ext cx="1461609" cy="123945"/>
            </a:xfrm>
            <a:custGeom>
              <a:avLst/>
              <a:gdLst/>
              <a:ahLst/>
              <a:cxnLst/>
              <a:rect l="0" t="0" r="0" b="0"/>
              <a:pathLst>
                <a:path w="1461609" h="123945">
                  <a:moveTo>
                    <a:pt x="0" y="49578"/>
                  </a:moveTo>
                  <a:lnTo>
                    <a:pt x="208801" y="74367"/>
                  </a:lnTo>
                  <a:lnTo>
                    <a:pt x="417602" y="111551"/>
                  </a:lnTo>
                  <a:lnTo>
                    <a:pt x="626404" y="123945"/>
                  </a:lnTo>
                  <a:lnTo>
                    <a:pt x="835205" y="0"/>
                  </a:lnTo>
                  <a:lnTo>
                    <a:pt x="1044007" y="24789"/>
                  </a:lnTo>
                  <a:lnTo>
                    <a:pt x="1252808" y="24789"/>
                  </a:lnTo>
                  <a:lnTo>
                    <a:pt x="1461609" y="37183"/>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30280" y="2579329"/>
              <a:ext cx="1461609" cy="123945"/>
            </a:xfrm>
            <a:custGeom>
              <a:avLst/>
              <a:gdLst/>
              <a:ahLst/>
              <a:cxnLst/>
              <a:rect l="0" t="0" r="0" b="0"/>
              <a:pathLst>
                <a:path w="1461609" h="123945">
                  <a:moveTo>
                    <a:pt x="0" y="49578"/>
                  </a:moveTo>
                  <a:lnTo>
                    <a:pt x="208801" y="74367"/>
                  </a:lnTo>
                  <a:lnTo>
                    <a:pt x="417602" y="111551"/>
                  </a:lnTo>
                  <a:lnTo>
                    <a:pt x="626404" y="123945"/>
                  </a:lnTo>
                  <a:lnTo>
                    <a:pt x="835205" y="0"/>
                  </a:lnTo>
                  <a:lnTo>
                    <a:pt x="1044007" y="24789"/>
                  </a:lnTo>
                  <a:lnTo>
                    <a:pt x="1252808" y="24789"/>
                  </a:lnTo>
                  <a:lnTo>
                    <a:pt x="1461609" y="37183"/>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69991" y="24487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 name="tx58"/>
            <p:cNvSpPr/>
            <p:nvPr/>
          </p:nvSpPr>
          <p:spPr>
            <a:xfrm>
              <a:off x="978792" y="24735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9" name="tx59"/>
            <p:cNvSpPr/>
            <p:nvPr/>
          </p:nvSpPr>
          <p:spPr>
            <a:xfrm>
              <a:off x="1187593" y="2510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0" name="tx60"/>
            <p:cNvSpPr/>
            <p:nvPr/>
          </p:nvSpPr>
          <p:spPr>
            <a:xfrm>
              <a:off x="1396395" y="25231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 name="tx61"/>
            <p:cNvSpPr/>
            <p:nvPr/>
          </p:nvSpPr>
          <p:spPr>
            <a:xfrm>
              <a:off x="1605196"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 name="tx62"/>
            <p:cNvSpPr/>
            <p:nvPr/>
          </p:nvSpPr>
          <p:spPr>
            <a:xfrm>
              <a:off x="1813998" y="2424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 name="tx63"/>
            <p:cNvSpPr/>
            <p:nvPr/>
          </p:nvSpPr>
          <p:spPr>
            <a:xfrm>
              <a:off x="2022799" y="2424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 name="tx64"/>
            <p:cNvSpPr/>
            <p:nvPr/>
          </p:nvSpPr>
          <p:spPr>
            <a:xfrm>
              <a:off x="2231601" y="24363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 name="rc65"/>
            <p:cNvSpPr/>
            <p:nvPr/>
          </p:nvSpPr>
          <p:spPr>
            <a:xfrm>
              <a:off x="757200" y="3543623"/>
              <a:ext cx="1607770" cy="1049819"/>
            </a:xfrm>
            <a:prstGeom prst="rect">
              <a:avLst/>
            </a:prstGeom>
            <a:solidFill>
              <a:srgbClr val="EBEBEB">
                <a:alpha val="100000"/>
              </a:srgbClr>
            </a:solidFill>
          </p:spPr>
          <p:txBody>
            <a:bodyPr/>
            <a:lstStyle/>
            <a:p>
              <a:endParaRPr/>
            </a:p>
          </p:txBody>
        </p:sp>
        <p:sp>
          <p:nvSpPr>
            <p:cNvPr id="66" name="pl66"/>
            <p:cNvSpPr/>
            <p:nvPr/>
          </p:nvSpPr>
          <p:spPr>
            <a:xfrm>
              <a:off x="757200" y="4366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056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746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20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110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01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3028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03908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4788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668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654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87428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08308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189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3028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30280" y="3913600"/>
              <a:ext cx="1461609" cy="12394"/>
            </a:xfrm>
            <a:custGeom>
              <a:avLst/>
              <a:gdLst/>
              <a:ahLst/>
              <a:cxnLst/>
              <a:rect l="0" t="0" r="0" b="0"/>
              <a:pathLst>
                <a:path w="1461609" h="12394">
                  <a:moveTo>
                    <a:pt x="0" y="0"/>
                  </a:moveTo>
                  <a:lnTo>
                    <a:pt x="208801" y="0"/>
                  </a:lnTo>
                  <a:lnTo>
                    <a:pt x="417602" y="0"/>
                  </a:lnTo>
                  <a:lnTo>
                    <a:pt x="626404" y="0"/>
                  </a:lnTo>
                  <a:lnTo>
                    <a:pt x="835205" y="0"/>
                  </a:lnTo>
                  <a:lnTo>
                    <a:pt x="1044007" y="0"/>
                  </a:lnTo>
                  <a:lnTo>
                    <a:pt x="1252808" y="12394"/>
                  </a:lnTo>
                  <a:lnTo>
                    <a:pt x="1461609" y="12394"/>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30280" y="3913600"/>
              <a:ext cx="1461609" cy="12394"/>
            </a:xfrm>
            <a:custGeom>
              <a:avLst/>
              <a:gdLst/>
              <a:ahLst/>
              <a:cxnLst/>
              <a:rect l="0" t="0" r="0" b="0"/>
              <a:pathLst>
                <a:path w="1461609" h="12394">
                  <a:moveTo>
                    <a:pt x="0" y="0"/>
                  </a:moveTo>
                  <a:lnTo>
                    <a:pt x="208801" y="0"/>
                  </a:lnTo>
                  <a:lnTo>
                    <a:pt x="417602" y="0"/>
                  </a:lnTo>
                  <a:lnTo>
                    <a:pt x="626404" y="0"/>
                  </a:lnTo>
                  <a:lnTo>
                    <a:pt x="835205" y="0"/>
                  </a:lnTo>
                  <a:lnTo>
                    <a:pt x="1044007" y="0"/>
                  </a:lnTo>
                  <a:lnTo>
                    <a:pt x="1252808" y="12394"/>
                  </a:lnTo>
                  <a:lnTo>
                    <a:pt x="1461609" y="12394"/>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3028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30280" y="3913600"/>
              <a:ext cx="1461609" cy="12394"/>
            </a:xfrm>
            <a:custGeom>
              <a:avLst/>
              <a:gdLst/>
              <a:ahLst/>
              <a:cxnLst/>
              <a:rect l="0" t="0" r="0" b="0"/>
              <a:pathLst>
                <a:path w="1461609" h="12394">
                  <a:moveTo>
                    <a:pt x="0" y="0"/>
                  </a:moveTo>
                  <a:lnTo>
                    <a:pt x="208801" y="0"/>
                  </a:lnTo>
                  <a:lnTo>
                    <a:pt x="417602" y="0"/>
                  </a:lnTo>
                  <a:lnTo>
                    <a:pt x="626404" y="0"/>
                  </a:lnTo>
                  <a:lnTo>
                    <a:pt x="835205" y="0"/>
                  </a:lnTo>
                  <a:lnTo>
                    <a:pt x="1044007" y="0"/>
                  </a:lnTo>
                  <a:lnTo>
                    <a:pt x="1252808" y="12394"/>
                  </a:lnTo>
                  <a:lnTo>
                    <a:pt x="1461609" y="12394"/>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30280" y="3913600"/>
              <a:ext cx="1461609" cy="12394"/>
            </a:xfrm>
            <a:custGeom>
              <a:avLst/>
              <a:gdLst/>
              <a:ahLst/>
              <a:cxnLst/>
              <a:rect l="0" t="0" r="0" b="0"/>
              <a:pathLst>
                <a:path w="1461609" h="12394">
                  <a:moveTo>
                    <a:pt x="0" y="0"/>
                  </a:moveTo>
                  <a:lnTo>
                    <a:pt x="208801" y="0"/>
                  </a:lnTo>
                  <a:lnTo>
                    <a:pt x="417602" y="0"/>
                  </a:lnTo>
                  <a:lnTo>
                    <a:pt x="626404" y="0"/>
                  </a:lnTo>
                  <a:lnTo>
                    <a:pt x="835205" y="0"/>
                  </a:lnTo>
                  <a:lnTo>
                    <a:pt x="1044007" y="0"/>
                  </a:lnTo>
                  <a:lnTo>
                    <a:pt x="1252808" y="12394"/>
                  </a:lnTo>
                  <a:lnTo>
                    <a:pt x="1461609" y="12394"/>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69991"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 name="tx88"/>
            <p:cNvSpPr/>
            <p:nvPr/>
          </p:nvSpPr>
          <p:spPr>
            <a:xfrm>
              <a:off x="978792"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9" name="tx89"/>
            <p:cNvSpPr/>
            <p:nvPr/>
          </p:nvSpPr>
          <p:spPr>
            <a:xfrm>
              <a:off x="1187593"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 name="tx90"/>
            <p:cNvSpPr/>
            <p:nvPr/>
          </p:nvSpPr>
          <p:spPr>
            <a:xfrm>
              <a:off x="1396395"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 name="tx91"/>
            <p:cNvSpPr/>
            <p:nvPr/>
          </p:nvSpPr>
          <p:spPr>
            <a:xfrm>
              <a:off x="1605196"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 name="tx92"/>
            <p:cNvSpPr/>
            <p:nvPr/>
          </p:nvSpPr>
          <p:spPr>
            <a:xfrm>
              <a:off x="1813998"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 name="tx93"/>
            <p:cNvSpPr/>
            <p:nvPr/>
          </p:nvSpPr>
          <p:spPr>
            <a:xfrm>
              <a:off x="2022799" y="374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4" name="tx94"/>
            <p:cNvSpPr/>
            <p:nvPr/>
          </p:nvSpPr>
          <p:spPr>
            <a:xfrm>
              <a:off x="2231601" y="374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5" name="rc95"/>
            <p:cNvSpPr/>
            <p:nvPr/>
          </p:nvSpPr>
          <p:spPr>
            <a:xfrm>
              <a:off x="757200" y="4877894"/>
              <a:ext cx="1607770" cy="1049819"/>
            </a:xfrm>
            <a:prstGeom prst="rect">
              <a:avLst/>
            </a:prstGeom>
            <a:solidFill>
              <a:srgbClr val="EBEBEB">
                <a:alpha val="100000"/>
              </a:srgbClr>
            </a:solidFill>
          </p:spPr>
          <p:txBody>
            <a:bodyPr/>
            <a:lstStyle/>
            <a:p>
              <a:endParaRPr/>
            </a:p>
          </p:txBody>
        </p:sp>
        <p:sp>
          <p:nvSpPr>
            <p:cNvPr id="96" name="pl96"/>
            <p:cNvSpPr/>
            <p:nvPr/>
          </p:nvSpPr>
          <p:spPr>
            <a:xfrm>
              <a:off x="757200" y="5700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3904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08054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55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4534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3547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3028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03908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4788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668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654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87428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08308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9189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3028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30280" y="5247872"/>
              <a:ext cx="1461609" cy="632123"/>
            </a:xfrm>
            <a:custGeom>
              <a:avLst/>
              <a:gdLst/>
              <a:ahLst/>
              <a:cxnLst/>
              <a:rect l="0" t="0" r="0" b="0"/>
              <a:pathLst>
                <a:path w="1461609" h="632123">
                  <a:moveTo>
                    <a:pt x="0" y="0"/>
                  </a:moveTo>
                  <a:lnTo>
                    <a:pt x="208801" y="0"/>
                  </a:lnTo>
                  <a:lnTo>
                    <a:pt x="417602" y="12394"/>
                  </a:lnTo>
                  <a:lnTo>
                    <a:pt x="626404" y="74367"/>
                  </a:lnTo>
                  <a:lnTo>
                    <a:pt x="835205" y="74367"/>
                  </a:lnTo>
                  <a:lnTo>
                    <a:pt x="1044007" y="520571"/>
                  </a:lnTo>
                  <a:lnTo>
                    <a:pt x="1252808" y="632123"/>
                  </a:lnTo>
                  <a:lnTo>
                    <a:pt x="1461609" y="198313"/>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30280" y="5247872"/>
              <a:ext cx="1461609" cy="632123"/>
            </a:xfrm>
            <a:custGeom>
              <a:avLst/>
              <a:gdLst/>
              <a:ahLst/>
              <a:cxnLst/>
              <a:rect l="0" t="0" r="0" b="0"/>
              <a:pathLst>
                <a:path w="1461609" h="632123">
                  <a:moveTo>
                    <a:pt x="0" y="0"/>
                  </a:moveTo>
                  <a:lnTo>
                    <a:pt x="208801" y="0"/>
                  </a:lnTo>
                  <a:lnTo>
                    <a:pt x="417602" y="12394"/>
                  </a:lnTo>
                  <a:lnTo>
                    <a:pt x="626404" y="74367"/>
                  </a:lnTo>
                  <a:lnTo>
                    <a:pt x="835205" y="74367"/>
                  </a:lnTo>
                  <a:lnTo>
                    <a:pt x="1044007" y="520571"/>
                  </a:lnTo>
                  <a:lnTo>
                    <a:pt x="1252808" y="632123"/>
                  </a:lnTo>
                  <a:lnTo>
                    <a:pt x="1461609" y="198313"/>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3028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30280" y="5247872"/>
              <a:ext cx="1461609" cy="632123"/>
            </a:xfrm>
            <a:custGeom>
              <a:avLst/>
              <a:gdLst/>
              <a:ahLst/>
              <a:cxnLst/>
              <a:rect l="0" t="0" r="0" b="0"/>
              <a:pathLst>
                <a:path w="1461609" h="632123">
                  <a:moveTo>
                    <a:pt x="0" y="0"/>
                  </a:moveTo>
                  <a:lnTo>
                    <a:pt x="208801" y="0"/>
                  </a:lnTo>
                  <a:lnTo>
                    <a:pt x="417602" y="12394"/>
                  </a:lnTo>
                  <a:lnTo>
                    <a:pt x="626404" y="74367"/>
                  </a:lnTo>
                  <a:lnTo>
                    <a:pt x="835205" y="74367"/>
                  </a:lnTo>
                  <a:lnTo>
                    <a:pt x="1044007" y="520571"/>
                  </a:lnTo>
                  <a:lnTo>
                    <a:pt x="1252808" y="632123"/>
                  </a:lnTo>
                  <a:lnTo>
                    <a:pt x="1461609" y="198313"/>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30280" y="5247872"/>
              <a:ext cx="1461609" cy="632123"/>
            </a:xfrm>
            <a:custGeom>
              <a:avLst/>
              <a:gdLst/>
              <a:ahLst/>
              <a:cxnLst/>
              <a:rect l="0" t="0" r="0" b="0"/>
              <a:pathLst>
                <a:path w="1461609" h="632123">
                  <a:moveTo>
                    <a:pt x="0" y="0"/>
                  </a:moveTo>
                  <a:lnTo>
                    <a:pt x="208801" y="0"/>
                  </a:lnTo>
                  <a:lnTo>
                    <a:pt x="417602" y="12394"/>
                  </a:lnTo>
                  <a:lnTo>
                    <a:pt x="626404" y="74367"/>
                  </a:lnTo>
                  <a:lnTo>
                    <a:pt x="835205" y="74367"/>
                  </a:lnTo>
                  <a:lnTo>
                    <a:pt x="1044007" y="520571"/>
                  </a:lnTo>
                  <a:lnTo>
                    <a:pt x="1252808" y="632123"/>
                  </a:lnTo>
                  <a:lnTo>
                    <a:pt x="1461609" y="198313"/>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69991" y="5067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8" name="tx118"/>
            <p:cNvSpPr/>
            <p:nvPr/>
          </p:nvSpPr>
          <p:spPr>
            <a:xfrm>
              <a:off x="978792" y="5067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9" name="tx119"/>
            <p:cNvSpPr/>
            <p:nvPr/>
          </p:nvSpPr>
          <p:spPr>
            <a:xfrm>
              <a:off x="1187593" y="5080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0" name="tx120"/>
            <p:cNvSpPr/>
            <p:nvPr/>
          </p:nvSpPr>
          <p:spPr>
            <a:xfrm>
              <a:off x="1396395" y="51420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1" name="tx121"/>
            <p:cNvSpPr/>
            <p:nvPr/>
          </p:nvSpPr>
          <p:spPr>
            <a:xfrm>
              <a:off x="1605196" y="51420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2" name="tx122"/>
            <p:cNvSpPr/>
            <p:nvPr/>
          </p:nvSpPr>
          <p:spPr>
            <a:xfrm>
              <a:off x="1813998" y="55896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123" name="tx123"/>
            <p:cNvSpPr/>
            <p:nvPr/>
          </p:nvSpPr>
          <p:spPr>
            <a:xfrm>
              <a:off x="2022799" y="56998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124" name="tx124"/>
            <p:cNvSpPr/>
            <p:nvPr/>
          </p:nvSpPr>
          <p:spPr>
            <a:xfrm>
              <a:off x="2231601" y="52660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5" name="rc125"/>
            <p:cNvSpPr/>
            <p:nvPr/>
          </p:nvSpPr>
          <p:spPr>
            <a:xfrm>
              <a:off x="2434560" y="875080"/>
              <a:ext cx="1607770" cy="1049819"/>
            </a:xfrm>
            <a:prstGeom prst="rect">
              <a:avLst/>
            </a:prstGeom>
            <a:solidFill>
              <a:srgbClr val="EBEBEB">
                <a:alpha val="100000"/>
              </a:srgbClr>
            </a:solidFill>
          </p:spPr>
          <p:txBody>
            <a:bodyPr/>
            <a:lstStyle/>
            <a:p>
              <a:endParaRPr/>
            </a:p>
          </p:txBody>
        </p:sp>
        <p:sp>
          <p:nvSpPr>
            <p:cNvPr id="126" name="pl126"/>
            <p:cNvSpPr/>
            <p:nvPr/>
          </p:nvSpPr>
          <p:spPr>
            <a:xfrm>
              <a:off x="2434560" y="16974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434560" y="13875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434560" y="1077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43456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434560" y="185239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434560" y="154252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34560" y="1232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50764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71644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92524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13404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34284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5516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76044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96925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50764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507640" y="1245058"/>
              <a:ext cx="1461609" cy="24789"/>
            </a:xfrm>
            <a:custGeom>
              <a:avLst/>
              <a:gdLst/>
              <a:ahLst/>
              <a:cxnLst/>
              <a:rect l="0" t="0" r="0" b="0"/>
              <a:pathLst>
                <a:path w="1461609" h="24789">
                  <a:moveTo>
                    <a:pt x="0" y="0"/>
                  </a:moveTo>
                  <a:lnTo>
                    <a:pt x="208801" y="0"/>
                  </a:lnTo>
                  <a:lnTo>
                    <a:pt x="417602" y="0"/>
                  </a:lnTo>
                  <a:lnTo>
                    <a:pt x="626404" y="0"/>
                  </a:lnTo>
                  <a:lnTo>
                    <a:pt x="835205" y="24789"/>
                  </a:lnTo>
                  <a:lnTo>
                    <a:pt x="1044007" y="0"/>
                  </a:lnTo>
                  <a:lnTo>
                    <a:pt x="1252808" y="12394"/>
                  </a:lnTo>
                  <a:lnTo>
                    <a:pt x="1461609"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507640" y="1245058"/>
              <a:ext cx="1461609" cy="24789"/>
            </a:xfrm>
            <a:custGeom>
              <a:avLst/>
              <a:gdLst/>
              <a:ahLst/>
              <a:cxnLst/>
              <a:rect l="0" t="0" r="0" b="0"/>
              <a:pathLst>
                <a:path w="1461609" h="24789">
                  <a:moveTo>
                    <a:pt x="0" y="0"/>
                  </a:moveTo>
                  <a:lnTo>
                    <a:pt x="208801" y="0"/>
                  </a:lnTo>
                  <a:lnTo>
                    <a:pt x="417602" y="0"/>
                  </a:lnTo>
                  <a:lnTo>
                    <a:pt x="626404" y="0"/>
                  </a:lnTo>
                  <a:lnTo>
                    <a:pt x="835205" y="24789"/>
                  </a:lnTo>
                  <a:lnTo>
                    <a:pt x="1044007" y="0"/>
                  </a:lnTo>
                  <a:lnTo>
                    <a:pt x="1252808" y="12394"/>
                  </a:lnTo>
                  <a:lnTo>
                    <a:pt x="1461609"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50764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507640" y="1245058"/>
              <a:ext cx="1461609" cy="24789"/>
            </a:xfrm>
            <a:custGeom>
              <a:avLst/>
              <a:gdLst/>
              <a:ahLst/>
              <a:cxnLst/>
              <a:rect l="0" t="0" r="0" b="0"/>
              <a:pathLst>
                <a:path w="1461609" h="24789">
                  <a:moveTo>
                    <a:pt x="0" y="0"/>
                  </a:moveTo>
                  <a:lnTo>
                    <a:pt x="208801" y="0"/>
                  </a:lnTo>
                  <a:lnTo>
                    <a:pt x="417602" y="0"/>
                  </a:lnTo>
                  <a:lnTo>
                    <a:pt x="626404" y="0"/>
                  </a:lnTo>
                  <a:lnTo>
                    <a:pt x="835205" y="24789"/>
                  </a:lnTo>
                  <a:lnTo>
                    <a:pt x="1044007" y="0"/>
                  </a:lnTo>
                  <a:lnTo>
                    <a:pt x="1252808" y="12394"/>
                  </a:lnTo>
                  <a:lnTo>
                    <a:pt x="1461609"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507640" y="1245058"/>
              <a:ext cx="1461609" cy="24789"/>
            </a:xfrm>
            <a:custGeom>
              <a:avLst/>
              <a:gdLst/>
              <a:ahLst/>
              <a:cxnLst/>
              <a:rect l="0" t="0" r="0" b="0"/>
              <a:pathLst>
                <a:path w="1461609" h="24789">
                  <a:moveTo>
                    <a:pt x="0" y="0"/>
                  </a:moveTo>
                  <a:lnTo>
                    <a:pt x="208801" y="0"/>
                  </a:lnTo>
                  <a:lnTo>
                    <a:pt x="417602" y="0"/>
                  </a:lnTo>
                  <a:lnTo>
                    <a:pt x="626404" y="0"/>
                  </a:lnTo>
                  <a:lnTo>
                    <a:pt x="835205" y="24789"/>
                  </a:lnTo>
                  <a:lnTo>
                    <a:pt x="1044007" y="0"/>
                  </a:lnTo>
                  <a:lnTo>
                    <a:pt x="1252808" y="12394"/>
                  </a:lnTo>
                  <a:lnTo>
                    <a:pt x="1461609"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447351"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8" name="tx148"/>
            <p:cNvSpPr/>
            <p:nvPr/>
          </p:nvSpPr>
          <p:spPr>
            <a:xfrm>
              <a:off x="2656152"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9" name="tx149"/>
            <p:cNvSpPr/>
            <p:nvPr/>
          </p:nvSpPr>
          <p:spPr>
            <a:xfrm>
              <a:off x="2864953"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0" name="tx150"/>
            <p:cNvSpPr/>
            <p:nvPr/>
          </p:nvSpPr>
          <p:spPr>
            <a:xfrm>
              <a:off x="3073755"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1" name="tx151"/>
            <p:cNvSpPr/>
            <p:nvPr/>
          </p:nvSpPr>
          <p:spPr>
            <a:xfrm>
              <a:off x="3282556" y="1089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52" name="tx152"/>
            <p:cNvSpPr/>
            <p:nvPr/>
          </p:nvSpPr>
          <p:spPr>
            <a:xfrm>
              <a:off x="3491358"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3" name="tx153"/>
            <p:cNvSpPr/>
            <p:nvPr/>
          </p:nvSpPr>
          <p:spPr>
            <a:xfrm>
              <a:off x="3700159" y="107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54" name="tx154"/>
            <p:cNvSpPr/>
            <p:nvPr/>
          </p:nvSpPr>
          <p:spPr>
            <a:xfrm>
              <a:off x="3908960"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5" name="rc155"/>
            <p:cNvSpPr/>
            <p:nvPr/>
          </p:nvSpPr>
          <p:spPr>
            <a:xfrm>
              <a:off x="2434560" y="2209351"/>
              <a:ext cx="1607770" cy="1049819"/>
            </a:xfrm>
            <a:prstGeom prst="rect">
              <a:avLst/>
            </a:prstGeom>
            <a:solidFill>
              <a:srgbClr val="EBEBEB">
                <a:alpha val="100000"/>
              </a:srgbClr>
            </a:solidFill>
          </p:spPr>
          <p:txBody>
            <a:bodyPr/>
            <a:lstStyle/>
            <a:p>
              <a:endParaRPr/>
            </a:p>
          </p:txBody>
        </p:sp>
        <p:sp>
          <p:nvSpPr>
            <p:cNvPr id="156" name="pl156"/>
            <p:cNvSpPr/>
            <p:nvPr/>
          </p:nvSpPr>
          <p:spPr>
            <a:xfrm>
              <a:off x="2434560" y="3031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434560" y="27218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434560" y="2412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43456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434560" y="3186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434560" y="287679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34560" y="2566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50764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71644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2524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13404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34284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16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76044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96925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50764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507640" y="2591724"/>
              <a:ext cx="1461609" cy="247891"/>
            </a:xfrm>
            <a:custGeom>
              <a:avLst/>
              <a:gdLst/>
              <a:ahLst/>
              <a:cxnLst/>
              <a:rect l="0" t="0" r="0" b="0"/>
              <a:pathLst>
                <a:path w="1461609" h="247891">
                  <a:moveTo>
                    <a:pt x="0" y="0"/>
                  </a:moveTo>
                  <a:lnTo>
                    <a:pt x="208801" y="99156"/>
                  </a:lnTo>
                  <a:lnTo>
                    <a:pt x="417602" y="247891"/>
                  </a:lnTo>
                  <a:lnTo>
                    <a:pt x="626404" y="161129"/>
                  </a:lnTo>
                  <a:lnTo>
                    <a:pt x="835205" y="74367"/>
                  </a:lnTo>
                  <a:lnTo>
                    <a:pt x="1044007" y="12394"/>
                  </a:lnTo>
                  <a:lnTo>
                    <a:pt x="1252808" y="12394"/>
                  </a:lnTo>
                  <a:lnTo>
                    <a:pt x="1461609" y="0"/>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507640" y="2591724"/>
              <a:ext cx="1461609" cy="247891"/>
            </a:xfrm>
            <a:custGeom>
              <a:avLst/>
              <a:gdLst/>
              <a:ahLst/>
              <a:cxnLst/>
              <a:rect l="0" t="0" r="0" b="0"/>
              <a:pathLst>
                <a:path w="1461609" h="247891">
                  <a:moveTo>
                    <a:pt x="0" y="0"/>
                  </a:moveTo>
                  <a:lnTo>
                    <a:pt x="208801" y="99156"/>
                  </a:lnTo>
                  <a:lnTo>
                    <a:pt x="417602" y="247891"/>
                  </a:lnTo>
                  <a:lnTo>
                    <a:pt x="626404" y="161129"/>
                  </a:lnTo>
                  <a:lnTo>
                    <a:pt x="835205" y="74367"/>
                  </a:lnTo>
                  <a:lnTo>
                    <a:pt x="1044007" y="12394"/>
                  </a:lnTo>
                  <a:lnTo>
                    <a:pt x="1252808" y="12394"/>
                  </a:lnTo>
                  <a:lnTo>
                    <a:pt x="1461609" y="0"/>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50764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507640" y="2591724"/>
              <a:ext cx="1461609" cy="247891"/>
            </a:xfrm>
            <a:custGeom>
              <a:avLst/>
              <a:gdLst/>
              <a:ahLst/>
              <a:cxnLst/>
              <a:rect l="0" t="0" r="0" b="0"/>
              <a:pathLst>
                <a:path w="1461609" h="247891">
                  <a:moveTo>
                    <a:pt x="0" y="0"/>
                  </a:moveTo>
                  <a:lnTo>
                    <a:pt x="208801" y="99156"/>
                  </a:lnTo>
                  <a:lnTo>
                    <a:pt x="417602" y="247891"/>
                  </a:lnTo>
                  <a:lnTo>
                    <a:pt x="626404" y="161129"/>
                  </a:lnTo>
                  <a:lnTo>
                    <a:pt x="835205" y="74367"/>
                  </a:lnTo>
                  <a:lnTo>
                    <a:pt x="1044007" y="12394"/>
                  </a:lnTo>
                  <a:lnTo>
                    <a:pt x="1252808" y="12394"/>
                  </a:lnTo>
                  <a:lnTo>
                    <a:pt x="1461609" y="0"/>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507640" y="2591724"/>
              <a:ext cx="1461609" cy="247891"/>
            </a:xfrm>
            <a:custGeom>
              <a:avLst/>
              <a:gdLst/>
              <a:ahLst/>
              <a:cxnLst/>
              <a:rect l="0" t="0" r="0" b="0"/>
              <a:pathLst>
                <a:path w="1461609" h="247891">
                  <a:moveTo>
                    <a:pt x="0" y="0"/>
                  </a:moveTo>
                  <a:lnTo>
                    <a:pt x="208801" y="99156"/>
                  </a:lnTo>
                  <a:lnTo>
                    <a:pt x="417602" y="247891"/>
                  </a:lnTo>
                  <a:lnTo>
                    <a:pt x="626404" y="161129"/>
                  </a:lnTo>
                  <a:lnTo>
                    <a:pt x="835205" y="74367"/>
                  </a:lnTo>
                  <a:lnTo>
                    <a:pt x="1044007" y="12394"/>
                  </a:lnTo>
                  <a:lnTo>
                    <a:pt x="1252808" y="12394"/>
                  </a:lnTo>
                  <a:lnTo>
                    <a:pt x="1461609" y="0"/>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447351" y="2411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78" name="tx178"/>
            <p:cNvSpPr/>
            <p:nvPr/>
          </p:nvSpPr>
          <p:spPr>
            <a:xfrm>
              <a:off x="2656152" y="2510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79" name="tx179"/>
            <p:cNvSpPr/>
            <p:nvPr/>
          </p:nvSpPr>
          <p:spPr>
            <a:xfrm>
              <a:off x="2864953" y="26594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80" name="tx180"/>
            <p:cNvSpPr/>
            <p:nvPr/>
          </p:nvSpPr>
          <p:spPr>
            <a:xfrm>
              <a:off x="3073755" y="2572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81" name="tx181"/>
            <p:cNvSpPr/>
            <p:nvPr/>
          </p:nvSpPr>
          <p:spPr>
            <a:xfrm>
              <a:off x="3282556" y="2485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2" name="tx182"/>
            <p:cNvSpPr/>
            <p:nvPr/>
          </p:nvSpPr>
          <p:spPr>
            <a:xfrm>
              <a:off x="3491358" y="2424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3" name="tx183"/>
            <p:cNvSpPr/>
            <p:nvPr/>
          </p:nvSpPr>
          <p:spPr>
            <a:xfrm>
              <a:off x="3700159" y="2424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4" name="tx184"/>
            <p:cNvSpPr/>
            <p:nvPr/>
          </p:nvSpPr>
          <p:spPr>
            <a:xfrm>
              <a:off x="3908960" y="2411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85" name="rc185"/>
            <p:cNvSpPr/>
            <p:nvPr/>
          </p:nvSpPr>
          <p:spPr>
            <a:xfrm>
              <a:off x="2434560" y="3543623"/>
              <a:ext cx="1607770" cy="1049819"/>
            </a:xfrm>
            <a:prstGeom prst="rect">
              <a:avLst/>
            </a:prstGeom>
            <a:solidFill>
              <a:srgbClr val="EBEBEB">
                <a:alpha val="100000"/>
              </a:srgbClr>
            </a:solidFill>
          </p:spPr>
          <p:txBody>
            <a:bodyPr/>
            <a:lstStyle/>
            <a:p>
              <a:endParaRPr/>
            </a:p>
          </p:txBody>
        </p:sp>
        <p:sp>
          <p:nvSpPr>
            <p:cNvPr id="186" name="pl186"/>
            <p:cNvSpPr/>
            <p:nvPr/>
          </p:nvSpPr>
          <p:spPr>
            <a:xfrm>
              <a:off x="2434560" y="4366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4056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434560" y="3746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43456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434560" y="4520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42110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34560" y="3901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50764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71644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92524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13404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34284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5516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76044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6925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50764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507640" y="3913600"/>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507640" y="3913600"/>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50764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507640" y="3913600"/>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507640" y="3913600"/>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447351"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8" name="tx208"/>
            <p:cNvSpPr/>
            <p:nvPr/>
          </p:nvSpPr>
          <p:spPr>
            <a:xfrm>
              <a:off x="2656152"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9" name="tx209"/>
            <p:cNvSpPr/>
            <p:nvPr/>
          </p:nvSpPr>
          <p:spPr>
            <a:xfrm>
              <a:off x="2864953"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0" name="tx210"/>
            <p:cNvSpPr/>
            <p:nvPr/>
          </p:nvSpPr>
          <p:spPr>
            <a:xfrm>
              <a:off x="3073755"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1" name="tx211"/>
            <p:cNvSpPr/>
            <p:nvPr/>
          </p:nvSpPr>
          <p:spPr>
            <a:xfrm>
              <a:off x="3282556"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2" name="tx212"/>
            <p:cNvSpPr/>
            <p:nvPr/>
          </p:nvSpPr>
          <p:spPr>
            <a:xfrm>
              <a:off x="3491358"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3" name="tx213"/>
            <p:cNvSpPr/>
            <p:nvPr/>
          </p:nvSpPr>
          <p:spPr>
            <a:xfrm>
              <a:off x="3700159"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4" name="tx214"/>
            <p:cNvSpPr/>
            <p:nvPr/>
          </p:nvSpPr>
          <p:spPr>
            <a:xfrm>
              <a:off x="3908960"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5" name="rc215"/>
            <p:cNvSpPr/>
            <p:nvPr/>
          </p:nvSpPr>
          <p:spPr>
            <a:xfrm>
              <a:off x="2434560" y="4877894"/>
              <a:ext cx="1607770" cy="1049819"/>
            </a:xfrm>
            <a:prstGeom prst="rect">
              <a:avLst/>
            </a:prstGeom>
            <a:solidFill>
              <a:srgbClr val="EBEBEB">
                <a:alpha val="100000"/>
              </a:srgbClr>
            </a:solidFill>
          </p:spPr>
          <p:txBody>
            <a:bodyPr/>
            <a:lstStyle/>
            <a:p>
              <a:endParaRPr/>
            </a:p>
          </p:txBody>
        </p:sp>
        <p:sp>
          <p:nvSpPr>
            <p:cNvPr id="216" name="pl216"/>
            <p:cNvSpPr/>
            <p:nvPr/>
          </p:nvSpPr>
          <p:spPr>
            <a:xfrm>
              <a:off x="2434560" y="5700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53904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508054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5855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34560" y="554534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34560" y="523547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71644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92524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13404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34284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5516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76044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96925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507640" y="5470974"/>
              <a:ext cx="1461609" cy="148734"/>
            </a:xfrm>
            <a:custGeom>
              <a:avLst/>
              <a:gdLst/>
              <a:ahLst/>
              <a:cxnLst/>
              <a:rect l="0" t="0" r="0" b="0"/>
              <a:pathLst>
                <a:path w="1461609" h="148734">
                  <a:moveTo>
                    <a:pt x="0" y="111551"/>
                  </a:moveTo>
                  <a:lnTo>
                    <a:pt x="208801" y="49578"/>
                  </a:lnTo>
                  <a:lnTo>
                    <a:pt x="417602" y="136340"/>
                  </a:lnTo>
                  <a:lnTo>
                    <a:pt x="626404" y="136340"/>
                  </a:lnTo>
                  <a:lnTo>
                    <a:pt x="835205" y="148734"/>
                  </a:lnTo>
                  <a:lnTo>
                    <a:pt x="1044007" y="111551"/>
                  </a:lnTo>
                  <a:lnTo>
                    <a:pt x="1252808" y="0"/>
                  </a:lnTo>
                  <a:lnTo>
                    <a:pt x="1461609" y="74367"/>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507640" y="5470974"/>
              <a:ext cx="1461609" cy="148734"/>
            </a:xfrm>
            <a:custGeom>
              <a:avLst/>
              <a:gdLst/>
              <a:ahLst/>
              <a:cxnLst/>
              <a:rect l="0" t="0" r="0" b="0"/>
              <a:pathLst>
                <a:path w="1461609" h="148734">
                  <a:moveTo>
                    <a:pt x="0" y="111551"/>
                  </a:moveTo>
                  <a:lnTo>
                    <a:pt x="208801" y="49578"/>
                  </a:lnTo>
                  <a:lnTo>
                    <a:pt x="417602" y="136340"/>
                  </a:lnTo>
                  <a:lnTo>
                    <a:pt x="626404" y="136340"/>
                  </a:lnTo>
                  <a:lnTo>
                    <a:pt x="835205" y="148734"/>
                  </a:lnTo>
                  <a:lnTo>
                    <a:pt x="1044007" y="111551"/>
                  </a:lnTo>
                  <a:lnTo>
                    <a:pt x="1252808" y="0"/>
                  </a:lnTo>
                  <a:lnTo>
                    <a:pt x="1461609" y="74367"/>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50764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507640" y="5470974"/>
              <a:ext cx="1461609" cy="148734"/>
            </a:xfrm>
            <a:custGeom>
              <a:avLst/>
              <a:gdLst/>
              <a:ahLst/>
              <a:cxnLst/>
              <a:rect l="0" t="0" r="0" b="0"/>
              <a:pathLst>
                <a:path w="1461609" h="148734">
                  <a:moveTo>
                    <a:pt x="0" y="111551"/>
                  </a:moveTo>
                  <a:lnTo>
                    <a:pt x="208801" y="49578"/>
                  </a:lnTo>
                  <a:lnTo>
                    <a:pt x="417602" y="136340"/>
                  </a:lnTo>
                  <a:lnTo>
                    <a:pt x="626404" y="136340"/>
                  </a:lnTo>
                  <a:lnTo>
                    <a:pt x="835205" y="148734"/>
                  </a:lnTo>
                  <a:lnTo>
                    <a:pt x="1044007" y="111551"/>
                  </a:lnTo>
                  <a:lnTo>
                    <a:pt x="1252808" y="0"/>
                  </a:lnTo>
                  <a:lnTo>
                    <a:pt x="1461609" y="74367"/>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507640" y="5470974"/>
              <a:ext cx="1461609" cy="148734"/>
            </a:xfrm>
            <a:custGeom>
              <a:avLst/>
              <a:gdLst/>
              <a:ahLst/>
              <a:cxnLst/>
              <a:rect l="0" t="0" r="0" b="0"/>
              <a:pathLst>
                <a:path w="1461609" h="148734">
                  <a:moveTo>
                    <a:pt x="0" y="111551"/>
                  </a:moveTo>
                  <a:lnTo>
                    <a:pt x="208801" y="49578"/>
                  </a:lnTo>
                  <a:lnTo>
                    <a:pt x="417602" y="136340"/>
                  </a:lnTo>
                  <a:lnTo>
                    <a:pt x="626404" y="136340"/>
                  </a:lnTo>
                  <a:lnTo>
                    <a:pt x="835205" y="148734"/>
                  </a:lnTo>
                  <a:lnTo>
                    <a:pt x="1044007" y="111551"/>
                  </a:lnTo>
                  <a:lnTo>
                    <a:pt x="1252808" y="0"/>
                  </a:lnTo>
                  <a:lnTo>
                    <a:pt x="1461609" y="74367"/>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447351" y="54037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38" name="tx238"/>
            <p:cNvSpPr/>
            <p:nvPr/>
          </p:nvSpPr>
          <p:spPr>
            <a:xfrm>
              <a:off x="2656152" y="53430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39" name="tx239"/>
            <p:cNvSpPr/>
            <p:nvPr/>
          </p:nvSpPr>
          <p:spPr>
            <a:xfrm>
              <a:off x="2864953" y="54271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40" name="tx240"/>
            <p:cNvSpPr/>
            <p:nvPr/>
          </p:nvSpPr>
          <p:spPr>
            <a:xfrm>
              <a:off x="3073755" y="54271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41" name="tx241"/>
            <p:cNvSpPr/>
            <p:nvPr/>
          </p:nvSpPr>
          <p:spPr>
            <a:xfrm>
              <a:off x="3282556" y="5439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42" name="tx242"/>
            <p:cNvSpPr/>
            <p:nvPr/>
          </p:nvSpPr>
          <p:spPr>
            <a:xfrm>
              <a:off x="3491358" y="54037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43" name="tx243"/>
            <p:cNvSpPr/>
            <p:nvPr/>
          </p:nvSpPr>
          <p:spPr>
            <a:xfrm>
              <a:off x="3700159" y="5290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4" name="tx244"/>
            <p:cNvSpPr/>
            <p:nvPr/>
          </p:nvSpPr>
          <p:spPr>
            <a:xfrm>
              <a:off x="3908960" y="536654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45" name="rc245"/>
            <p:cNvSpPr/>
            <p:nvPr/>
          </p:nvSpPr>
          <p:spPr>
            <a:xfrm>
              <a:off x="4111920" y="875080"/>
              <a:ext cx="1607770" cy="1049819"/>
            </a:xfrm>
            <a:prstGeom prst="rect">
              <a:avLst/>
            </a:prstGeom>
            <a:solidFill>
              <a:srgbClr val="EBEBEB">
                <a:alpha val="100000"/>
              </a:srgbClr>
            </a:solidFill>
          </p:spPr>
          <p:txBody>
            <a:bodyPr/>
            <a:lstStyle/>
            <a:p>
              <a:endParaRPr/>
            </a:p>
          </p:txBody>
        </p:sp>
        <p:sp>
          <p:nvSpPr>
            <p:cNvPr id="246" name="pl246"/>
            <p:cNvSpPr/>
            <p:nvPr/>
          </p:nvSpPr>
          <p:spPr>
            <a:xfrm>
              <a:off x="4111920" y="16974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111920" y="13875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111920" y="1077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11192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111920" y="185239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11920" y="154252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11920" y="1232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18500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3938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60260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81140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02020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22900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43780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64661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8500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4185000" y="1344214"/>
              <a:ext cx="1461609" cy="260285"/>
            </a:xfrm>
            <a:custGeom>
              <a:avLst/>
              <a:gdLst/>
              <a:ahLst/>
              <a:cxnLst/>
              <a:rect l="0" t="0" r="0" b="0"/>
              <a:pathLst>
                <a:path w="1461609" h="260285">
                  <a:moveTo>
                    <a:pt x="0" y="0"/>
                  </a:moveTo>
                  <a:lnTo>
                    <a:pt x="208801" y="0"/>
                  </a:lnTo>
                  <a:lnTo>
                    <a:pt x="417602" y="185918"/>
                  </a:lnTo>
                  <a:lnTo>
                    <a:pt x="626404" y="260285"/>
                  </a:lnTo>
                  <a:lnTo>
                    <a:pt x="835205" y="260285"/>
                  </a:lnTo>
                  <a:lnTo>
                    <a:pt x="1044007" y="173523"/>
                  </a:lnTo>
                  <a:lnTo>
                    <a:pt x="1252808" y="111551"/>
                  </a:lnTo>
                  <a:lnTo>
                    <a:pt x="1461609" y="61972"/>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4185000" y="1344214"/>
              <a:ext cx="1461609" cy="260285"/>
            </a:xfrm>
            <a:custGeom>
              <a:avLst/>
              <a:gdLst/>
              <a:ahLst/>
              <a:cxnLst/>
              <a:rect l="0" t="0" r="0" b="0"/>
              <a:pathLst>
                <a:path w="1461609" h="260285">
                  <a:moveTo>
                    <a:pt x="0" y="0"/>
                  </a:moveTo>
                  <a:lnTo>
                    <a:pt x="208801" y="0"/>
                  </a:lnTo>
                  <a:lnTo>
                    <a:pt x="417602" y="185918"/>
                  </a:lnTo>
                  <a:lnTo>
                    <a:pt x="626404" y="260285"/>
                  </a:lnTo>
                  <a:lnTo>
                    <a:pt x="835205" y="260285"/>
                  </a:lnTo>
                  <a:lnTo>
                    <a:pt x="1044007" y="173523"/>
                  </a:lnTo>
                  <a:lnTo>
                    <a:pt x="1252808" y="111551"/>
                  </a:lnTo>
                  <a:lnTo>
                    <a:pt x="1461609" y="61972"/>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418500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4185000" y="1344214"/>
              <a:ext cx="1461609" cy="260285"/>
            </a:xfrm>
            <a:custGeom>
              <a:avLst/>
              <a:gdLst/>
              <a:ahLst/>
              <a:cxnLst/>
              <a:rect l="0" t="0" r="0" b="0"/>
              <a:pathLst>
                <a:path w="1461609" h="260285">
                  <a:moveTo>
                    <a:pt x="0" y="0"/>
                  </a:moveTo>
                  <a:lnTo>
                    <a:pt x="208801" y="0"/>
                  </a:lnTo>
                  <a:lnTo>
                    <a:pt x="417602" y="185918"/>
                  </a:lnTo>
                  <a:lnTo>
                    <a:pt x="626404" y="260285"/>
                  </a:lnTo>
                  <a:lnTo>
                    <a:pt x="835205" y="260285"/>
                  </a:lnTo>
                  <a:lnTo>
                    <a:pt x="1044007" y="173523"/>
                  </a:lnTo>
                  <a:lnTo>
                    <a:pt x="1252808" y="111551"/>
                  </a:lnTo>
                  <a:lnTo>
                    <a:pt x="1461609" y="61972"/>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4185000" y="1344214"/>
              <a:ext cx="1461609" cy="260285"/>
            </a:xfrm>
            <a:custGeom>
              <a:avLst/>
              <a:gdLst/>
              <a:ahLst/>
              <a:cxnLst/>
              <a:rect l="0" t="0" r="0" b="0"/>
              <a:pathLst>
                <a:path w="1461609" h="260285">
                  <a:moveTo>
                    <a:pt x="0" y="0"/>
                  </a:moveTo>
                  <a:lnTo>
                    <a:pt x="208801" y="0"/>
                  </a:lnTo>
                  <a:lnTo>
                    <a:pt x="417602" y="185918"/>
                  </a:lnTo>
                  <a:lnTo>
                    <a:pt x="626404" y="260285"/>
                  </a:lnTo>
                  <a:lnTo>
                    <a:pt x="835205" y="260285"/>
                  </a:lnTo>
                  <a:lnTo>
                    <a:pt x="1044007" y="173523"/>
                  </a:lnTo>
                  <a:lnTo>
                    <a:pt x="1252808" y="111551"/>
                  </a:lnTo>
                  <a:lnTo>
                    <a:pt x="1461609" y="61972"/>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124710" y="1164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8" name="tx268"/>
            <p:cNvSpPr/>
            <p:nvPr/>
          </p:nvSpPr>
          <p:spPr>
            <a:xfrm>
              <a:off x="4333512" y="1164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9" name="tx269"/>
            <p:cNvSpPr/>
            <p:nvPr/>
          </p:nvSpPr>
          <p:spPr>
            <a:xfrm>
              <a:off x="4542313" y="13500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70" name="tx270"/>
            <p:cNvSpPr/>
            <p:nvPr/>
          </p:nvSpPr>
          <p:spPr>
            <a:xfrm>
              <a:off x="4751115" y="142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71" name="tx271"/>
            <p:cNvSpPr/>
            <p:nvPr/>
          </p:nvSpPr>
          <p:spPr>
            <a:xfrm>
              <a:off x="4959916" y="1424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72" name="tx272"/>
            <p:cNvSpPr/>
            <p:nvPr/>
          </p:nvSpPr>
          <p:spPr>
            <a:xfrm>
              <a:off x="5168718" y="134026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73" name="tx273"/>
            <p:cNvSpPr/>
            <p:nvPr/>
          </p:nvSpPr>
          <p:spPr>
            <a:xfrm>
              <a:off x="5377519" y="12756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74" name="tx274"/>
            <p:cNvSpPr/>
            <p:nvPr/>
          </p:nvSpPr>
          <p:spPr>
            <a:xfrm>
              <a:off x="5586320" y="1226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75" name="rc275"/>
            <p:cNvSpPr/>
            <p:nvPr/>
          </p:nvSpPr>
          <p:spPr>
            <a:xfrm>
              <a:off x="4111920" y="2209351"/>
              <a:ext cx="1607770" cy="1049819"/>
            </a:xfrm>
            <a:prstGeom prst="rect">
              <a:avLst/>
            </a:prstGeom>
            <a:solidFill>
              <a:srgbClr val="EBEBEB">
                <a:alpha val="100000"/>
              </a:srgbClr>
            </a:solidFill>
          </p:spPr>
          <p:txBody>
            <a:bodyPr/>
            <a:lstStyle/>
            <a:p>
              <a:endParaRPr/>
            </a:p>
          </p:txBody>
        </p:sp>
        <p:sp>
          <p:nvSpPr>
            <p:cNvPr id="276" name="pl276"/>
            <p:cNvSpPr/>
            <p:nvPr/>
          </p:nvSpPr>
          <p:spPr>
            <a:xfrm>
              <a:off x="4111920" y="3031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111920" y="27218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111920" y="2412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11192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111920" y="3186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11920" y="287679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11920" y="2566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18500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3938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60260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81140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02020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22900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43780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64661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8500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4185000" y="257932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4185000" y="257932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418500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4185000" y="257932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4185000" y="2579329"/>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124710"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4333512"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4542313"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4751115"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4959916"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5168718"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377519"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586320" y="2399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5" name="rc305"/>
            <p:cNvSpPr/>
            <p:nvPr/>
          </p:nvSpPr>
          <p:spPr>
            <a:xfrm>
              <a:off x="4111920" y="3543623"/>
              <a:ext cx="1607770" cy="1049819"/>
            </a:xfrm>
            <a:prstGeom prst="rect">
              <a:avLst/>
            </a:prstGeom>
            <a:solidFill>
              <a:srgbClr val="EBEBEB">
                <a:alpha val="100000"/>
              </a:srgbClr>
            </a:solidFill>
          </p:spPr>
          <p:txBody>
            <a:bodyPr/>
            <a:lstStyle/>
            <a:p>
              <a:endParaRPr/>
            </a:p>
          </p:txBody>
        </p:sp>
        <p:sp>
          <p:nvSpPr>
            <p:cNvPr id="306" name="pl306"/>
            <p:cNvSpPr/>
            <p:nvPr/>
          </p:nvSpPr>
          <p:spPr>
            <a:xfrm>
              <a:off x="4111920" y="4366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111920" y="4056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111920" y="3746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11192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111920" y="4520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111920" y="42110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11920" y="3901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18500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3938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60260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81140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02020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22900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43780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64661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18500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4185000" y="3913600"/>
              <a:ext cx="1461609" cy="123945"/>
            </a:xfrm>
            <a:custGeom>
              <a:avLst/>
              <a:gdLst/>
              <a:ahLst/>
              <a:cxnLst/>
              <a:rect l="0" t="0" r="0" b="0"/>
              <a:pathLst>
                <a:path w="1461609" h="123945">
                  <a:moveTo>
                    <a:pt x="0" y="0"/>
                  </a:moveTo>
                  <a:lnTo>
                    <a:pt x="208801" y="0"/>
                  </a:lnTo>
                  <a:lnTo>
                    <a:pt x="417602" y="123945"/>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4185000" y="3913600"/>
              <a:ext cx="1461609" cy="123945"/>
            </a:xfrm>
            <a:custGeom>
              <a:avLst/>
              <a:gdLst/>
              <a:ahLst/>
              <a:cxnLst/>
              <a:rect l="0" t="0" r="0" b="0"/>
              <a:pathLst>
                <a:path w="1461609" h="123945">
                  <a:moveTo>
                    <a:pt x="0" y="0"/>
                  </a:moveTo>
                  <a:lnTo>
                    <a:pt x="208801" y="0"/>
                  </a:lnTo>
                  <a:lnTo>
                    <a:pt x="417602" y="123945"/>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418500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4185000" y="3913600"/>
              <a:ext cx="1461609" cy="123945"/>
            </a:xfrm>
            <a:custGeom>
              <a:avLst/>
              <a:gdLst/>
              <a:ahLst/>
              <a:cxnLst/>
              <a:rect l="0" t="0" r="0" b="0"/>
              <a:pathLst>
                <a:path w="1461609" h="123945">
                  <a:moveTo>
                    <a:pt x="0" y="0"/>
                  </a:moveTo>
                  <a:lnTo>
                    <a:pt x="208801" y="0"/>
                  </a:lnTo>
                  <a:lnTo>
                    <a:pt x="417602" y="123945"/>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4185000" y="3913600"/>
              <a:ext cx="1461609" cy="123945"/>
            </a:xfrm>
            <a:custGeom>
              <a:avLst/>
              <a:gdLst/>
              <a:ahLst/>
              <a:cxnLst/>
              <a:rect l="0" t="0" r="0" b="0"/>
              <a:pathLst>
                <a:path w="1461609" h="123945">
                  <a:moveTo>
                    <a:pt x="0" y="0"/>
                  </a:moveTo>
                  <a:lnTo>
                    <a:pt x="208801" y="0"/>
                  </a:lnTo>
                  <a:lnTo>
                    <a:pt x="417602" y="123945"/>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124710"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4333512"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4542313" y="38574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0" name="tx330"/>
            <p:cNvSpPr/>
            <p:nvPr/>
          </p:nvSpPr>
          <p:spPr>
            <a:xfrm>
              <a:off x="4751115"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4959916"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5168718"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5377519"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5586320"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5" name="rc335"/>
            <p:cNvSpPr/>
            <p:nvPr/>
          </p:nvSpPr>
          <p:spPr>
            <a:xfrm>
              <a:off x="4111920" y="4877894"/>
              <a:ext cx="1607770" cy="1049819"/>
            </a:xfrm>
            <a:prstGeom prst="rect">
              <a:avLst/>
            </a:prstGeom>
            <a:solidFill>
              <a:srgbClr val="EBEBEB">
                <a:alpha val="100000"/>
              </a:srgbClr>
            </a:solidFill>
          </p:spPr>
          <p:txBody>
            <a:bodyPr/>
            <a:lstStyle/>
            <a:p>
              <a:endParaRPr/>
            </a:p>
          </p:txBody>
        </p:sp>
        <p:sp>
          <p:nvSpPr>
            <p:cNvPr id="336" name="pl336"/>
            <p:cNvSpPr/>
            <p:nvPr/>
          </p:nvSpPr>
          <p:spPr>
            <a:xfrm>
              <a:off x="4111920" y="5700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111920" y="53904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111920" y="508054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11192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111920" y="5855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111920" y="554534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11920" y="523547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18500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3938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60260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81140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02020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22900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43780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64661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18500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4185000" y="5260266"/>
              <a:ext cx="1461609" cy="12394"/>
            </a:xfrm>
            <a:custGeom>
              <a:avLst/>
              <a:gdLst/>
              <a:ahLst/>
              <a:cxnLst/>
              <a:rect l="0" t="0" r="0" b="0"/>
              <a:pathLst>
                <a:path w="1461609" h="12394">
                  <a:moveTo>
                    <a:pt x="0" y="0"/>
                  </a:moveTo>
                  <a:lnTo>
                    <a:pt x="208801" y="0"/>
                  </a:lnTo>
                  <a:lnTo>
                    <a:pt x="417602" y="12394"/>
                  </a:lnTo>
                  <a:lnTo>
                    <a:pt x="626404" y="12394"/>
                  </a:lnTo>
                  <a:lnTo>
                    <a:pt x="835205" y="12394"/>
                  </a:lnTo>
                  <a:lnTo>
                    <a:pt x="1044007" y="12394"/>
                  </a:lnTo>
                  <a:lnTo>
                    <a:pt x="1252808" y="12394"/>
                  </a:lnTo>
                  <a:lnTo>
                    <a:pt x="1461609" y="12394"/>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4185000" y="5260266"/>
              <a:ext cx="1461609" cy="12394"/>
            </a:xfrm>
            <a:custGeom>
              <a:avLst/>
              <a:gdLst/>
              <a:ahLst/>
              <a:cxnLst/>
              <a:rect l="0" t="0" r="0" b="0"/>
              <a:pathLst>
                <a:path w="1461609" h="12394">
                  <a:moveTo>
                    <a:pt x="0" y="0"/>
                  </a:moveTo>
                  <a:lnTo>
                    <a:pt x="208801" y="0"/>
                  </a:lnTo>
                  <a:lnTo>
                    <a:pt x="417602" y="12394"/>
                  </a:lnTo>
                  <a:lnTo>
                    <a:pt x="626404" y="12394"/>
                  </a:lnTo>
                  <a:lnTo>
                    <a:pt x="835205" y="12394"/>
                  </a:lnTo>
                  <a:lnTo>
                    <a:pt x="1044007" y="12394"/>
                  </a:lnTo>
                  <a:lnTo>
                    <a:pt x="1252808" y="12394"/>
                  </a:lnTo>
                  <a:lnTo>
                    <a:pt x="1461609" y="12394"/>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418500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4185000" y="5260266"/>
              <a:ext cx="1461609" cy="12394"/>
            </a:xfrm>
            <a:custGeom>
              <a:avLst/>
              <a:gdLst/>
              <a:ahLst/>
              <a:cxnLst/>
              <a:rect l="0" t="0" r="0" b="0"/>
              <a:pathLst>
                <a:path w="1461609" h="12394">
                  <a:moveTo>
                    <a:pt x="0" y="0"/>
                  </a:moveTo>
                  <a:lnTo>
                    <a:pt x="208801" y="0"/>
                  </a:lnTo>
                  <a:lnTo>
                    <a:pt x="417602" y="12394"/>
                  </a:lnTo>
                  <a:lnTo>
                    <a:pt x="626404" y="12394"/>
                  </a:lnTo>
                  <a:lnTo>
                    <a:pt x="835205" y="12394"/>
                  </a:lnTo>
                  <a:lnTo>
                    <a:pt x="1044007" y="12394"/>
                  </a:lnTo>
                  <a:lnTo>
                    <a:pt x="1252808" y="12394"/>
                  </a:lnTo>
                  <a:lnTo>
                    <a:pt x="1461609" y="12394"/>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4185000" y="5260266"/>
              <a:ext cx="1461609" cy="12394"/>
            </a:xfrm>
            <a:custGeom>
              <a:avLst/>
              <a:gdLst/>
              <a:ahLst/>
              <a:cxnLst/>
              <a:rect l="0" t="0" r="0" b="0"/>
              <a:pathLst>
                <a:path w="1461609" h="12394">
                  <a:moveTo>
                    <a:pt x="0" y="0"/>
                  </a:moveTo>
                  <a:lnTo>
                    <a:pt x="208801" y="0"/>
                  </a:lnTo>
                  <a:lnTo>
                    <a:pt x="417602" y="12394"/>
                  </a:lnTo>
                  <a:lnTo>
                    <a:pt x="626404" y="12394"/>
                  </a:lnTo>
                  <a:lnTo>
                    <a:pt x="835205" y="12394"/>
                  </a:lnTo>
                  <a:lnTo>
                    <a:pt x="1044007" y="12394"/>
                  </a:lnTo>
                  <a:lnTo>
                    <a:pt x="1252808" y="12394"/>
                  </a:lnTo>
                  <a:lnTo>
                    <a:pt x="1461609" y="12394"/>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124710" y="5080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4333512" y="5080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4542313" y="5092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4751115" y="5092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4959916" y="5092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5168718" y="5092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5377519" y="5092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5586320" y="5092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65" name="rc365"/>
            <p:cNvSpPr/>
            <p:nvPr/>
          </p:nvSpPr>
          <p:spPr>
            <a:xfrm>
              <a:off x="5789280" y="875080"/>
              <a:ext cx="1607770" cy="1049819"/>
            </a:xfrm>
            <a:prstGeom prst="rect">
              <a:avLst/>
            </a:prstGeom>
            <a:solidFill>
              <a:srgbClr val="EBEBEB">
                <a:alpha val="100000"/>
              </a:srgbClr>
            </a:solidFill>
          </p:spPr>
          <p:txBody>
            <a:bodyPr/>
            <a:lstStyle/>
            <a:p>
              <a:endParaRPr/>
            </a:p>
          </p:txBody>
        </p:sp>
        <p:sp>
          <p:nvSpPr>
            <p:cNvPr id="366" name="pl366"/>
            <p:cNvSpPr/>
            <p:nvPr/>
          </p:nvSpPr>
          <p:spPr>
            <a:xfrm>
              <a:off x="5789280" y="16974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89280" y="13875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89280" y="1077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8928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5789280" y="185239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89280" y="154252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789280" y="1232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86236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07116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2799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48876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69756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90636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1151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32397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586236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5862360" y="1245058"/>
              <a:ext cx="1461609" cy="49578"/>
            </a:xfrm>
            <a:custGeom>
              <a:avLst/>
              <a:gdLst/>
              <a:ahLst/>
              <a:cxnLst/>
              <a:rect l="0" t="0" r="0" b="0"/>
              <a:pathLst>
                <a:path w="1461609" h="49578">
                  <a:moveTo>
                    <a:pt x="0" y="37183"/>
                  </a:moveTo>
                  <a:lnTo>
                    <a:pt x="208801" y="37183"/>
                  </a:lnTo>
                  <a:lnTo>
                    <a:pt x="417602" y="49578"/>
                  </a:lnTo>
                  <a:lnTo>
                    <a:pt x="626404" y="24789"/>
                  </a:lnTo>
                  <a:lnTo>
                    <a:pt x="835205" y="24789"/>
                  </a:lnTo>
                  <a:lnTo>
                    <a:pt x="1044007" y="12394"/>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5862360" y="1245058"/>
              <a:ext cx="1461609" cy="49578"/>
            </a:xfrm>
            <a:custGeom>
              <a:avLst/>
              <a:gdLst/>
              <a:ahLst/>
              <a:cxnLst/>
              <a:rect l="0" t="0" r="0" b="0"/>
              <a:pathLst>
                <a:path w="1461609" h="49578">
                  <a:moveTo>
                    <a:pt x="0" y="37183"/>
                  </a:moveTo>
                  <a:lnTo>
                    <a:pt x="208801" y="37183"/>
                  </a:lnTo>
                  <a:lnTo>
                    <a:pt x="417602" y="49578"/>
                  </a:lnTo>
                  <a:lnTo>
                    <a:pt x="626404" y="24789"/>
                  </a:lnTo>
                  <a:lnTo>
                    <a:pt x="835205" y="24789"/>
                  </a:lnTo>
                  <a:lnTo>
                    <a:pt x="1044007" y="12394"/>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586236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5862360" y="1245058"/>
              <a:ext cx="1461609" cy="49578"/>
            </a:xfrm>
            <a:custGeom>
              <a:avLst/>
              <a:gdLst/>
              <a:ahLst/>
              <a:cxnLst/>
              <a:rect l="0" t="0" r="0" b="0"/>
              <a:pathLst>
                <a:path w="1461609" h="49578">
                  <a:moveTo>
                    <a:pt x="0" y="37183"/>
                  </a:moveTo>
                  <a:lnTo>
                    <a:pt x="208801" y="37183"/>
                  </a:lnTo>
                  <a:lnTo>
                    <a:pt x="417602" y="49578"/>
                  </a:lnTo>
                  <a:lnTo>
                    <a:pt x="626404" y="24789"/>
                  </a:lnTo>
                  <a:lnTo>
                    <a:pt x="835205" y="24789"/>
                  </a:lnTo>
                  <a:lnTo>
                    <a:pt x="1044007" y="12394"/>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5862360" y="1245058"/>
              <a:ext cx="1461609" cy="49578"/>
            </a:xfrm>
            <a:custGeom>
              <a:avLst/>
              <a:gdLst/>
              <a:ahLst/>
              <a:cxnLst/>
              <a:rect l="0" t="0" r="0" b="0"/>
              <a:pathLst>
                <a:path w="1461609" h="49578">
                  <a:moveTo>
                    <a:pt x="0" y="37183"/>
                  </a:moveTo>
                  <a:lnTo>
                    <a:pt x="208801" y="37183"/>
                  </a:lnTo>
                  <a:lnTo>
                    <a:pt x="417602" y="49578"/>
                  </a:lnTo>
                  <a:lnTo>
                    <a:pt x="626404" y="24789"/>
                  </a:lnTo>
                  <a:lnTo>
                    <a:pt x="835205" y="24789"/>
                  </a:lnTo>
                  <a:lnTo>
                    <a:pt x="1044007" y="12394"/>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5802070" y="1102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6010872" y="1102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6219673" y="11145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6428475" y="1089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1" name="tx391"/>
            <p:cNvSpPr/>
            <p:nvPr/>
          </p:nvSpPr>
          <p:spPr>
            <a:xfrm>
              <a:off x="6637276" y="1089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6846078" y="107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7054879"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7263680"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5" name="rc395"/>
            <p:cNvSpPr/>
            <p:nvPr/>
          </p:nvSpPr>
          <p:spPr>
            <a:xfrm>
              <a:off x="5789280" y="2209351"/>
              <a:ext cx="1607770" cy="1049819"/>
            </a:xfrm>
            <a:prstGeom prst="rect">
              <a:avLst/>
            </a:prstGeom>
            <a:solidFill>
              <a:srgbClr val="EBEBEB">
                <a:alpha val="100000"/>
              </a:srgbClr>
            </a:solidFill>
          </p:spPr>
          <p:txBody>
            <a:bodyPr/>
            <a:lstStyle/>
            <a:p>
              <a:endParaRPr/>
            </a:p>
          </p:txBody>
        </p:sp>
        <p:sp>
          <p:nvSpPr>
            <p:cNvPr id="396" name="pl396"/>
            <p:cNvSpPr/>
            <p:nvPr/>
          </p:nvSpPr>
          <p:spPr>
            <a:xfrm>
              <a:off x="5789280" y="3031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89280" y="27218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89280" y="2412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8928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89280" y="3186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89280" y="287679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789280" y="2566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586236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07116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2799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48876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69756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690636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1151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32397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586236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5862360" y="2616513"/>
              <a:ext cx="1461609" cy="123945"/>
            </a:xfrm>
            <a:custGeom>
              <a:avLst/>
              <a:gdLst/>
              <a:ahLst/>
              <a:cxnLst/>
              <a:rect l="0" t="0" r="0" b="0"/>
              <a:pathLst>
                <a:path w="1461609" h="123945">
                  <a:moveTo>
                    <a:pt x="0" y="0"/>
                  </a:moveTo>
                  <a:lnTo>
                    <a:pt x="208801" y="0"/>
                  </a:lnTo>
                  <a:lnTo>
                    <a:pt x="417602" y="111551"/>
                  </a:lnTo>
                  <a:lnTo>
                    <a:pt x="626404" y="99156"/>
                  </a:lnTo>
                  <a:lnTo>
                    <a:pt x="835205" y="111551"/>
                  </a:lnTo>
                  <a:lnTo>
                    <a:pt x="1044007" y="123945"/>
                  </a:lnTo>
                  <a:lnTo>
                    <a:pt x="1252808" y="123945"/>
                  </a:lnTo>
                  <a:lnTo>
                    <a:pt x="1461609" y="99156"/>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5862360" y="2616513"/>
              <a:ext cx="1461609" cy="123945"/>
            </a:xfrm>
            <a:custGeom>
              <a:avLst/>
              <a:gdLst/>
              <a:ahLst/>
              <a:cxnLst/>
              <a:rect l="0" t="0" r="0" b="0"/>
              <a:pathLst>
                <a:path w="1461609" h="123945">
                  <a:moveTo>
                    <a:pt x="0" y="0"/>
                  </a:moveTo>
                  <a:lnTo>
                    <a:pt x="208801" y="0"/>
                  </a:lnTo>
                  <a:lnTo>
                    <a:pt x="417602" y="111551"/>
                  </a:lnTo>
                  <a:lnTo>
                    <a:pt x="626404" y="99156"/>
                  </a:lnTo>
                  <a:lnTo>
                    <a:pt x="835205" y="111551"/>
                  </a:lnTo>
                  <a:lnTo>
                    <a:pt x="1044007" y="123945"/>
                  </a:lnTo>
                  <a:lnTo>
                    <a:pt x="1252808" y="123945"/>
                  </a:lnTo>
                  <a:lnTo>
                    <a:pt x="1461609" y="99156"/>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586236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5862360" y="2616513"/>
              <a:ext cx="1461609" cy="123945"/>
            </a:xfrm>
            <a:custGeom>
              <a:avLst/>
              <a:gdLst/>
              <a:ahLst/>
              <a:cxnLst/>
              <a:rect l="0" t="0" r="0" b="0"/>
              <a:pathLst>
                <a:path w="1461609" h="123945">
                  <a:moveTo>
                    <a:pt x="0" y="0"/>
                  </a:moveTo>
                  <a:lnTo>
                    <a:pt x="208801" y="0"/>
                  </a:lnTo>
                  <a:lnTo>
                    <a:pt x="417602" y="111551"/>
                  </a:lnTo>
                  <a:lnTo>
                    <a:pt x="626404" y="99156"/>
                  </a:lnTo>
                  <a:lnTo>
                    <a:pt x="835205" y="111551"/>
                  </a:lnTo>
                  <a:lnTo>
                    <a:pt x="1044007" y="123945"/>
                  </a:lnTo>
                  <a:lnTo>
                    <a:pt x="1252808" y="123945"/>
                  </a:lnTo>
                  <a:lnTo>
                    <a:pt x="1461609" y="99156"/>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5862360" y="2616513"/>
              <a:ext cx="1461609" cy="123945"/>
            </a:xfrm>
            <a:custGeom>
              <a:avLst/>
              <a:gdLst/>
              <a:ahLst/>
              <a:cxnLst/>
              <a:rect l="0" t="0" r="0" b="0"/>
              <a:pathLst>
                <a:path w="1461609" h="123945">
                  <a:moveTo>
                    <a:pt x="0" y="0"/>
                  </a:moveTo>
                  <a:lnTo>
                    <a:pt x="208801" y="0"/>
                  </a:lnTo>
                  <a:lnTo>
                    <a:pt x="417602" y="111551"/>
                  </a:lnTo>
                  <a:lnTo>
                    <a:pt x="626404" y="99156"/>
                  </a:lnTo>
                  <a:lnTo>
                    <a:pt x="835205" y="111551"/>
                  </a:lnTo>
                  <a:lnTo>
                    <a:pt x="1044007" y="123945"/>
                  </a:lnTo>
                  <a:lnTo>
                    <a:pt x="1252808" y="123945"/>
                  </a:lnTo>
                  <a:lnTo>
                    <a:pt x="1461609" y="99156"/>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5802070" y="24363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6010872" y="24363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6219673" y="25479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0" name="tx420"/>
            <p:cNvSpPr/>
            <p:nvPr/>
          </p:nvSpPr>
          <p:spPr>
            <a:xfrm>
              <a:off x="6428475" y="2535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1" name="tx421"/>
            <p:cNvSpPr/>
            <p:nvPr/>
          </p:nvSpPr>
          <p:spPr>
            <a:xfrm>
              <a:off x="6637276" y="25479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6846078" y="25603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3" name="tx423"/>
            <p:cNvSpPr/>
            <p:nvPr/>
          </p:nvSpPr>
          <p:spPr>
            <a:xfrm>
              <a:off x="7054879" y="25603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4" name="tx424"/>
            <p:cNvSpPr/>
            <p:nvPr/>
          </p:nvSpPr>
          <p:spPr>
            <a:xfrm>
              <a:off x="7263680" y="2535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5" name="rc425"/>
            <p:cNvSpPr/>
            <p:nvPr/>
          </p:nvSpPr>
          <p:spPr>
            <a:xfrm>
              <a:off x="5789280" y="3543623"/>
              <a:ext cx="1607770" cy="1049819"/>
            </a:xfrm>
            <a:prstGeom prst="rect">
              <a:avLst/>
            </a:prstGeom>
            <a:solidFill>
              <a:srgbClr val="EBEBEB">
                <a:alpha val="100000"/>
              </a:srgbClr>
            </a:solidFill>
          </p:spPr>
          <p:txBody>
            <a:bodyPr/>
            <a:lstStyle/>
            <a:p>
              <a:endParaRPr/>
            </a:p>
          </p:txBody>
        </p:sp>
        <p:sp>
          <p:nvSpPr>
            <p:cNvPr id="426" name="pl426"/>
            <p:cNvSpPr/>
            <p:nvPr/>
          </p:nvSpPr>
          <p:spPr>
            <a:xfrm>
              <a:off x="5789280" y="4366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89280" y="4056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89280" y="3746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8928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5789280" y="4520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89280" y="42110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789280" y="3901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586236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07116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2799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48876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69756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690636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1151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32397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86236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5862360" y="3925995"/>
              <a:ext cx="1461609" cy="24789"/>
            </a:xfrm>
            <a:custGeom>
              <a:avLst/>
              <a:gdLst/>
              <a:ahLst/>
              <a:cxnLst/>
              <a:rect l="0" t="0" r="0" b="0"/>
              <a:pathLst>
                <a:path w="1461609" h="24789">
                  <a:moveTo>
                    <a:pt x="0" y="24789"/>
                  </a:moveTo>
                  <a:lnTo>
                    <a:pt x="208801" y="12394"/>
                  </a:lnTo>
                  <a:lnTo>
                    <a:pt x="417602" y="24789"/>
                  </a:lnTo>
                  <a:lnTo>
                    <a:pt x="626404" y="12394"/>
                  </a:lnTo>
                  <a:lnTo>
                    <a:pt x="835205" y="0"/>
                  </a:lnTo>
                  <a:lnTo>
                    <a:pt x="1044007" y="12394"/>
                  </a:lnTo>
                  <a:lnTo>
                    <a:pt x="1252808" y="12394"/>
                  </a:lnTo>
                  <a:lnTo>
                    <a:pt x="1461609" y="0"/>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5862360" y="3925995"/>
              <a:ext cx="1461609" cy="24789"/>
            </a:xfrm>
            <a:custGeom>
              <a:avLst/>
              <a:gdLst/>
              <a:ahLst/>
              <a:cxnLst/>
              <a:rect l="0" t="0" r="0" b="0"/>
              <a:pathLst>
                <a:path w="1461609" h="24789">
                  <a:moveTo>
                    <a:pt x="0" y="24789"/>
                  </a:moveTo>
                  <a:lnTo>
                    <a:pt x="208801" y="12394"/>
                  </a:lnTo>
                  <a:lnTo>
                    <a:pt x="417602" y="24789"/>
                  </a:lnTo>
                  <a:lnTo>
                    <a:pt x="626404" y="12394"/>
                  </a:lnTo>
                  <a:lnTo>
                    <a:pt x="835205" y="0"/>
                  </a:lnTo>
                  <a:lnTo>
                    <a:pt x="1044007" y="12394"/>
                  </a:lnTo>
                  <a:lnTo>
                    <a:pt x="1252808" y="12394"/>
                  </a:lnTo>
                  <a:lnTo>
                    <a:pt x="1461609" y="0"/>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586236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5862360" y="3925995"/>
              <a:ext cx="1461609" cy="24789"/>
            </a:xfrm>
            <a:custGeom>
              <a:avLst/>
              <a:gdLst/>
              <a:ahLst/>
              <a:cxnLst/>
              <a:rect l="0" t="0" r="0" b="0"/>
              <a:pathLst>
                <a:path w="1461609" h="24789">
                  <a:moveTo>
                    <a:pt x="0" y="24789"/>
                  </a:moveTo>
                  <a:lnTo>
                    <a:pt x="208801" y="12394"/>
                  </a:lnTo>
                  <a:lnTo>
                    <a:pt x="417602" y="24789"/>
                  </a:lnTo>
                  <a:lnTo>
                    <a:pt x="626404" y="12394"/>
                  </a:lnTo>
                  <a:lnTo>
                    <a:pt x="835205" y="0"/>
                  </a:lnTo>
                  <a:lnTo>
                    <a:pt x="1044007" y="12394"/>
                  </a:lnTo>
                  <a:lnTo>
                    <a:pt x="1252808" y="12394"/>
                  </a:lnTo>
                  <a:lnTo>
                    <a:pt x="1461609" y="0"/>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5862360" y="3925995"/>
              <a:ext cx="1461609" cy="24789"/>
            </a:xfrm>
            <a:custGeom>
              <a:avLst/>
              <a:gdLst/>
              <a:ahLst/>
              <a:cxnLst/>
              <a:rect l="0" t="0" r="0" b="0"/>
              <a:pathLst>
                <a:path w="1461609" h="24789">
                  <a:moveTo>
                    <a:pt x="0" y="24789"/>
                  </a:moveTo>
                  <a:lnTo>
                    <a:pt x="208801" y="12394"/>
                  </a:lnTo>
                  <a:lnTo>
                    <a:pt x="417602" y="24789"/>
                  </a:lnTo>
                  <a:lnTo>
                    <a:pt x="626404" y="12394"/>
                  </a:lnTo>
                  <a:lnTo>
                    <a:pt x="835205" y="0"/>
                  </a:lnTo>
                  <a:lnTo>
                    <a:pt x="1044007" y="12394"/>
                  </a:lnTo>
                  <a:lnTo>
                    <a:pt x="1252808" y="12394"/>
                  </a:lnTo>
                  <a:lnTo>
                    <a:pt x="1461609" y="0"/>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5802070" y="37706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6010872" y="3758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6219673" y="37706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6428475" y="3758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6637276" y="374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846078" y="3758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7054879" y="37582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7263680" y="374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5" name="rc455"/>
            <p:cNvSpPr/>
            <p:nvPr/>
          </p:nvSpPr>
          <p:spPr>
            <a:xfrm>
              <a:off x="5789280" y="4877894"/>
              <a:ext cx="1607770" cy="1049819"/>
            </a:xfrm>
            <a:prstGeom prst="rect">
              <a:avLst/>
            </a:prstGeom>
            <a:solidFill>
              <a:srgbClr val="EBEBEB">
                <a:alpha val="100000"/>
              </a:srgbClr>
            </a:solidFill>
          </p:spPr>
          <p:txBody>
            <a:bodyPr/>
            <a:lstStyle/>
            <a:p>
              <a:endParaRPr/>
            </a:p>
          </p:txBody>
        </p:sp>
        <p:sp>
          <p:nvSpPr>
            <p:cNvPr id="456" name="pl456"/>
            <p:cNvSpPr/>
            <p:nvPr/>
          </p:nvSpPr>
          <p:spPr>
            <a:xfrm>
              <a:off x="5789280" y="5700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89280" y="53904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89280" y="508054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8928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5789280" y="5855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89280" y="554534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789280" y="523547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86236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07116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27996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48876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69756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90636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1151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732397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86236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5862360" y="5247872"/>
              <a:ext cx="1461609" cy="111551"/>
            </a:xfrm>
            <a:custGeom>
              <a:avLst/>
              <a:gdLst/>
              <a:ahLst/>
              <a:cxnLst/>
              <a:rect l="0" t="0" r="0" b="0"/>
              <a:pathLst>
                <a:path w="1461609" h="111551">
                  <a:moveTo>
                    <a:pt x="0" y="0"/>
                  </a:moveTo>
                  <a:lnTo>
                    <a:pt x="208801" y="0"/>
                  </a:lnTo>
                  <a:lnTo>
                    <a:pt x="417602" y="111551"/>
                  </a:lnTo>
                  <a:lnTo>
                    <a:pt x="626404" y="37183"/>
                  </a:lnTo>
                  <a:lnTo>
                    <a:pt x="835205" y="37183"/>
                  </a:lnTo>
                  <a:lnTo>
                    <a:pt x="1044007" y="37183"/>
                  </a:lnTo>
                  <a:lnTo>
                    <a:pt x="1252808" y="12394"/>
                  </a:lnTo>
                  <a:lnTo>
                    <a:pt x="1461609" y="12394"/>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5862360" y="5247872"/>
              <a:ext cx="1461609" cy="111551"/>
            </a:xfrm>
            <a:custGeom>
              <a:avLst/>
              <a:gdLst/>
              <a:ahLst/>
              <a:cxnLst/>
              <a:rect l="0" t="0" r="0" b="0"/>
              <a:pathLst>
                <a:path w="1461609" h="111551">
                  <a:moveTo>
                    <a:pt x="0" y="0"/>
                  </a:moveTo>
                  <a:lnTo>
                    <a:pt x="208801" y="0"/>
                  </a:lnTo>
                  <a:lnTo>
                    <a:pt x="417602" y="111551"/>
                  </a:lnTo>
                  <a:lnTo>
                    <a:pt x="626404" y="37183"/>
                  </a:lnTo>
                  <a:lnTo>
                    <a:pt x="835205" y="37183"/>
                  </a:lnTo>
                  <a:lnTo>
                    <a:pt x="1044007" y="37183"/>
                  </a:lnTo>
                  <a:lnTo>
                    <a:pt x="1252808" y="12394"/>
                  </a:lnTo>
                  <a:lnTo>
                    <a:pt x="1461609" y="12394"/>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586236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475" name="pl475"/>
            <p:cNvSpPr/>
            <p:nvPr/>
          </p:nvSpPr>
          <p:spPr>
            <a:xfrm>
              <a:off x="5862360" y="5247872"/>
              <a:ext cx="1461609" cy="111551"/>
            </a:xfrm>
            <a:custGeom>
              <a:avLst/>
              <a:gdLst/>
              <a:ahLst/>
              <a:cxnLst/>
              <a:rect l="0" t="0" r="0" b="0"/>
              <a:pathLst>
                <a:path w="1461609" h="111551">
                  <a:moveTo>
                    <a:pt x="0" y="0"/>
                  </a:moveTo>
                  <a:lnTo>
                    <a:pt x="208801" y="0"/>
                  </a:lnTo>
                  <a:lnTo>
                    <a:pt x="417602" y="111551"/>
                  </a:lnTo>
                  <a:lnTo>
                    <a:pt x="626404" y="37183"/>
                  </a:lnTo>
                  <a:lnTo>
                    <a:pt x="835205" y="37183"/>
                  </a:lnTo>
                  <a:lnTo>
                    <a:pt x="1044007" y="37183"/>
                  </a:lnTo>
                  <a:lnTo>
                    <a:pt x="1252808" y="12394"/>
                  </a:lnTo>
                  <a:lnTo>
                    <a:pt x="1461609" y="12394"/>
                  </a:lnTo>
                </a:path>
              </a:pathLst>
            </a:custGeom>
            <a:ln w="40651" cap="flat">
              <a:solidFill>
                <a:srgbClr val="000000">
                  <a:alpha val="100000"/>
                </a:srgbClr>
              </a:solidFill>
              <a:prstDash val="solid"/>
              <a:round/>
            </a:ln>
          </p:spPr>
          <p:txBody>
            <a:bodyPr/>
            <a:lstStyle/>
            <a:p>
              <a:endParaRPr/>
            </a:p>
          </p:txBody>
        </p:sp>
        <p:sp>
          <p:nvSpPr>
            <p:cNvPr id="476" name="pl476"/>
            <p:cNvSpPr/>
            <p:nvPr/>
          </p:nvSpPr>
          <p:spPr>
            <a:xfrm>
              <a:off x="5862360" y="5247872"/>
              <a:ext cx="1461609" cy="111551"/>
            </a:xfrm>
            <a:custGeom>
              <a:avLst/>
              <a:gdLst/>
              <a:ahLst/>
              <a:cxnLst/>
              <a:rect l="0" t="0" r="0" b="0"/>
              <a:pathLst>
                <a:path w="1461609" h="111551">
                  <a:moveTo>
                    <a:pt x="0" y="0"/>
                  </a:moveTo>
                  <a:lnTo>
                    <a:pt x="208801" y="0"/>
                  </a:lnTo>
                  <a:lnTo>
                    <a:pt x="417602" y="111551"/>
                  </a:lnTo>
                  <a:lnTo>
                    <a:pt x="626404" y="37183"/>
                  </a:lnTo>
                  <a:lnTo>
                    <a:pt x="835205" y="37183"/>
                  </a:lnTo>
                  <a:lnTo>
                    <a:pt x="1044007" y="37183"/>
                  </a:lnTo>
                  <a:lnTo>
                    <a:pt x="1252808" y="12394"/>
                  </a:lnTo>
                  <a:lnTo>
                    <a:pt x="1461609" y="12394"/>
                  </a:lnTo>
                </a:path>
              </a:pathLst>
            </a:custGeom>
            <a:ln w="35231" cap="flat">
              <a:solidFill>
                <a:srgbClr val="1CABE2">
                  <a:alpha val="100000"/>
                </a:srgbClr>
              </a:solidFill>
              <a:prstDash val="solid"/>
              <a:round/>
            </a:ln>
          </p:spPr>
          <p:txBody>
            <a:bodyPr/>
            <a:lstStyle/>
            <a:p>
              <a:endParaRPr/>
            </a:p>
          </p:txBody>
        </p:sp>
        <p:sp>
          <p:nvSpPr>
            <p:cNvPr id="477" name="tx477"/>
            <p:cNvSpPr/>
            <p:nvPr/>
          </p:nvSpPr>
          <p:spPr>
            <a:xfrm>
              <a:off x="5802070" y="5067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010872" y="5067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6219673" y="5179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0" name="tx480"/>
            <p:cNvSpPr/>
            <p:nvPr/>
          </p:nvSpPr>
          <p:spPr>
            <a:xfrm>
              <a:off x="6428475" y="51049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6637276" y="51049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6846078" y="51049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7054879" y="5080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7263680" y="5080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5" name="rc485"/>
            <p:cNvSpPr/>
            <p:nvPr/>
          </p:nvSpPr>
          <p:spPr>
            <a:xfrm>
              <a:off x="7466640" y="875080"/>
              <a:ext cx="1607770" cy="1049819"/>
            </a:xfrm>
            <a:prstGeom prst="rect">
              <a:avLst/>
            </a:prstGeom>
            <a:solidFill>
              <a:srgbClr val="EBEBEB">
                <a:alpha val="100000"/>
              </a:srgbClr>
            </a:solidFill>
          </p:spPr>
          <p:txBody>
            <a:bodyPr/>
            <a:lstStyle/>
            <a:p>
              <a:endParaRPr/>
            </a:p>
          </p:txBody>
        </p:sp>
        <p:sp>
          <p:nvSpPr>
            <p:cNvPr id="486" name="pl486"/>
            <p:cNvSpPr/>
            <p:nvPr/>
          </p:nvSpPr>
          <p:spPr>
            <a:xfrm>
              <a:off x="7466640" y="16974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66640" y="13875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66640" y="1077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6664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7466640" y="185239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66640" y="154252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466640" y="1232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53972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74852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795732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16612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37492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58372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879252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900133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53972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502" name="pl502"/>
            <p:cNvSpPr/>
            <p:nvPr/>
          </p:nvSpPr>
          <p:spPr>
            <a:xfrm>
              <a:off x="7539720" y="1245058"/>
              <a:ext cx="1461609" cy="12394"/>
            </a:xfrm>
            <a:custGeom>
              <a:avLst/>
              <a:gdLst/>
              <a:ahLst/>
              <a:cxnLst/>
              <a:rect l="0" t="0" r="0" b="0"/>
              <a:pathLst>
                <a:path w="1461609" h="12394">
                  <a:moveTo>
                    <a:pt x="0" y="0"/>
                  </a:moveTo>
                  <a:lnTo>
                    <a:pt x="208801" y="0"/>
                  </a:lnTo>
                  <a:lnTo>
                    <a:pt x="417602" y="0"/>
                  </a:lnTo>
                  <a:lnTo>
                    <a:pt x="626404" y="12394"/>
                  </a:lnTo>
                  <a:lnTo>
                    <a:pt x="835205" y="0"/>
                  </a:lnTo>
                  <a:lnTo>
                    <a:pt x="1044007" y="0"/>
                  </a:lnTo>
                  <a:lnTo>
                    <a:pt x="1252808" y="12394"/>
                  </a:lnTo>
                  <a:lnTo>
                    <a:pt x="1461609" y="0"/>
                  </a:lnTo>
                </a:path>
              </a:pathLst>
            </a:custGeom>
            <a:ln w="40651" cap="flat">
              <a:solidFill>
                <a:srgbClr val="BEBEBE">
                  <a:alpha val="69803"/>
                </a:srgbClr>
              </a:solidFill>
              <a:prstDash val="solid"/>
              <a:round/>
            </a:ln>
          </p:spPr>
          <p:txBody>
            <a:bodyPr/>
            <a:lstStyle/>
            <a:p>
              <a:endParaRPr/>
            </a:p>
          </p:txBody>
        </p:sp>
        <p:sp>
          <p:nvSpPr>
            <p:cNvPr id="503" name="pl503"/>
            <p:cNvSpPr/>
            <p:nvPr/>
          </p:nvSpPr>
          <p:spPr>
            <a:xfrm>
              <a:off x="7539720" y="1245058"/>
              <a:ext cx="1461609" cy="12394"/>
            </a:xfrm>
            <a:custGeom>
              <a:avLst/>
              <a:gdLst/>
              <a:ahLst/>
              <a:cxnLst/>
              <a:rect l="0" t="0" r="0" b="0"/>
              <a:pathLst>
                <a:path w="1461609" h="12394">
                  <a:moveTo>
                    <a:pt x="0" y="0"/>
                  </a:moveTo>
                  <a:lnTo>
                    <a:pt x="208801" y="0"/>
                  </a:lnTo>
                  <a:lnTo>
                    <a:pt x="417602" y="0"/>
                  </a:lnTo>
                  <a:lnTo>
                    <a:pt x="626404" y="12394"/>
                  </a:lnTo>
                  <a:lnTo>
                    <a:pt x="835205" y="0"/>
                  </a:lnTo>
                  <a:lnTo>
                    <a:pt x="1044007" y="0"/>
                  </a:lnTo>
                  <a:lnTo>
                    <a:pt x="1252808" y="12394"/>
                  </a:lnTo>
                  <a:lnTo>
                    <a:pt x="1461609" y="0"/>
                  </a:lnTo>
                </a:path>
              </a:pathLst>
            </a:custGeom>
            <a:ln w="35231" cap="flat">
              <a:solidFill>
                <a:srgbClr val="BEBEBE">
                  <a:alpha val="69803"/>
                </a:srgbClr>
              </a:solidFill>
              <a:prstDash val="solid"/>
              <a:round/>
            </a:ln>
          </p:spPr>
          <p:txBody>
            <a:bodyPr/>
            <a:lstStyle/>
            <a:p>
              <a:endParaRPr/>
            </a:p>
          </p:txBody>
        </p:sp>
        <p:sp>
          <p:nvSpPr>
            <p:cNvPr id="504" name="pl504"/>
            <p:cNvSpPr/>
            <p:nvPr/>
          </p:nvSpPr>
          <p:spPr>
            <a:xfrm>
              <a:off x="7539720" y="1331820"/>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505" name="pl505"/>
            <p:cNvSpPr/>
            <p:nvPr/>
          </p:nvSpPr>
          <p:spPr>
            <a:xfrm>
              <a:off x="7539720" y="1245058"/>
              <a:ext cx="1461609" cy="12394"/>
            </a:xfrm>
            <a:custGeom>
              <a:avLst/>
              <a:gdLst/>
              <a:ahLst/>
              <a:cxnLst/>
              <a:rect l="0" t="0" r="0" b="0"/>
              <a:pathLst>
                <a:path w="1461609" h="12394">
                  <a:moveTo>
                    <a:pt x="0" y="0"/>
                  </a:moveTo>
                  <a:lnTo>
                    <a:pt x="208801" y="0"/>
                  </a:lnTo>
                  <a:lnTo>
                    <a:pt x="417602" y="0"/>
                  </a:lnTo>
                  <a:lnTo>
                    <a:pt x="626404" y="12394"/>
                  </a:lnTo>
                  <a:lnTo>
                    <a:pt x="835205" y="0"/>
                  </a:lnTo>
                  <a:lnTo>
                    <a:pt x="1044007" y="0"/>
                  </a:lnTo>
                  <a:lnTo>
                    <a:pt x="1252808" y="12394"/>
                  </a:lnTo>
                  <a:lnTo>
                    <a:pt x="1461609" y="0"/>
                  </a:lnTo>
                </a:path>
              </a:pathLst>
            </a:custGeom>
            <a:ln w="40651" cap="flat">
              <a:solidFill>
                <a:srgbClr val="000000">
                  <a:alpha val="100000"/>
                </a:srgbClr>
              </a:solidFill>
              <a:prstDash val="solid"/>
              <a:round/>
            </a:ln>
          </p:spPr>
          <p:txBody>
            <a:bodyPr/>
            <a:lstStyle/>
            <a:p>
              <a:endParaRPr/>
            </a:p>
          </p:txBody>
        </p:sp>
        <p:sp>
          <p:nvSpPr>
            <p:cNvPr id="506" name="pl506"/>
            <p:cNvSpPr/>
            <p:nvPr/>
          </p:nvSpPr>
          <p:spPr>
            <a:xfrm>
              <a:off x="7539720" y="1245058"/>
              <a:ext cx="1461609" cy="12394"/>
            </a:xfrm>
            <a:custGeom>
              <a:avLst/>
              <a:gdLst/>
              <a:ahLst/>
              <a:cxnLst/>
              <a:rect l="0" t="0" r="0" b="0"/>
              <a:pathLst>
                <a:path w="1461609" h="12394">
                  <a:moveTo>
                    <a:pt x="0" y="0"/>
                  </a:moveTo>
                  <a:lnTo>
                    <a:pt x="208801" y="0"/>
                  </a:lnTo>
                  <a:lnTo>
                    <a:pt x="417602" y="0"/>
                  </a:lnTo>
                  <a:lnTo>
                    <a:pt x="626404" y="12394"/>
                  </a:lnTo>
                  <a:lnTo>
                    <a:pt x="835205" y="0"/>
                  </a:lnTo>
                  <a:lnTo>
                    <a:pt x="1044007" y="0"/>
                  </a:lnTo>
                  <a:lnTo>
                    <a:pt x="1252808" y="12394"/>
                  </a:lnTo>
                  <a:lnTo>
                    <a:pt x="1461609" y="0"/>
                  </a:lnTo>
                </a:path>
              </a:pathLst>
            </a:custGeom>
            <a:ln w="35231" cap="flat">
              <a:solidFill>
                <a:srgbClr val="1CABE2">
                  <a:alpha val="100000"/>
                </a:srgbClr>
              </a:solidFill>
              <a:prstDash val="solid"/>
              <a:round/>
            </a:ln>
          </p:spPr>
          <p:txBody>
            <a:bodyPr/>
            <a:lstStyle/>
            <a:p>
              <a:endParaRPr/>
            </a:p>
          </p:txBody>
        </p:sp>
        <p:sp>
          <p:nvSpPr>
            <p:cNvPr id="507" name="tx507"/>
            <p:cNvSpPr/>
            <p:nvPr/>
          </p:nvSpPr>
          <p:spPr>
            <a:xfrm>
              <a:off x="7479430"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7688232"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7897033"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8105835" y="107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11" name="tx511"/>
            <p:cNvSpPr/>
            <p:nvPr/>
          </p:nvSpPr>
          <p:spPr>
            <a:xfrm>
              <a:off x="8314636"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8523437"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8732239" y="107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8941040" y="1064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5" name="rc515"/>
            <p:cNvSpPr/>
            <p:nvPr/>
          </p:nvSpPr>
          <p:spPr>
            <a:xfrm>
              <a:off x="7466640" y="2209351"/>
              <a:ext cx="1607770" cy="1049819"/>
            </a:xfrm>
            <a:prstGeom prst="rect">
              <a:avLst/>
            </a:prstGeom>
            <a:solidFill>
              <a:srgbClr val="EBEBEB">
                <a:alpha val="100000"/>
              </a:srgbClr>
            </a:solidFill>
          </p:spPr>
          <p:txBody>
            <a:bodyPr/>
            <a:lstStyle/>
            <a:p>
              <a:endParaRPr/>
            </a:p>
          </p:txBody>
        </p:sp>
        <p:sp>
          <p:nvSpPr>
            <p:cNvPr id="516" name="pl516"/>
            <p:cNvSpPr/>
            <p:nvPr/>
          </p:nvSpPr>
          <p:spPr>
            <a:xfrm>
              <a:off x="7466640" y="30317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66640" y="27218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66640" y="2412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664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6640" y="318666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66640" y="287679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466640" y="2566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53972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74852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95732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16612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37492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58372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79252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900133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53972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532" name="pl532"/>
            <p:cNvSpPr/>
            <p:nvPr/>
          </p:nvSpPr>
          <p:spPr>
            <a:xfrm>
              <a:off x="7539720" y="2604118"/>
              <a:ext cx="1461609" cy="285075"/>
            </a:xfrm>
            <a:custGeom>
              <a:avLst/>
              <a:gdLst/>
              <a:ahLst/>
              <a:cxnLst/>
              <a:rect l="0" t="0" r="0" b="0"/>
              <a:pathLst>
                <a:path w="1461609" h="285075">
                  <a:moveTo>
                    <a:pt x="0" y="285075"/>
                  </a:moveTo>
                  <a:lnTo>
                    <a:pt x="208801" y="285075"/>
                  </a:lnTo>
                  <a:lnTo>
                    <a:pt x="417602" y="285075"/>
                  </a:lnTo>
                  <a:lnTo>
                    <a:pt x="626404" y="285075"/>
                  </a:lnTo>
                  <a:lnTo>
                    <a:pt x="835205" y="285075"/>
                  </a:lnTo>
                  <a:lnTo>
                    <a:pt x="1044007" y="285075"/>
                  </a:lnTo>
                  <a:lnTo>
                    <a:pt x="1252808" y="86761"/>
                  </a:lnTo>
                  <a:lnTo>
                    <a:pt x="1461609" y="0"/>
                  </a:lnTo>
                </a:path>
              </a:pathLst>
            </a:custGeom>
            <a:ln w="40651" cap="flat">
              <a:solidFill>
                <a:srgbClr val="BEBEBE">
                  <a:alpha val="69803"/>
                </a:srgbClr>
              </a:solidFill>
              <a:prstDash val="solid"/>
              <a:round/>
            </a:ln>
          </p:spPr>
          <p:txBody>
            <a:bodyPr/>
            <a:lstStyle/>
            <a:p>
              <a:endParaRPr/>
            </a:p>
          </p:txBody>
        </p:sp>
        <p:sp>
          <p:nvSpPr>
            <p:cNvPr id="533" name="pl533"/>
            <p:cNvSpPr/>
            <p:nvPr/>
          </p:nvSpPr>
          <p:spPr>
            <a:xfrm>
              <a:off x="7539720" y="2604118"/>
              <a:ext cx="1461609" cy="285075"/>
            </a:xfrm>
            <a:custGeom>
              <a:avLst/>
              <a:gdLst/>
              <a:ahLst/>
              <a:cxnLst/>
              <a:rect l="0" t="0" r="0" b="0"/>
              <a:pathLst>
                <a:path w="1461609" h="285075">
                  <a:moveTo>
                    <a:pt x="0" y="285075"/>
                  </a:moveTo>
                  <a:lnTo>
                    <a:pt x="208801" y="285075"/>
                  </a:lnTo>
                  <a:lnTo>
                    <a:pt x="417602" y="285075"/>
                  </a:lnTo>
                  <a:lnTo>
                    <a:pt x="626404" y="285075"/>
                  </a:lnTo>
                  <a:lnTo>
                    <a:pt x="835205" y="285075"/>
                  </a:lnTo>
                  <a:lnTo>
                    <a:pt x="1044007" y="285075"/>
                  </a:lnTo>
                  <a:lnTo>
                    <a:pt x="1252808" y="86761"/>
                  </a:lnTo>
                  <a:lnTo>
                    <a:pt x="1461609" y="0"/>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7539720" y="2666091"/>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7539720" y="2604118"/>
              <a:ext cx="1461609" cy="285075"/>
            </a:xfrm>
            <a:custGeom>
              <a:avLst/>
              <a:gdLst/>
              <a:ahLst/>
              <a:cxnLst/>
              <a:rect l="0" t="0" r="0" b="0"/>
              <a:pathLst>
                <a:path w="1461609" h="285075">
                  <a:moveTo>
                    <a:pt x="0" y="285075"/>
                  </a:moveTo>
                  <a:lnTo>
                    <a:pt x="208801" y="285075"/>
                  </a:lnTo>
                  <a:lnTo>
                    <a:pt x="417602" y="285075"/>
                  </a:lnTo>
                  <a:lnTo>
                    <a:pt x="626404" y="285075"/>
                  </a:lnTo>
                  <a:lnTo>
                    <a:pt x="835205" y="285075"/>
                  </a:lnTo>
                  <a:lnTo>
                    <a:pt x="1044007" y="285075"/>
                  </a:lnTo>
                  <a:lnTo>
                    <a:pt x="1252808" y="86761"/>
                  </a:lnTo>
                  <a:lnTo>
                    <a:pt x="1461609" y="0"/>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7539720" y="2604118"/>
              <a:ext cx="1461609" cy="285075"/>
            </a:xfrm>
            <a:custGeom>
              <a:avLst/>
              <a:gdLst/>
              <a:ahLst/>
              <a:cxnLst/>
              <a:rect l="0" t="0" r="0" b="0"/>
              <a:pathLst>
                <a:path w="1461609" h="285075">
                  <a:moveTo>
                    <a:pt x="0" y="285075"/>
                  </a:moveTo>
                  <a:lnTo>
                    <a:pt x="208801" y="285075"/>
                  </a:lnTo>
                  <a:lnTo>
                    <a:pt x="417602" y="285075"/>
                  </a:lnTo>
                  <a:lnTo>
                    <a:pt x="626404" y="285075"/>
                  </a:lnTo>
                  <a:lnTo>
                    <a:pt x="835205" y="285075"/>
                  </a:lnTo>
                  <a:lnTo>
                    <a:pt x="1044007" y="285075"/>
                  </a:lnTo>
                  <a:lnTo>
                    <a:pt x="1252808" y="86761"/>
                  </a:lnTo>
                  <a:lnTo>
                    <a:pt x="1461609" y="0"/>
                  </a:lnTo>
                </a:path>
              </a:pathLst>
            </a:custGeom>
            <a:ln w="35231" cap="flat">
              <a:solidFill>
                <a:srgbClr val="1CABE2">
                  <a:alpha val="100000"/>
                </a:srgbClr>
              </a:solidFill>
              <a:prstDash val="solid"/>
              <a:round/>
            </a:ln>
          </p:spPr>
          <p:txBody>
            <a:bodyPr/>
            <a:lstStyle/>
            <a:p>
              <a:endParaRPr/>
            </a:p>
          </p:txBody>
        </p:sp>
        <p:sp>
          <p:nvSpPr>
            <p:cNvPr id="537" name="tx537"/>
            <p:cNvSpPr/>
            <p:nvPr/>
          </p:nvSpPr>
          <p:spPr>
            <a:xfrm>
              <a:off x="7479430" y="27107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38" name="tx538"/>
            <p:cNvSpPr/>
            <p:nvPr/>
          </p:nvSpPr>
          <p:spPr>
            <a:xfrm>
              <a:off x="7688232" y="27107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39" name="tx539"/>
            <p:cNvSpPr/>
            <p:nvPr/>
          </p:nvSpPr>
          <p:spPr>
            <a:xfrm>
              <a:off x="7897033" y="27107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40" name="tx540"/>
            <p:cNvSpPr/>
            <p:nvPr/>
          </p:nvSpPr>
          <p:spPr>
            <a:xfrm>
              <a:off x="8105835" y="27107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41" name="tx541"/>
            <p:cNvSpPr/>
            <p:nvPr/>
          </p:nvSpPr>
          <p:spPr>
            <a:xfrm>
              <a:off x="8314636" y="27107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42" name="tx542"/>
            <p:cNvSpPr/>
            <p:nvPr/>
          </p:nvSpPr>
          <p:spPr>
            <a:xfrm>
              <a:off x="8523437" y="27107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43" name="tx543"/>
            <p:cNvSpPr/>
            <p:nvPr/>
          </p:nvSpPr>
          <p:spPr>
            <a:xfrm>
              <a:off x="8732239" y="2510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44" name="tx544"/>
            <p:cNvSpPr/>
            <p:nvPr/>
          </p:nvSpPr>
          <p:spPr>
            <a:xfrm>
              <a:off x="8941040" y="24240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45" name="rc545"/>
            <p:cNvSpPr/>
            <p:nvPr/>
          </p:nvSpPr>
          <p:spPr>
            <a:xfrm>
              <a:off x="7466640" y="3543623"/>
              <a:ext cx="1607770" cy="1049819"/>
            </a:xfrm>
            <a:prstGeom prst="rect">
              <a:avLst/>
            </a:prstGeom>
            <a:solidFill>
              <a:srgbClr val="EBEBEB">
                <a:alpha val="100000"/>
              </a:srgbClr>
            </a:solidFill>
          </p:spPr>
          <p:txBody>
            <a:bodyPr/>
            <a:lstStyle/>
            <a:p>
              <a:endParaRPr/>
            </a:p>
          </p:txBody>
        </p:sp>
        <p:sp>
          <p:nvSpPr>
            <p:cNvPr id="546" name="pl546"/>
            <p:cNvSpPr/>
            <p:nvPr/>
          </p:nvSpPr>
          <p:spPr>
            <a:xfrm>
              <a:off x="7466640" y="436600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66640" y="4056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66640" y="3746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6664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7466640" y="452093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66640" y="42110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466640" y="3901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53972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74852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95732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16612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37492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58372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879252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900133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53972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7539720" y="3913600"/>
              <a:ext cx="1461609" cy="136340"/>
            </a:xfrm>
            <a:custGeom>
              <a:avLst/>
              <a:gdLst/>
              <a:ahLst/>
              <a:cxnLst/>
              <a:rect l="0" t="0" r="0" b="0"/>
              <a:pathLst>
                <a:path w="1461609" h="136340">
                  <a:moveTo>
                    <a:pt x="0" y="0"/>
                  </a:moveTo>
                  <a:lnTo>
                    <a:pt x="208801" y="0"/>
                  </a:lnTo>
                  <a:lnTo>
                    <a:pt x="417602" y="0"/>
                  </a:lnTo>
                  <a:lnTo>
                    <a:pt x="626404" y="0"/>
                  </a:lnTo>
                  <a:lnTo>
                    <a:pt x="835205" y="0"/>
                  </a:lnTo>
                  <a:lnTo>
                    <a:pt x="1044007" y="13634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7539720" y="3913600"/>
              <a:ext cx="1461609" cy="136340"/>
            </a:xfrm>
            <a:custGeom>
              <a:avLst/>
              <a:gdLst/>
              <a:ahLst/>
              <a:cxnLst/>
              <a:rect l="0" t="0" r="0" b="0"/>
              <a:pathLst>
                <a:path w="1461609" h="136340">
                  <a:moveTo>
                    <a:pt x="0" y="0"/>
                  </a:moveTo>
                  <a:lnTo>
                    <a:pt x="208801" y="0"/>
                  </a:lnTo>
                  <a:lnTo>
                    <a:pt x="417602" y="0"/>
                  </a:lnTo>
                  <a:lnTo>
                    <a:pt x="626404" y="0"/>
                  </a:lnTo>
                  <a:lnTo>
                    <a:pt x="835205" y="0"/>
                  </a:lnTo>
                  <a:lnTo>
                    <a:pt x="1044007" y="13634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7539720" y="4000362"/>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565" name="pl565"/>
            <p:cNvSpPr/>
            <p:nvPr/>
          </p:nvSpPr>
          <p:spPr>
            <a:xfrm>
              <a:off x="7539720" y="3913600"/>
              <a:ext cx="1461609" cy="136340"/>
            </a:xfrm>
            <a:custGeom>
              <a:avLst/>
              <a:gdLst/>
              <a:ahLst/>
              <a:cxnLst/>
              <a:rect l="0" t="0" r="0" b="0"/>
              <a:pathLst>
                <a:path w="1461609" h="136340">
                  <a:moveTo>
                    <a:pt x="0" y="0"/>
                  </a:moveTo>
                  <a:lnTo>
                    <a:pt x="208801" y="0"/>
                  </a:lnTo>
                  <a:lnTo>
                    <a:pt x="417602" y="0"/>
                  </a:lnTo>
                  <a:lnTo>
                    <a:pt x="626404" y="0"/>
                  </a:lnTo>
                  <a:lnTo>
                    <a:pt x="835205" y="0"/>
                  </a:lnTo>
                  <a:lnTo>
                    <a:pt x="1044007" y="13634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566" name="pl566"/>
            <p:cNvSpPr/>
            <p:nvPr/>
          </p:nvSpPr>
          <p:spPr>
            <a:xfrm>
              <a:off x="7539720" y="3913600"/>
              <a:ext cx="1461609" cy="136340"/>
            </a:xfrm>
            <a:custGeom>
              <a:avLst/>
              <a:gdLst/>
              <a:ahLst/>
              <a:cxnLst/>
              <a:rect l="0" t="0" r="0" b="0"/>
              <a:pathLst>
                <a:path w="1461609" h="136340">
                  <a:moveTo>
                    <a:pt x="0" y="0"/>
                  </a:moveTo>
                  <a:lnTo>
                    <a:pt x="208801" y="0"/>
                  </a:lnTo>
                  <a:lnTo>
                    <a:pt x="417602" y="0"/>
                  </a:lnTo>
                  <a:lnTo>
                    <a:pt x="626404" y="0"/>
                  </a:lnTo>
                  <a:lnTo>
                    <a:pt x="835205" y="0"/>
                  </a:lnTo>
                  <a:lnTo>
                    <a:pt x="1044007" y="13634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567" name="tx567"/>
            <p:cNvSpPr/>
            <p:nvPr/>
          </p:nvSpPr>
          <p:spPr>
            <a:xfrm>
              <a:off x="7479430"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7688232"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9" name="tx569"/>
            <p:cNvSpPr/>
            <p:nvPr/>
          </p:nvSpPr>
          <p:spPr>
            <a:xfrm>
              <a:off x="7897033"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8105835"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8314636"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8523437" y="3869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73" name="tx573"/>
            <p:cNvSpPr/>
            <p:nvPr/>
          </p:nvSpPr>
          <p:spPr>
            <a:xfrm>
              <a:off x="8732239"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8941040" y="3733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5" name="rc575"/>
            <p:cNvSpPr/>
            <p:nvPr/>
          </p:nvSpPr>
          <p:spPr>
            <a:xfrm>
              <a:off x="7466640" y="4877894"/>
              <a:ext cx="1607770" cy="1049819"/>
            </a:xfrm>
            <a:prstGeom prst="rect">
              <a:avLst/>
            </a:prstGeom>
            <a:solidFill>
              <a:srgbClr val="EBEBEB">
                <a:alpha val="100000"/>
              </a:srgbClr>
            </a:solidFill>
          </p:spPr>
          <p:txBody>
            <a:bodyPr/>
            <a:lstStyle/>
            <a:p>
              <a:endParaRPr/>
            </a:p>
          </p:txBody>
        </p:sp>
        <p:sp>
          <p:nvSpPr>
            <p:cNvPr id="576" name="pl576"/>
            <p:cNvSpPr/>
            <p:nvPr/>
          </p:nvSpPr>
          <p:spPr>
            <a:xfrm>
              <a:off x="7466640" y="57002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66640" y="53904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66640" y="508054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6664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80" name="pl580"/>
            <p:cNvSpPr/>
            <p:nvPr/>
          </p:nvSpPr>
          <p:spPr>
            <a:xfrm>
              <a:off x="7466640" y="585520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66640" y="554534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466640" y="523547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53972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74852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795732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16612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37492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58372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879252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900133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3972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BEBEBE">
                  <a:alpha val="69803"/>
                </a:srgbClr>
              </a:solidFill>
              <a:prstDash val="solid"/>
              <a:round/>
            </a:ln>
          </p:spPr>
          <p:txBody>
            <a:bodyPr/>
            <a:lstStyle/>
            <a:p>
              <a:endParaRPr/>
            </a:p>
          </p:txBody>
        </p:sp>
        <p:sp>
          <p:nvSpPr>
            <p:cNvPr id="592" name="pl592"/>
            <p:cNvSpPr/>
            <p:nvPr/>
          </p:nvSpPr>
          <p:spPr>
            <a:xfrm>
              <a:off x="7539720" y="5607314"/>
              <a:ext cx="1461609" cy="260285"/>
            </a:xfrm>
            <a:custGeom>
              <a:avLst/>
              <a:gdLst/>
              <a:ahLst/>
              <a:cxnLst/>
              <a:rect l="0" t="0" r="0" b="0"/>
              <a:pathLst>
                <a:path w="1461609" h="260285">
                  <a:moveTo>
                    <a:pt x="0" y="123945"/>
                  </a:moveTo>
                  <a:lnTo>
                    <a:pt x="208801" y="61972"/>
                  </a:lnTo>
                  <a:lnTo>
                    <a:pt x="417602" y="74367"/>
                  </a:lnTo>
                  <a:lnTo>
                    <a:pt x="626404" y="37183"/>
                  </a:lnTo>
                  <a:lnTo>
                    <a:pt x="835205" y="0"/>
                  </a:lnTo>
                  <a:lnTo>
                    <a:pt x="1044007" y="161129"/>
                  </a:lnTo>
                  <a:lnTo>
                    <a:pt x="1252808" y="210707"/>
                  </a:lnTo>
                  <a:lnTo>
                    <a:pt x="1461609" y="260285"/>
                  </a:lnTo>
                </a:path>
              </a:pathLst>
            </a:custGeom>
            <a:ln w="40651" cap="flat">
              <a:solidFill>
                <a:srgbClr val="BEBEBE">
                  <a:alpha val="69803"/>
                </a:srgbClr>
              </a:solidFill>
              <a:prstDash val="solid"/>
              <a:round/>
            </a:ln>
          </p:spPr>
          <p:txBody>
            <a:bodyPr/>
            <a:lstStyle/>
            <a:p>
              <a:endParaRPr/>
            </a:p>
          </p:txBody>
        </p:sp>
        <p:sp>
          <p:nvSpPr>
            <p:cNvPr id="593" name="pl593"/>
            <p:cNvSpPr/>
            <p:nvPr/>
          </p:nvSpPr>
          <p:spPr>
            <a:xfrm>
              <a:off x="7539720" y="5607314"/>
              <a:ext cx="1461609" cy="260285"/>
            </a:xfrm>
            <a:custGeom>
              <a:avLst/>
              <a:gdLst/>
              <a:ahLst/>
              <a:cxnLst/>
              <a:rect l="0" t="0" r="0" b="0"/>
              <a:pathLst>
                <a:path w="1461609" h="260285">
                  <a:moveTo>
                    <a:pt x="0" y="123945"/>
                  </a:moveTo>
                  <a:lnTo>
                    <a:pt x="208801" y="61972"/>
                  </a:lnTo>
                  <a:lnTo>
                    <a:pt x="417602" y="74367"/>
                  </a:lnTo>
                  <a:lnTo>
                    <a:pt x="626404" y="37183"/>
                  </a:lnTo>
                  <a:lnTo>
                    <a:pt x="835205" y="0"/>
                  </a:lnTo>
                  <a:lnTo>
                    <a:pt x="1044007" y="161129"/>
                  </a:lnTo>
                  <a:lnTo>
                    <a:pt x="1252808" y="210707"/>
                  </a:lnTo>
                  <a:lnTo>
                    <a:pt x="1461609" y="260285"/>
                  </a:lnTo>
                </a:path>
              </a:pathLst>
            </a:custGeom>
            <a:ln w="35231" cap="flat">
              <a:solidFill>
                <a:srgbClr val="BEBEBE">
                  <a:alpha val="69803"/>
                </a:srgbClr>
              </a:solidFill>
              <a:prstDash val="solid"/>
              <a:round/>
            </a:ln>
          </p:spPr>
          <p:txBody>
            <a:bodyPr/>
            <a:lstStyle/>
            <a:p>
              <a:endParaRPr/>
            </a:p>
          </p:txBody>
        </p:sp>
        <p:sp>
          <p:nvSpPr>
            <p:cNvPr id="594" name="pl594"/>
            <p:cNvSpPr/>
            <p:nvPr/>
          </p:nvSpPr>
          <p:spPr>
            <a:xfrm>
              <a:off x="7539720" y="5334634"/>
              <a:ext cx="1461609" cy="86761"/>
            </a:xfrm>
            <a:custGeom>
              <a:avLst/>
              <a:gdLst/>
              <a:ahLst/>
              <a:cxnLst/>
              <a:rect l="0" t="0" r="0" b="0"/>
              <a:pathLst>
                <a:path w="1461609" h="86761">
                  <a:moveTo>
                    <a:pt x="0" y="0"/>
                  </a:moveTo>
                  <a:lnTo>
                    <a:pt x="208801" y="0"/>
                  </a:lnTo>
                  <a:lnTo>
                    <a:pt x="417602" y="24789"/>
                  </a:lnTo>
                  <a:lnTo>
                    <a:pt x="626404" y="24789"/>
                  </a:lnTo>
                  <a:lnTo>
                    <a:pt x="835205" y="0"/>
                  </a:lnTo>
                  <a:lnTo>
                    <a:pt x="1044007" y="86761"/>
                  </a:lnTo>
                  <a:lnTo>
                    <a:pt x="1252808" y="86761"/>
                  </a:lnTo>
                  <a:lnTo>
                    <a:pt x="1461609" y="37183"/>
                  </a:lnTo>
                </a:path>
              </a:pathLst>
            </a:custGeom>
            <a:ln w="20325" cap="flat">
              <a:solidFill>
                <a:srgbClr val="6B6B6B">
                  <a:alpha val="100000"/>
                </a:srgbClr>
              </a:solidFill>
              <a:prstDash val="solid"/>
              <a:round/>
            </a:ln>
          </p:spPr>
          <p:txBody>
            <a:bodyPr/>
            <a:lstStyle/>
            <a:p>
              <a:endParaRPr/>
            </a:p>
          </p:txBody>
        </p:sp>
        <p:sp>
          <p:nvSpPr>
            <p:cNvPr id="595" name="pl595"/>
            <p:cNvSpPr/>
            <p:nvPr/>
          </p:nvSpPr>
          <p:spPr>
            <a:xfrm>
              <a:off x="7539720" y="5607314"/>
              <a:ext cx="1461609" cy="260285"/>
            </a:xfrm>
            <a:custGeom>
              <a:avLst/>
              <a:gdLst/>
              <a:ahLst/>
              <a:cxnLst/>
              <a:rect l="0" t="0" r="0" b="0"/>
              <a:pathLst>
                <a:path w="1461609" h="260285">
                  <a:moveTo>
                    <a:pt x="0" y="123945"/>
                  </a:moveTo>
                  <a:lnTo>
                    <a:pt x="208801" y="61972"/>
                  </a:lnTo>
                  <a:lnTo>
                    <a:pt x="417602" y="74367"/>
                  </a:lnTo>
                  <a:lnTo>
                    <a:pt x="626404" y="37183"/>
                  </a:lnTo>
                  <a:lnTo>
                    <a:pt x="835205" y="0"/>
                  </a:lnTo>
                  <a:lnTo>
                    <a:pt x="1044007" y="161129"/>
                  </a:lnTo>
                  <a:lnTo>
                    <a:pt x="1252808" y="210707"/>
                  </a:lnTo>
                  <a:lnTo>
                    <a:pt x="1461609" y="260285"/>
                  </a:lnTo>
                </a:path>
              </a:pathLst>
            </a:custGeom>
            <a:ln w="40651" cap="flat">
              <a:solidFill>
                <a:srgbClr val="000000">
                  <a:alpha val="100000"/>
                </a:srgbClr>
              </a:solidFill>
              <a:prstDash val="solid"/>
              <a:round/>
            </a:ln>
          </p:spPr>
          <p:txBody>
            <a:bodyPr/>
            <a:lstStyle/>
            <a:p>
              <a:endParaRPr/>
            </a:p>
          </p:txBody>
        </p:sp>
        <p:sp>
          <p:nvSpPr>
            <p:cNvPr id="596" name="pl596"/>
            <p:cNvSpPr/>
            <p:nvPr/>
          </p:nvSpPr>
          <p:spPr>
            <a:xfrm>
              <a:off x="7539720" y="5607314"/>
              <a:ext cx="1461609" cy="260285"/>
            </a:xfrm>
            <a:custGeom>
              <a:avLst/>
              <a:gdLst/>
              <a:ahLst/>
              <a:cxnLst/>
              <a:rect l="0" t="0" r="0" b="0"/>
              <a:pathLst>
                <a:path w="1461609" h="260285">
                  <a:moveTo>
                    <a:pt x="0" y="123945"/>
                  </a:moveTo>
                  <a:lnTo>
                    <a:pt x="208801" y="61972"/>
                  </a:lnTo>
                  <a:lnTo>
                    <a:pt x="417602" y="74367"/>
                  </a:lnTo>
                  <a:lnTo>
                    <a:pt x="626404" y="37183"/>
                  </a:lnTo>
                  <a:lnTo>
                    <a:pt x="835205" y="0"/>
                  </a:lnTo>
                  <a:lnTo>
                    <a:pt x="1044007" y="161129"/>
                  </a:lnTo>
                  <a:lnTo>
                    <a:pt x="1252808" y="210707"/>
                  </a:lnTo>
                  <a:lnTo>
                    <a:pt x="1461609" y="260285"/>
                  </a:lnTo>
                </a:path>
              </a:pathLst>
            </a:custGeom>
            <a:ln w="35231" cap="flat">
              <a:solidFill>
                <a:srgbClr val="1CABE2">
                  <a:alpha val="100000"/>
                </a:srgbClr>
              </a:solidFill>
              <a:prstDash val="solid"/>
              <a:round/>
            </a:ln>
          </p:spPr>
          <p:txBody>
            <a:bodyPr/>
            <a:lstStyle/>
            <a:p>
              <a:endParaRPr/>
            </a:p>
          </p:txBody>
        </p:sp>
        <p:sp>
          <p:nvSpPr>
            <p:cNvPr id="597" name="tx597"/>
            <p:cNvSpPr/>
            <p:nvPr/>
          </p:nvSpPr>
          <p:spPr>
            <a:xfrm>
              <a:off x="7479430" y="55511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98" name="tx598"/>
            <p:cNvSpPr/>
            <p:nvPr/>
          </p:nvSpPr>
          <p:spPr>
            <a:xfrm>
              <a:off x="7688232" y="5489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599" name="tx599"/>
            <p:cNvSpPr/>
            <p:nvPr/>
          </p:nvSpPr>
          <p:spPr>
            <a:xfrm>
              <a:off x="7897033" y="5501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00" name="tx600"/>
            <p:cNvSpPr/>
            <p:nvPr/>
          </p:nvSpPr>
          <p:spPr>
            <a:xfrm>
              <a:off x="8105835" y="54643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01" name="tx601"/>
            <p:cNvSpPr/>
            <p:nvPr/>
          </p:nvSpPr>
          <p:spPr>
            <a:xfrm>
              <a:off x="8314636" y="54271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02" name="tx602"/>
            <p:cNvSpPr/>
            <p:nvPr/>
          </p:nvSpPr>
          <p:spPr>
            <a:xfrm>
              <a:off x="8523437" y="55896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603" name="tx603"/>
            <p:cNvSpPr/>
            <p:nvPr/>
          </p:nvSpPr>
          <p:spPr>
            <a:xfrm>
              <a:off x="8732239" y="56378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604" name="tx604"/>
            <p:cNvSpPr/>
            <p:nvPr/>
          </p:nvSpPr>
          <p:spPr>
            <a:xfrm>
              <a:off x="8941040" y="56874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605" name="tx605"/>
            <p:cNvSpPr/>
            <p:nvPr/>
          </p:nvSpPr>
          <p:spPr>
            <a:xfrm>
              <a:off x="1399503" y="4727734"/>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06" name="tx606"/>
            <p:cNvSpPr/>
            <p:nvPr/>
          </p:nvSpPr>
          <p:spPr>
            <a:xfrm>
              <a:off x="3111133" y="4705579"/>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07" name="tx607"/>
            <p:cNvSpPr/>
            <p:nvPr/>
          </p:nvSpPr>
          <p:spPr>
            <a:xfrm>
              <a:off x="4735669" y="4729153"/>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Tunisia</a:t>
              </a:r>
            </a:p>
          </p:txBody>
        </p:sp>
        <p:sp>
          <p:nvSpPr>
            <p:cNvPr id="608" name="tx608"/>
            <p:cNvSpPr/>
            <p:nvPr/>
          </p:nvSpPr>
          <p:spPr>
            <a:xfrm>
              <a:off x="6062087" y="4729098"/>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609" name="tx609"/>
            <p:cNvSpPr/>
            <p:nvPr/>
          </p:nvSpPr>
          <p:spPr>
            <a:xfrm>
              <a:off x="8093472" y="4729153"/>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10" name="tx610"/>
            <p:cNvSpPr/>
            <p:nvPr/>
          </p:nvSpPr>
          <p:spPr>
            <a:xfrm>
              <a:off x="1346815" y="3394882"/>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Morocco</a:t>
              </a:r>
            </a:p>
          </p:txBody>
        </p:sp>
        <p:sp>
          <p:nvSpPr>
            <p:cNvPr id="611" name="tx611"/>
            <p:cNvSpPr/>
            <p:nvPr/>
          </p:nvSpPr>
          <p:spPr>
            <a:xfrm>
              <a:off x="3086276" y="3393408"/>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Oman</a:t>
              </a:r>
            </a:p>
          </p:txBody>
        </p:sp>
        <p:sp>
          <p:nvSpPr>
            <p:cNvPr id="612" name="tx612"/>
            <p:cNvSpPr/>
            <p:nvPr/>
          </p:nvSpPr>
          <p:spPr>
            <a:xfrm>
              <a:off x="4776051" y="338855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Qatar</a:t>
              </a:r>
            </a:p>
          </p:txBody>
        </p:sp>
        <p:sp>
          <p:nvSpPr>
            <p:cNvPr id="613" name="tx613"/>
            <p:cNvSpPr/>
            <p:nvPr/>
          </p:nvSpPr>
          <p:spPr>
            <a:xfrm>
              <a:off x="6273192" y="33934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Saudi Arabia</a:t>
              </a:r>
            </a:p>
          </p:txBody>
        </p:sp>
        <p:sp>
          <p:nvSpPr>
            <p:cNvPr id="614" name="tx614"/>
            <p:cNvSpPr/>
            <p:nvPr/>
          </p:nvSpPr>
          <p:spPr>
            <a:xfrm>
              <a:off x="7832516" y="3393463"/>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615" name="tx615"/>
            <p:cNvSpPr/>
            <p:nvPr/>
          </p:nvSpPr>
          <p:spPr>
            <a:xfrm>
              <a:off x="1464796" y="2039710"/>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Iraq</a:t>
              </a:r>
            </a:p>
          </p:txBody>
        </p:sp>
        <p:sp>
          <p:nvSpPr>
            <p:cNvPr id="616" name="tx616"/>
            <p:cNvSpPr/>
            <p:nvPr/>
          </p:nvSpPr>
          <p:spPr>
            <a:xfrm>
              <a:off x="3067586" y="2060556"/>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Jordan</a:t>
              </a:r>
            </a:p>
          </p:txBody>
        </p:sp>
        <p:sp>
          <p:nvSpPr>
            <p:cNvPr id="617" name="tx617"/>
            <p:cNvSpPr/>
            <p:nvPr/>
          </p:nvSpPr>
          <p:spPr>
            <a:xfrm>
              <a:off x="4748083" y="2060610"/>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Kuwait</a:t>
              </a:r>
            </a:p>
          </p:txBody>
        </p:sp>
        <p:sp>
          <p:nvSpPr>
            <p:cNvPr id="618" name="tx618"/>
            <p:cNvSpPr/>
            <p:nvPr/>
          </p:nvSpPr>
          <p:spPr>
            <a:xfrm>
              <a:off x="6375621" y="2060610"/>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19" name="tx619"/>
            <p:cNvSpPr/>
            <p:nvPr/>
          </p:nvSpPr>
          <p:spPr>
            <a:xfrm>
              <a:off x="8136937" y="2038400"/>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Libya</a:t>
              </a:r>
            </a:p>
          </p:txBody>
        </p:sp>
        <p:sp>
          <p:nvSpPr>
            <p:cNvPr id="620" name="tx620"/>
            <p:cNvSpPr/>
            <p:nvPr/>
          </p:nvSpPr>
          <p:spPr>
            <a:xfrm>
              <a:off x="1387142" y="704129"/>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Algeria</a:t>
              </a:r>
            </a:p>
          </p:txBody>
        </p:sp>
        <p:sp>
          <p:nvSpPr>
            <p:cNvPr id="621" name="tx621"/>
            <p:cNvSpPr/>
            <p:nvPr/>
          </p:nvSpPr>
          <p:spPr>
            <a:xfrm>
              <a:off x="3045839"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Bahrain</a:t>
              </a:r>
            </a:p>
          </p:txBody>
        </p:sp>
        <p:sp>
          <p:nvSpPr>
            <p:cNvPr id="622" name="tx622"/>
            <p:cNvSpPr/>
            <p:nvPr/>
          </p:nvSpPr>
          <p:spPr>
            <a:xfrm>
              <a:off x="4729448" y="70412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Djibouti</a:t>
              </a:r>
            </a:p>
          </p:txBody>
        </p:sp>
        <p:sp>
          <p:nvSpPr>
            <p:cNvPr id="623" name="tx623"/>
            <p:cNvSpPr/>
            <p:nvPr/>
          </p:nvSpPr>
          <p:spPr>
            <a:xfrm>
              <a:off x="6450273" y="704129"/>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Egypt</a:t>
              </a:r>
            </a:p>
          </p:txBody>
        </p:sp>
        <p:sp>
          <p:nvSpPr>
            <p:cNvPr id="624" name="tx624"/>
            <p:cNvSpPr/>
            <p:nvPr/>
          </p:nvSpPr>
          <p:spPr>
            <a:xfrm>
              <a:off x="8174236" y="726339"/>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Iran</a:t>
              </a:r>
            </a:p>
          </p:txBody>
        </p:sp>
        <p:sp>
          <p:nvSpPr>
            <p:cNvPr id="625" name="pl62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81070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6" name="tx706"/>
            <p:cNvSpPr/>
            <p:nvPr/>
          </p:nvSpPr>
          <p:spPr>
            <a:xfrm>
              <a:off x="570259" y="150220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07" name="tx707"/>
            <p:cNvSpPr/>
            <p:nvPr/>
          </p:nvSpPr>
          <p:spPr>
            <a:xfrm>
              <a:off x="508103" y="119097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08" name="pl708"/>
            <p:cNvSpPr/>
            <p:nvPr/>
          </p:nvSpPr>
          <p:spPr>
            <a:xfrm>
              <a:off x="722405" y="18523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722405" y="154252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22405" y="12326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1449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2" name="tx712"/>
            <p:cNvSpPr/>
            <p:nvPr/>
          </p:nvSpPr>
          <p:spPr>
            <a:xfrm>
              <a:off x="570259" y="283647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3" name="tx713"/>
            <p:cNvSpPr/>
            <p:nvPr/>
          </p:nvSpPr>
          <p:spPr>
            <a:xfrm>
              <a:off x="508103" y="252524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14" name="pl714"/>
            <p:cNvSpPr/>
            <p:nvPr/>
          </p:nvSpPr>
          <p:spPr>
            <a:xfrm>
              <a:off x="722405" y="318666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722405" y="287679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722405" y="25669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4792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tx718"/>
            <p:cNvSpPr/>
            <p:nvPr/>
          </p:nvSpPr>
          <p:spPr>
            <a:xfrm>
              <a:off x="570259" y="41707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9" name="tx719"/>
            <p:cNvSpPr/>
            <p:nvPr/>
          </p:nvSpPr>
          <p:spPr>
            <a:xfrm>
              <a:off x="508103" y="385951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0" name="pl720"/>
            <p:cNvSpPr/>
            <p:nvPr/>
          </p:nvSpPr>
          <p:spPr>
            <a:xfrm>
              <a:off x="722405" y="45209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722405" y="421107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722405" y="3901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8135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tx724"/>
            <p:cNvSpPr/>
            <p:nvPr/>
          </p:nvSpPr>
          <p:spPr>
            <a:xfrm>
              <a:off x="570259" y="55050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5" name="tx725"/>
            <p:cNvSpPr/>
            <p:nvPr/>
          </p:nvSpPr>
          <p:spPr>
            <a:xfrm>
              <a:off x="508103" y="519378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6" name="pl726"/>
            <p:cNvSpPr/>
            <p:nvPr/>
          </p:nvSpPr>
          <p:spPr>
            <a:xfrm>
              <a:off x="722405" y="58552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722405" y="55453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722405" y="52354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52544" y="333584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30" name="tx730"/>
            <p:cNvSpPr/>
            <p:nvPr/>
          </p:nvSpPr>
          <p:spPr>
            <a:xfrm>
              <a:off x="757200" y="398022"/>
              <a:ext cx="372720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MENA, 2018-2025</a:t>
              </a:r>
            </a:p>
          </p:txBody>
        </p:sp>
        <p:sp>
          <p:nvSpPr>
            <p:cNvPr id="731" name="tx73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2" name="tx732"/>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Algeria, Bahrain, Egypt, Iran, Kuwait, Oman, Qatar, and State of Palestine had the highest coverage (99%), while Yemen had the lowest coverage (49%).
DTP1 coverage increased in 9 out of 20 countries between 2024 and 2025. The largest increase was 35% points in Sudan from 48% to 83%.
3 countries saw a decrease in coverage (Iraq, Syria, and Yemen). The largest decline was 6% points in Syria from 81% to 75%. Coverage remained constant between 2024 and 2025 in the remaining 8 countries.
In 2025, 15 out of 20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715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4687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2221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9756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32261" y="18385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59198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13454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32261" y="10989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05568"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05568" y="1306013"/>
              <a:ext cx="1466144" cy="78889"/>
            </a:xfrm>
            <a:custGeom>
              <a:avLst/>
              <a:gdLst/>
              <a:ahLst/>
              <a:cxnLst/>
              <a:rect l="0" t="0" r="0" b="0"/>
              <a:pathLst>
                <a:path w="1466144" h="78889">
                  <a:moveTo>
                    <a:pt x="0" y="29583"/>
                  </a:moveTo>
                  <a:lnTo>
                    <a:pt x="209449" y="39444"/>
                  </a:lnTo>
                  <a:lnTo>
                    <a:pt x="418898" y="49305"/>
                  </a:lnTo>
                  <a:lnTo>
                    <a:pt x="628347" y="69028"/>
                  </a:lnTo>
                  <a:lnTo>
                    <a:pt x="837796" y="78889"/>
                  </a:lnTo>
                  <a:lnTo>
                    <a:pt x="1047245" y="9861"/>
                  </a:lnTo>
                  <a:lnTo>
                    <a:pt x="1256695" y="9861"/>
                  </a:lnTo>
                  <a:lnTo>
                    <a:pt x="1466144" y="0"/>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05568" y="1306013"/>
              <a:ext cx="1466144" cy="78889"/>
            </a:xfrm>
            <a:custGeom>
              <a:avLst/>
              <a:gdLst/>
              <a:ahLst/>
              <a:cxnLst/>
              <a:rect l="0" t="0" r="0" b="0"/>
              <a:pathLst>
                <a:path w="1466144" h="78889">
                  <a:moveTo>
                    <a:pt x="0" y="29583"/>
                  </a:moveTo>
                  <a:lnTo>
                    <a:pt x="209449" y="39444"/>
                  </a:lnTo>
                  <a:lnTo>
                    <a:pt x="418898" y="49305"/>
                  </a:lnTo>
                  <a:lnTo>
                    <a:pt x="628347" y="69028"/>
                  </a:lnTo>
                  <a:lnTo>
                    <a:pt x="837796" y="78889"/>
                  </a:lnTo>
                  <a:lnTo>
                    <a:pt x="1047245" y="9861"/>
                  </a:lnTo>
                  <a:lnTo>
                    <a:pt x="1256695" y="9861"/>
                  </a:lnTo>
                  <a:lnTo>
                    <a:pt x="1466144" y="0"/>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05568"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05568" y="1306013"/>
              <a:ext cx="1466144" cy="78889"/>
            </a:xfrm>
            <a:custGeom>
              <a:avLst/>
              <a:gdLst/>
              <a:ahLst/>
              <a:cxnLst/>
              <a:rect l="0" t="0" r="0" b="0"/>
              <a:pathLst>
                <a:path w="1466144" h="78889">
                  <a:moveTo>
                    <a:pt x="0" y="29583"/>
                  </a:moveTo>
                  <a:lnTo>
                    <a:pt x="209449" y="39444"/>
                  </a:lnTo>
                  <a:lnTo>
                    <a:pt x="418898" y="49305"/>
                  </a:lnTo>
                  <a:lnTo>
                    <a:pt x="628347" y="69028"/>
                  </a:lnTo>
                  <a:lnTo>
                    <a:pt x="837796" y="78889"/>
                  </a:lnTo>
                  <a:lnTo>
                    <a:pt x="1047245" y="9861"/>
                  </a:lnTo>
                  <a:lnTo>
                    <a:pt x="1256695" y="9861"/>
                  </a:lnTo>
                  <a:lnTo>
                    <a:pt x="1466144" y="0"/>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05568" y="1306013"/>
              <a:ext cx="1466144" cy="78889"/>
            </a:xfrm>
            <a:custGeom>
              <a:avLst/>
              <a:gdLst/>
              <a:ahLst/>
              <a:cxnLst/>
              <a:rect l="0" t="0" r="0" b="0"/>
              <a:pathLst>
                <a:path w="1466144" h="78889">
                  <a:moveTo>
                    <a:pt x="0" y="29583"/>
                  </a:moveTo>
                  <a:lnTo>
                    <a:pt x="209449" y="39444"/>
                  </a:lnTo>
                  <a:lnTo>
                    <a:pt x="418898" y="49305"/>
                  </a:lnTo>
                  <a:lnTo>
                    <a:pt x="628347" y="69028"/>
                  </a:lnTo>
                  <a:lnTo>
                    <a:pt x="837796" y="78889"/>
                  </a:lnTo>
                  <a:lnTo>
                    <a:pt x="1047245" y="9861"/>
                  </a:lnTo>
                  <a:lnTo>
                    <a:pt x="1256695" y="9861"/>
                  </a:lnTo>
                  <a:lnTo>
                    <a:pt x="1466144" y="0"/>
                  </a:lnTo>
                </a:path>
              </a:pathLst>
            </a:custGeom>
            <a:ln w="35231" cap="flat">
              <a:solidFill>
                <a:srgbClr val="80BD41">
                  <a:alpha val="100000"/>
                </a:srgbClr>
              </a:solidFill>
              <a:prstDash val="solid"/>
              <a:round/>
            </a:ln>
          </p:spPr>
          <p:txBody>
            <a:bodyPr/>
            <a:lstStyle/>
            <a:p>
              <a:endParaRPr/>
            </a:p>
          </p:txBody>
        </p:sp>
        <p:sp>
          <p:nvSpPr>
            <p:cNvPr id="28" name="pl28"/>
            <p:cNvSpPr/>
            <p:nvPr/>
          </p:nvSpPr>
          <p:spPr>
            <a:xfrm>
              <a:off x="732261" y="134545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9" name="tx29"/>
            <p:cNvSpPr/>
            <p:nvPr/>
          </p:nvSpPr>
          <p:spPr>
            <a:xfrm>
              <a:off x="775424" y="11568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 name="tx30"/>
            <p:cNvSpPr/>
            <p:nvPr/>
          </p:nvSpPr>
          <p:spPr>
            <a:xfrm>
              <a:off x="984873"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 name="tx31"/>
            <p:cNvSpPr/>
            <p:nvPr/>
          </p:nvSpPr>
          <p:spPr>
            <a:xfrm>
              <a:off x="1176272" y="117652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 name="tx32"/>
            <p:cNvSpPr/>
            <p:nvPr/>
          </p:nvSpPr>
          <p:spPr>
            <a:xfrm>
              <a:off x="1385721" y="119487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tx33"/>
            <p:cNvSpPr/>
            <p:nvPr/>
          </p:nvSpPr>
          <p:spPr>
            <a:xfrm>
              <a:off x="1595170" y="120642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 name="tx34"/>
            <p:cNvSpPr/>
            <p:nvPr/>
          </p:nvSpPr>
          <p:spPr>
            <a:xfrm>
              <a:off x="1822669" y="11357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 name="tx35"/>
            <p:cNvSpPr/>
            <p:nvPr/>
          </p:nvSpPr>
          <p:spPr>
            <a:xfrm>
              <a:off x="2032119" y="11357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 name="tx36"/>
            <p:cNvSpPr/>
            <p:nvPr/>
          </p:nvSpPr>
          <p:spPr>
            <a:xfrm>
              <a:off x="2241568" y="112753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 name="rc37"/>
            <p:cNvSpPr/>
            <p:nvPr/>
          </p:nvSpPr>
          <p:spPr>
            <a:xfrm>
              <a:off x="732261" y="2179176"/>
              <a:ext cx="1612758" cy="1019644"/>
            </a:xfrm>
            <a:prstGeom prst="rect">
              <a:avLst/>
            </a:prstGeom>
            <a:solidFill>
              <a:srgbClr val="EBEBEB">
                <a:alpha val="100000"/>
              </a:srgbClr>
            </a:solidFill>
          </p:spPr>
          <p:txBody>
            <a:bodyPr/>
            <a:lstStyle/>
            <a:p>
              <a:endParaRPr/>
            </a:p>
          </p:txBody>
        </p:sp>
        <p:sp>
          <p:nvSpPr>
            <p:cNvPr id="38" name="pl38"/>
            <p:cNvSpPr/>
            <p:nvPr/>
          </p:nvSpPr>
          <p:spPr>
            <a:xfrm>
              <a:off x="732261" y="30193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77281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25262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32261" y="22797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32261" y="31426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89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32261" y="264955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732261" y="24030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 name="pl54"/>
            <p:cNvSpPr/>
            <p:nvPr/>
          </p:nvSpPr>
          <p:spPr>
            <a:xfrm>
              <a:off x="805568"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55" name="pl55"/>
            <p:cNvSpPr/>
            <p:nvPr/>
          </p:nvSpPr>
          <p:spPr>
            <a:xfrm>
              <a:off x="805568" y="2590387"/>
              <a:ext cx="1466144" cy="98611"/>
            </a:xfrm>
            <a:custGeom>
              <a:avLst/>
              <a:gdLst/>
              <a:ahLst/>
              <a:cxnLst/>
              <a:rect l="0" t="0" r="0" b="0"/>
              <a:pathLst>
                <a:path w="1466144" h="98611">
                  <a:moveTo>
                    <a:pt x="0" y="39444"/>
                  </a:moveTo>
                  <a:lnTo>
                    <a:pt x="209449" y="59167"/>
                  </a:lnTo>
                  <a:lnTo>
                    <a:pt x="418898" y="88750"/>
                  </a:lnTo>
                  <a:lnTo>
                    <a:pt x="628347" y="98611"/>
                  </a:lnTo>
                  <a:lnTo>
                    <a:pt x="837796" y="0"/>
                  </a:lnTo>
                  <a:lnTo>
                    <a:pt x="1047245" y="19722"/>
                  </a:lnTo>
                  <a:lnTo>
                    <a:pt x="1256695" y="19722"/>
                  </a:lnTo>
                  <a:lnTo>
                    <a:pt x="1466144" y="29583"/>
                  </a:lnTo>
                </a:path>
              </a:pathLst>
            </a:custGeom>
            <a:ln w="40651" cap="flat">
              <a:solidFill>
                <a:srgbClr val="BEBEBE">
                  <a:alpha val="69803"/>
                </a:srgbClr>
              </a:solidFill>
              <a:prstDash val="solid"/>
              <a:round/>
            </a:ln>
          </p:spPr>
          <p:txBody>
            <a:bodyPr/>
            <a:lstStyle/>
            <a:p>
              <a:endParaRPr/>
            </a:p>
          </p:txBody>
        </p:sp>
        <p:sp>
          <p:nvSpPr>
            <p:cNvPr id="56" name="pl56"/>
            <p:cNvSpPr/>
            <p:nvPr/>
          </p:nvSpPr>
          <p:spPr>
            <a:xfrm>
              <a:off x="805568" y="2590387"/>
              <a:ext cx="1466144" cy="98611"/>
            </a:xfrm>
            <a:custGeom>
              <a:avLst/>
              <a:gdLst/>
              <a:ahLst/>
              <a:cxnLst/>
              <a:rect l="0" t="0" r="0" b="0"/>
              <a:pathLst>
                <a:path w="1466144" h="98611">
                  <a:moveTo>
                    <a:pt x="0" y="39444"/>
                  </a:moveTo>
                  <a:lnTo>
                    <a:pt x="209449" y="59167"/>
                  </a:lnTo>
                  <a:lnTo>
                    <a:pt x="418898" y="88750"/>
                  </a:lnTo>
                  <a:lnTo>
                    <a:pt x="628347" y="98611"/>
                  </a:lnTo>
                  <a:lnTo>
                    <a:pt x="837796" y="0"/>
                  </a:lnTo>
                  <a:lnTo>
                    <a:pt x="1047245" y="19722"/>
                  </a:lnTo>
                  <a:lnTo>
                    <a:pt x="1256695" y="19722"/>
                  </a:lnTo>
                  <a:lnTo>
                    <a:pt x="1466144" y="29583"/>
                  </a:lnTo>
                </a:path>
              </a:pathLst>
            </a:custGeom>
            <a:ln w="35231" cap="flat">
              <a:solidFill>
                <a:srgbClr val="BEBEBE">
                  <a:alpha val="69803"/>
                </a:srgbClr>
              </a:solidFill>
              <a:prstDash val="solid"/>
              <a:round/>
            </a:ln>
          </p:spPr>
          <p:txBody>
            <a:bodyPr/>
            <a:lstStyle/>
            <a:p>
              <a:endParaRPr/>
            </a:p>
          </p:txBody>
        </p:sp>
        <p:sp>
          <p:nvSpPr>
            <p:cNvPr id="57" name="pl57"/>
            <p:cNvSpPr/>
            <p:nvPr/>
          </p:nvSpPr>
          <p:spPr>
            <a:xfrm>
              <a:off x="805568"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58" name="pl58"/>
            <p:cNvSpPr/>
            <p:nvPr/>
          </p:nvSpPr>
          <p:spPr>
            <a:xfrm>
              <a:off x="805568" y="2590387"/>
              <a:ext cx="1466144" cy="98611"/>
            </a:xfrm>
            <a:custGeom>
              <a:avLst/>
              <a:gdLst/>
              <a:ahLst/>
              <a:cxnLst/>
              <a:rect l="0" t="0" r="0" b="0"/>
              <a:pathLst>
                <a:path w="1466144" h="98611">
                  <a:moveTo>
                    <a:pt x="0" y="39444"/>
                  </a:moveTo>
                  <a:lnTo>
                    <a:pt x="209449" y="59167"/>
                  </a:lnTo>
                  <a:lnTo>
                    <a:pt x="418898" y="88750"/>
                  </a:lnTo>
                  <a:lnTo>
                    <a:pt x="628347" y="98611"/>
                  </a:lnTo>
                  <a:lnTo>
                    <a:pt x="837796" y="0"/>
                  </a:lnTo>
                  <a:lnTo>
                    <a:pt x="1047245" y="19722"/>
                  </a:lnTo>
                  <a:lnTo>
                    <a:pt x="1256695" y="19722"/>
                  </a:lnTo>
                  <a:lnTo>
                    <a:pt x="1466144" y="29583"/>
                  </a:lnTo>
                </a:path>
              </a:pathLst>
            </a:custGeom>
            <a:ln w="40651" cap="flat">
              <a:solidFill>
                <a:srgbClr val="000000">
                  <a:alpha val="100000"/>
                </a:srgbClr>
              </a:solidFill>
              <a:prstDash val="solid"/>
              <a:round/>
            </a:ln>
          </p:spPr>
          <p:txBody>
            <a:bodyPr/>
            <a:lstStyle/>
            <a:p>
              <a:endParaRPr/>
            </a:p>
          </p:txBody>
        </p:sp>
        <p:sp>
          <p:nvSpPr>
            <p:cNvPr id="59" name="pl59"/>
            <p:cNvSpPr/>
            <p:nvPr/>
          </p:nvSpPr>
          <p:spPr>
            <a:xfrm>
              <a:off x="805568" y="2590387"/>
              <a:ext cx="1466144" cy="98611"/>
            </a:xfrm>
            <a:custGeom>
              <a:avLst/>
              <a:gdLst/>
              <a:ahLst/>
              <a:cxnLst/>
              <a:rect l="0" t="0" r="0" b="0"/>
              <a:pathLst>
                <a:path w="1466144" h="98611">
                  <a:moveTo>
                    <a:pt x="0" y="39444"/>
                  </a:moveTo>
                  <a:lnTo>
                    <a:pt x="209449" y="59167"/>
                  </a:lnTo>
                  <a:lnTo>
                    <a:pt x="418898" y="88750"/>
                  </a:lnTo>
                  <a:lnTo>
                    <a:pt x="628347" y="98611"/>
                  </a:lnTo>
                  <a:lnTo>
                    <a:pt x="837796" y="0"/>
                  </a:lnTo>
                  <a:lnTo>
                    <a:pt x="1047245" y="19722"/>
                  </a:lnTo>
                  <a:lnTo>
                    <a:pt x="1256695" y="19722"/>
                  </a:lnTo>
                  <a:lnTo>
                    <a:pt x="1466144" y="29583"/>
                  </a:lnTo>
                </a:path>
              </a:pathLst>
            </a:custGeom>
            <a:ln w="35231" cap="flat">
              <a:solidFill>
                <a:srgbClr val="80BD41">
                  <a:alpha val="100000"/>
                </a:srgbClr>
              </a:solidFill>
              <a:prstDash val="solid"/>
              <a:round/>
            </a:ln>
          </p:spPr>
          <p:txBody>
            <a:bodyPr/>
            <a:lstStyle/>
            <a:p>
              <a:endParaRPr/>
            </a:p>
          </p:txBody>
        </p:sp>
        <p:sp>
          <p:nvSpPr>
            <p:cNvPr id="60" name="pl60"/>
            <p:cNvSpPr/>
            <p:nvPr/>
          </p:nvSpPr>
          <p:spPr>
            <a:xfrm>
              <a:off x="732261" y="264955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1" name="tx61"/>
            <p:cNvSpPr/>
            <p:nvPr/>
          </p:nvSpPr>
          <p:spPr>
            <a:xfrm>
              <a:off x="775424" y="24510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 name="tx62"/>
            <p:cNvSpPr/>
            <p:nvPr/>
          </p:nvSpPr>
          <p:spPr>
            <a:xfrm>
              <a:off x="984873"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 name="tx63"/>
            <p:cNvSpPr/>
            <p:nvPr/>
          </p:nvSpPr>
          <p:spPr>
            <a:xfrm>
              <a:off x="1176272" y="249896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4" name="tx64"/>
            <p:cNvSpPr/>
            <p:nvPr/>
          </p:nvSpPr>
          <p:spPr>
            <a:xfrm>
              <a:off x="1385721" y="251052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5" name="tx65"/>
            <p:cNvSpPr/>
            <p:nvPr/>
          </p:nvSpPr>
          <p:spPr>
            <a:xfrm>
              <a:off x="1613220" y="24102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6" name="tx66"/>
            <p:cNvSpPr/>
            <p:nvPr/>
          </p:nvSpPr>
          <p:spPr>
            <a:xfrm>
              <a:off x="1822669" y="24316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 name="tx67"/>
            <p:cNvSpPr/>
            <p:nvPr/>
          </p:nvSpPr>
          <p:spPr>
            <a:xfrm>
              <a:off x="2032119" y="24316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8" name="tx68"/>
            <p:cNvSpPr/>
            <p:nvPr/>
          </p:nvSpPr>
          <p:spPr>
            <a:xfrm>
              <a:off x="2241568" y="243980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9" name="rc69"/>
            <p:cNvSpPr/>
            <p:nvPr/>
          </p:nvSpPr>
          <p:spPr>
            <a:xfrm>
              <a:off x="732261" y="3483272"/>
              <a:ext cx="1612758" cy="1019644"/>
            </a:xfrm>
            <a:prstGeom prst="rect">
              <a:avLst/>
            </a:prstGeom>
            <a:solidFill>
              <a:srgbClr val="EBEBEB">
                <a:alpha val="100000"/>
              </a:srgbClr>
            </a:solidFill>
          </p:spPr>
          <p:txBody>
            <a:bodyPr/>
            <a:lstStyle/>
            <a:p>
              <a:endParaRPr/>
            </a:p>
          </p:txBody>
        </p:sp>
        <p:sp>
          <p:nvSpPr>
            <p:cNvPr id="70" name="pl70"/>
            <p:cNvSpPr/>
            <p:nvPr/>
          </p:nvSpPr>
          <p:spPr>
            <a:xfrm>
              <a:off x="732261" y="432344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407691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32261" y="38303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32261" y="35838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4" name="pl74"/>
            <p:cNvSpPr/>
            <p:nvPr/>
          </p:nvSpPr>
          <p:spPr>
            <a:xfrm>
              <a:off x="732261" y="44467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32261" y="420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732261" y="3953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32261" y="37071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5" name="pl85"/>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6" name="pl86"/>
            <p:cNvSpPr/>
            <p:nvPr/>
          </p:nvSpPr>
          <p:spPr>
            <a:xfrm>
              <a:off x="805568"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87" name="pl87"/>
            <p:cNvSpPr/>
            <p:nvPr/>
          </p:nvSpPr>
          <p:spPr>
            <a:xfrm>
              <a:off x="805568" y="3953650"/>
              <a:ext cx="1466144" cy="9861"/>
            </a:xfrm>
            <a:custGeom>
              <a:avLst/>
              <a:gdLst/>
              <a:ahLst/>
              <a:cxnLst/>
              <a:rect l="0" t="0" r="0" b="0"/>
              <a:pathLst>
                <a:path w="1466144" h="9861">
                  <a:moveTo>
                    <a:pt x="0" y="0"/>
                  </a:moveTo>
                  <a:lnTo>
                    <a:pt x="209449" y="0"/>
                  </a:lnTo>
                  <a:lnTo>
                    <a:pt x="418898" y="0"/>
                  </a:lnTo>
                  <a:lnTo>
                    <a:pt x="628347" y="0"/>
                  </a:lnTo>
                  <a:lnTo>
                    <a:pt x="837796" y="0"/>
                  </a:lnTo>
                  <a:lnTo>
                    <a:pt x="1047245" y="0"/>
                  </a:lnTo>
                  <a:lnTo>
                    <a:pt x="1256695" y="9861"/>
                  </a:lnTo>
                  <a:lnTo>
                    <a:pt x="1466144" y="9861"/>
                  </a:lnTo>
                </a:path>
              </a:pathLst>
            </a:custGeom>
            <a:ln w="40651" cap="flat">
              <a:solidFill>
                <a:srgbClr val="BEBEBE">
                  <a:alpha val="69803"/>
                </a:srgbClr>
              </a:solidFill>
              <a:prstDash val="solid"/>
              <a:round/>
            </a:ln>
          </p:spPr>
          <p:txBody>
            <a:bodyPr/>
            <a:lstStyle/>
            <a:p>
              <a:endParaRPr/>
            </a:p>
          </p:txBody>
        </p:sp>
        <p:sp>
          <p:nvSpPr>
            <p:cNvPr id="88" name="pl88"/>
            <p:cNvSpPr/>
            <p:nvPr/>
          </p:nvSpPr>
          <p:spPr>
            <a:xfrm>
              <a:off x="805568" y="3953650"/>
              <a:ext cx="1466144" cy="9861"/>
            </a:xfrm>
            <a:custGeom>
              <a:avLst/>
              <a:gdLst/>
              <a:ahLst/>
              <a:cxnLst/>
              <a:rect l="0" t="0" r="0" b="0"/>
              <a:pathLst>
                <a:path w="1466144" h="9861">
                  <a:moveTo>
                    <a:pt x="0" y="0"/>
                  </a:moveTo>
                  <a:lnTo>
                    <a:pt x="209449" y="0"/>
                  </a:lnTo>
                  <a:lnTo>
                    <a:pt x="418898" y="0"/>
                  </a:lnTo>
                  <a:lnTo>
                    <a:pt x="628347" y="0"/>
                  </a:lnTo>
                  <a:lnTo>
                    <a:pt x="837796" y="0"/>
                  </a:lnTo>
                  <a:lnTo>
                    <a:pt x="1047245" y="0"/>
                  </a:lnTo>
                  <a:lnTo>
                    <a:pt x="1256695" y="9861"/>
                  </a:lnTo>
                  <a:lnTo>
                    <a:pt x="1466144" y="9861"/>
                  </a:lnTo>
                </a:path>
              </a:pathLst>
            </a:custGeom>
            <a:ln w="35231" cap="flat">
              <a:solidFill>
                <a:srgbClr val="BEBEBE">
                  <a:alpha val="69803"/>
                </a:srgbClr>
              </a:solidFill>
              <a:prstDash val="solid"/>
              <a:round/>
            </a:ln>
          </p:spPr>
          <p:txBody>
            <a:bodyPr/>
            <a:lstStyle/>
            <a:p>
              <a:endParaRPr/>
            </a:p>
          </p:txBody>
        </p:sp>
        <p:sp>
          <p:nvSpPr>
            <p:cNvPr id="89" name="pl89"/>
            <p:cNvSpPr/>
            <p:nvPr/>
          </p:nvSpPr>
          <p:spPr>
            <a:xfrm>
              <a:off x="805568"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90" name="pl90"/>
            <p:cNvSpPr/>
            <p:nvPr/>
          </p:nvSpPr>
          <p:spPr>
            <a:xfrm>
              <a:off x="805568" y="3953650"/>
              <a:ext cx="1466144" cy="9861"/>
            </a:xfrm>
            <a:custGeom>
              <a:avLst/>
              <a:gdLst/>
              <a:ahLst/>
              <a:cxnLst/>
              <a:rect l="0" t="0" r="0" b="0"/>
              <a:pathLst>
                <a:path w="1466144" h="9861">
                  <a:moveTo>
                    <a:pt x="0" y="0"/>
                  </a:moveTo>
                  <a:lnTo>
                    <a:pt x="209449" y="0"/>
                  </a:lnTo>
                  <a:lnTo>
                    <a:pt x="418898" y="0"/>
                  </a:lnTo>
                  <a:lnTo>
                    <a:pt x="628347" y="0"/>
                  </a:lnTo>
                  <a:lnTo>
                    <a:pt x="837796" y="0"/>
                  </a:lnTo>
                  <a:lnTo>
                    <a:pt x="1047245" y="0"/>
                  </a:lnTo>
                  <a:lnTo>
                    <a:pt x="1256695" y="9861"/>
                  </a:lnTo>
                  <a:lnTo>
                    <a:pt x="1466144" y="9861"/>
                  </a:lnTo>
                </a:path>
              </a:pathLst>
            </a:custGeom>
            <a:ln w="40651" cap="flat">
              <a:solidFill>
                <a:srgbClr val="000000">
                  <a:alpha val="100000"/>
                </a:srgbClr>
              </a:solidFill>
              <a:prstDash val="solid"/>
              <a:round/>
            </a:ln>
          </p:spPr>
          <p:txBody>
            <a:bodyPr/>
            <a:lstStyle/>
            <a:p>
              <a:endParaRPr/>
            </a:p>
          </p:txBody>
        </p:sp>
        <p:sp>
          <p:nvSpPr>
            <p:cNvPr id="91" name="pl91"/>
            <p:cNvSpPr/>
            <p:nvPr/>
          </p:nvSpPr>
          <p:spPr>
            <a:xfrm>
              <a:off x="805568" y="3953650"/>
              <a:ext cx="1466144" cy="9861"/>
            </a:xfrm>
            <a:custGeom>
              <a:avLst/>
              <a:gdLst/>
              <a:ahLst/>
              <a:cxnLst/>
              <a:rect l="0" t="0" r="0" b="0"/>
              <a:pathLst>
                <a:path w="1466144" h="9861">
                  <a:moveTo>
                    <a:pt x="0" y="0"/>
                  </a:moveTo>
                  <a:lnTo>
                    <a:pt x="209449" y="0"/>
                  </a:lnTo>
                  <a:lnTo>
                    <a:pt x="418898" y="0"/>
                  </a:lnTo>
                  <a:lnTo>
                    <a:pt x="628347" y="0"/>
                  </a:lnTo>
                  <a:lnTo>
                    <a:pt x="837796" y="0"/>
                  </a:lnTo>
                  <a:lnTo>
                    <a:pt x="1047245" y="0"/>
                  </a:lnTo>
                  <a:lnTo>
                    <a:pt x="1256695" y="9861"/>
                  </a:lnTo>
                  <a:lnTo>
                    <a:pt x="1466144" y="9861"/>
                  </a:lnTo>
                </a:path>
              </a:pathLst>
            </a:custGeom>
            <a:ln w="35231" cap="flat">
              <a:solidFill>
                <a:srgbClr val="80BD41">
                  <a:alpha val="100000"/>
                </a:srgbClr>
              </a:solidFill>
              <a:prstDash val="solid"/>
              <a:round/>
            </a:ln>
          </p:spPr>
          <p:txBody>
            <a:bodyPr/>
            <a:lstStyle/>
            <a:p>
              <a:endParaRPr/>
            </a:p>
          </p:txBody>
        </p:sp>
        <p:sp>
          <p:nvSpPr>
            <p:cNvPr id="92" name="pl92"/>
            <p:cNvSpPr/>
            <p:nvPr/>
          </p:nvSpPr>
          <p:spPr>
            <a:xfrm>
              <a:off x="732261" y="395365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3" name="tx93"/>
            <p:cNvSpPr/>
            <p:nvPr/>
          </p:nvSpPr>
          <p:spPr>
            <a:xfrm>
              <a:off x="775424"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984873"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1194322"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1403771"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1613220"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1822669"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9" name="tx99"/>
            <p:cNvSpPr/>
            <p:nvPr/>
          </p:nvSpPr>
          <p:spPr>
            <a:xfrm>
              <a:off x="2014069" y="37847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2223518" y="37847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1" name="rc101"/>
            <p:cNvSpPr/>
            <p:nvPr/>
          </p:nvSpPr>
          <p:spPr>
            <a:xfrm>
              <a:off x="732261" y="4787368"/>
              <a:ext cx="1612758" cy="1019644"/>
            </a:xfrm>
            <a:prstGeom prst="rect">
              <a:avLst/>
            </a:prstGeom>
            <a:solidFill>
              <a:srgbClr val="EBEBEB">
                <a:alpha val="100000"/>
              </a:srgbClr>
            </a:solidFill>
          </p:spPr>
          <p:txBody>
            <a:bodyPr/>
            <a:lstStyle/>
            <a:p>
              <a:endParaRPr/>
            </a:p>
          </p:txBody>
        </p:sp>
        <p:sp>
          <p:nvSpPr>
            <p:cNvPr id="102" name="pl102"/>
            <p:cNvSpPr/>
            <p:nvPr/>
          </p:nvSpPr>
          <p:spPr>
            <a:xfrm>
              <a:off x="732261" y="56275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32261" y="538101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32261" y="513448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5" name="pl105"/>
            <p:cNvSpPr/>
            <p:nvPr/>
          </p:nvSpPr>
          <p:spPr>
            <a:xfrm>
              <a:off x="732261" y="488795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6" name="pl106"/>
            <p:cNvSpPr/>
            <p:nvPr/>
          </p:nvSpPr>
          <p:spPr>
            <a:xfrm>
              <a:off x="732261" y="575080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732261" y="550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732261" y="5257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732261" y="501121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6" name="pl116"/>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7" name="pl117"/>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805568"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119" name="pl119"/>
            <p:cNvSpPr/>
            <p:nvPr/>
          </p:nvSpPr>
          <p:spPr>
            <a:xfrm>
              <a:off x="805568" y="5257746"/>
              <a:ext cx="1466144" cy="502919"/>
            </a:xfrm>
            <a:custGeom>
              <a:avLst/>
              <a:gdLst/>
              <a:ahLst/>
              <a:cxnLst/>
              <a:rect l="0" t="0" r="0" b="0"/>
              <a:pathLst>
                <a:path w="1466144" h="502919">
                  <a:moveTo>
                    <a:pt x="0" y="0"/>
                  </a:moveTo>
                  <a:lnTo>
                    <a:pt x="209449" y="0"/>
                  </a:lnTo>
                  <a:lnTo>
                    <a:pt x="418898" y="9861"/>
                  </a:lnTo>
                  <a:lnTo>
                    <a:pt x="628347" y="59167"/>
                  </a:lnTo>
                  <a:lnTo>
                    <a:pt x="837796" y="59167"/>
                  </a:lnTo>
                  <a:lnTo>
                    <a:pt x="1047245" y="414169"/>
                  </a:lnTo>
                  <a:lnTo>
                    <a:pt x="1256695" y="502919"/>
                  </a:lnTo>
                  <a:lnTo>
                    <a:pt x="1466144" y="157778"/>
                  </a:lnTo>
                </a:path>
              </a:pathLst>
            </a:custGeom>
            <a:ln w="40651" cap="flat">
              <a:solidFill>
                <a:srgbClr val="BEBEBE">
                  <a:alpha val="69803"/>
                </a:srgbClr>
              </a:solidFill>
              <a:prstDash val="solid"/>
              <a:round/>
            </a:ln>
          </p:spPr>
          <p:txBody>
            <a:bodyPr/>
            <a:lstStyle/>
            <a:p>
              <a:endParaRPr/>
            </a:p>
          </p:txBody>
        </p:sp>
        <p:sp>
          <p:nvSpPr>
            <p:cNvPr id="120" name="pl120"/>
            <p:cNvSpPr/>
            <p:nvPr/>
          </p:nvSpPr>
          <p:spPr>
            <a:xfrm>
              <a:off x="805568" y="5257746"/>
              <a:ext cx="1466144" cy="502919"/>
            </a:xfrm>
            <a:custGeom>
              <a:avLst/>
              <a:gdLst/>
              <a:ahLst/>
              <a:cxnLst/>
              <a:rect l="0" t="0" r="0" b="0"/>
              <a:pathLst>
                <a:path w="1466144" h="502919">
                  <a:moveTo>
                    <a:pt x="0" y="0"/>
                  </a:moveTo>
                  <a:lnTo>
                    <a:pt x="209449" y="0"/>
                  </a:lnTo>
                  <a:lnTo>
                    <a:pt x="418898" y="9861"/>
                  </a:lnTo>
                  <a:lnTo>
                    <a:pt x="628347" y="59167"/>
                  </a:lnTo>
                  <a:lnTo>
                    <a:pt x="837796" y="59167"/>
                  </a:lnTo>
                  <a:lnTo>
                    <a:pt x="1047245" y="414169"/>
                  </a:lnTo>
                  <a:lnTo>
                    <a:pt x="1256695" y="502919"/>
                  </a:lnTo>
                  <a:lnTo>
                    <a:pt x="1466144" y="157778"/>
                  </a:lnTo>
                </a:path>
              </a:pathLst>
            </a:custGeom>
            <a:ln w="35231" cap="flat">
              <a:solidFill>
                <a:srgbClr val="BEBEBE">
                  <a:alpha val="69803"/>
                </a:srgbClr>
              </a:solidFill>
              <a:prstDash val="solid"/>
              <a:round/>
            </a:ln>
          </p:spPr>
          <p:txBody>
            <a:bodyPr/>
            <a:lstStyle/>
            <a:p>
              <a:endParaRPr/>
            </a:p>
          </p:txBody>
        </p:sp>
        <p:sp>
          <p:nvSpPr>
            <p:cNvPr id="121" name="pl121"/>
            <p:cNvSpPr/>
            <p:nvPr/>
          </p:nvSpPr>
          <p:spPr>
            <a:xfrm>
              <a:off x="805568"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122" name="pl122"/>
            <p:cNvSpPr/>
            <p:nvPr/>
          </p:nvSpPr>
          <p:spPr>
            <a:xfrm>
              <a:off x="805568" y="5257746"/>
              <a:ext cx="1466144" cy="502919"/>
            </a:xfrm>
            <a:custGeom>
              <a:avLst/>
              <a:gdLst/>
              <a:ahLst/>
              <a:cxnLst/>
              <a:rect l="0" t="0" r="0" b="0"/>
              <a:pathLst>
                <a:path w="1466144" h="502919">
                  <a:moveTo>
                    <a:pt x="0" y="0"/>
                  </a:moveTo>
                  <a:lnTo>
                    <a:pt x="209449" y="0"/>
                  </a:lnTo>
                  <a:lnTo>
                    <a:pt x="418898" y="9861"/>
                  </a:lnTo>
                  <a:lnTo>
                    <a:pt x="628347" y="59167"/>
                  </a:lnTo>
                  <a:lnTo>
                    <a:pt x="837796" y="59167"/>
                  </a:lnTo>
                  <a:lnTo>
                    <a:pt x="1047245" y="414169"/>
                  </a:lnTo>
                  <a:lnTo>
                    <a:pt x="1256695" y="502919"/>
                  </a:lnTo>
                  <a:lnTo>
                    <a:pt x="1466144" y="157778"/>
                  </a:lnTo>
                </a:path>
              </a:pathLst>
            </a:custGeom>
            <a:ln w="40651" cap="flat">
              <a:solidFill>
                <a:srgbClr val="000000">
                  <a:alpha val="100000"/>
                </a:srgbClr>
              </a:solidFill>
              <a:prstDash val="solid"/>
              <a:round/>
            </a:ln>
          </p:spPr>
          <p:txBody>
            <a:bodyPr/>
            <a:lstStyle/>
            <a:p>
              <a:endParaRPr/>
            </a:p>
          </p:txBody>
        </p:sp>
        <p:sp>
          <p:nvSpPr>
            <p:cNvPr id="123" name="pl123"/>
            <p:cNvSpPr/>
            <p:nvPr/>
          </p:nvSpPr>
          <p:spPr>
            <a:xfrm>
              <a:off x="805568" y="5257746"/>
              <a:ext cx="1466144" cy="502919"/>
            </a:xfrm>
            <a:custGeom>
              <a:avLst/>
              <a:gdLst/>
              <a:ahLst/>
              <a:cxnLst/>
              <a:rect l="0" t="0" r="0" b="0"/>
              <a:pathLst>
                <a:path w="1466144" h="502919">
                  <a:moveTo>
                    <a:pt x="0" y="0"/>
                  </a:moveTo>
                  <a:lnTo>
                    <a:pt x="209449" y="0"/>
                  </a:lnTo>
                  <a:lnTo>
                    <a:pt x="418898" y="9861"/>
                  </a:lnTo>
                  <a:lnTo>
                    <a:pt x="628347" y="59167"/>
                  </a:lnTo>
                  <a:lnTo>
                    <a:pt x="837796" y="59167"/>
                  </a:lnTo>
                  <a:lnTo>
                    <a:pt x="1047245" y="414169"/>
                  </a:lnTo>
                  <a:lnTo>
                    <a:pt x="1256695" y="502919"/>
                  </a:lnTo>
                  <a:lnTo>
                    <a:pt x="1466144" y="157778"/>
                  </a:lnTo>
                </a:path>
              </a:pathLst>
            </a:custGeom>
            <a:ln w="35231" cap="flat">
              <a:solidFill>
                <a:srgbClr val="80BD41">
                  <a:alpha val="100000"/>
                </a:srgbClr>
              </a:solidFill>
              <a:prstDash val="solid"/>
              <a:round/>
            </a:ln>
          </p:spPr>
          <p:txBody>
            <a:bodyPr/>
            <a:lstStyle/>
            <a:p>
              <a:endParaRPr/>
            </a:p>
          </p:txBody>
        </p:sp>
        <p:sp>
          <p:nvSpPr>
            <p:cNvPr id="124" name="pl124"/>
            <p:cNvSpPr/>
            <p:nvPr/>
          </p:nvSpPr>
          <p:spPr>
            <a:xfrm>
              <a:off x="732261" y="525774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25" name="tx125"/>
            <p:cNvSpPr/>
            <p:nvPr/>
          </p:nvSpPr>
          <p:spPr>
            <a:xfrm>
              <a:off x="775424"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6" name="tx126"/>
            <p:cNvSpPr/>
            <p:nvPr/>
          </p:nvSpPr>
          <p:spPr>
            <a:xfrm>
              <a:off x="984873"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7" name="tx127"/>
            <p:cNvSpPr/>
            <p:nvPr/>
          </p:nvSpPr>
          <p:spPr>
            <a:xfrm>
              <a:off x="1176272"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8" name="tx128"/>
            <p:cNvSpPr/>
            <p:nvPr/>
          </p:nvSpPr>
          <p:spPr>
            <a:xfrm>
              <a:off x="1385721" y="513679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9" name="tx129"/>
            <p:cNvSpPr/>
            <p:nvPr/>
          </p:nvSpPr>
          <p:spPr>
            <a:xfrm>
              <a:off x="1595170" y="513679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30" name="tx130"/>
            <p:cNvSpPr/>
            <p:nvPr/>
          </p:nvSpPr>
          <p:spPr>
            <a:xfrm>
              <a:off x="1774475" y="549312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31" name="tx131"/>
            <p:cNvSpPr/>
            <p:nvPr/>
          </p:nvSpPr>
          <p:spPr>
            <a:xfrm>
              <a:off x="1983924" y="55805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132" name="tx132"/>
            <p:cNvSpPr/>
            <p:nvPr/>
          </p:nvSpPr>
          <p:spPr>
            <a:xfrm>
              <a:off x="2193373" y="523540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33" name="rc133"/>
            <p:cNvSpPr/>
            <p:nvPr/>
          </p:nvSpPr>
          <p:spPr>
            <a:xfrm>
              <a:off x="2414609" y="875080"/>
              <a:ext cx="1612758" cy="1019644"/>
            </a:xfrm>
            <a:prstGeom prst="rect">
              <a:avLst/>
            </a:prstGeom>
            <a:solidFill>
              <a:srgbClr val="EBEBEB">
                <a:alpha val="100000"/>
              </a:srgbClr>
            </a:solidFill>
          </p:spPr>
          <p:txBody>
            <a:bodyPr/>
            <a:lstStyle/>
            <a:p>
              <a:endParaRPr/>
            </a:p>
          </p:txBody>
        </p:sp>
        <p:sp>
          <p:nvSpPr>
            <p:cNvPr id="134" name="pl134"/>
            <p:cNvSpPr/>
            <p:nvPr/>
          </p:nvSpPr>
          <p:spPr>
            <a:xfrm>
              <a:off x="2414609" y="1715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14609" y="14687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6" name="pl136"/>
            <p:cNvSpPr/>
            <p:nvPr/>
          </p:nvSpPr>
          <p:spPr>
            <a:xfrm>
              <a:off x="2414609" y="12221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7" name="pl137"/>
            <p:cNvSpPr/>
            <p:nvPr/>
          </p:nvSpPr>
          <p:spPr>
            <a:xfrm>
              <a:off x="2414609" y="9756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8" name="pl138"/>
            <p:cNvSpPr/>
            <p:nvPr/>
          </p:nvSpPr>
          <p:spPr>
            <a:xfrm>
              <a:off x="2414609" y="18385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414609" y="159198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414609" y="13454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414609" y="10989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7" name="pl147"/>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8" name="pl148"/>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87916"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151" name="pl151"/>
            <p:cNvSpPr/>
            <p:nvPr/>
          </p:nvSpPr>
          <p:spPr>
            <a:xfrm>
              <a:off x="2487916" y="1345457"/>
              <a:ext cx="1466144" cy="19722"/>
            </a:xfrm>
            <a:custGeom>
              <a:avLst/>
              <a:gdLst/>
              <a:ahLst/>
              <a:cxnLst/>
              <a:rect l="0" t="0" r="0" b="0"/>
              <a:pathLst>
                <a:path w="1466144" h="19722">
                  <a:moveTo>
                    <a:pt x="0" y="0"/>
                  </a:moveTo>
                  <a:lnTo>
                    <a:pt x="209449" y="0"/>
                  </a:lnTo>
                  <a:lnTo>
                    <a:pt x="418898" y="0"/>
                  </a:lnTo>
                  <a:lnTo>
                    <a:pt x="628347" y="0"/>
                  </a:lnTo>
                  <a:lnTo>
                    <a:pt x="837796" y="19722"/>
                  </a:lnTo>
                  <a:lnTo>
                    <a:pt x="1047245" y="0"/>
                  </a:lnTo>
                  <a:lnTo>
                    <a:pt x="1256695" y="9861"/>
                  </a:lnTo>
                  <a:lnTo>
                    <a:pt x="1466144" y="0"/>
                  </a:lnTo>
                </a:path>
              </a:pathLst>
            </a:custGeom>
            <a:ln w="40651" cap="flat">
              <a:solidFill>
                <a:srgbClr val="BEBEBE">
                  <a:alpha val="69803"/>
                </a:srgbClr>
              </a:solidFill>
              <a:prstDash val="solid"/>
              <a:round/>
            </a:ln>
          </p:spPr>
          <p:txBody>
            <a:bodyPr/>
            <a:lstStyle/>
            <a:p>
              <a:endParaRPr/>
            </a:p>
          </p:txBody>
        </p:sp>
        <p:sp>
          <p:nvSpPr>
            <p:cNvPr id="152" name="pl152"/>
            <p:cNvSpPr/>
            <p:nvPr/>
          </p:nvSpPr>
          <p:spPr>
            <a:xfrm>
              <a:off x="2487916" y="1345457"/>
              <a:ext cx="1466144" cy="19722"/>
            </a:xfrm>
            <a:custGeom>
              <a:avLst/>
              <a:gdLst/>
              <a:ahLst/>
              <a:cxnLst/>
              <a:rect l="0" t="0" r="0" b="0"/>
              <a:pathLst>
                <a:path w="1466144" h="19722">
                  <a:moveTo>
                    <a:pt x="0" y="0"/>
                  </a:moveTo>
                  <a:lnTo>
                    <a:pt x="209449" y="0"/>
                  </a:lnTo>
                  <a:lnTo>
                    <a:pt x="418898" y="0"/>
                  </a:lnTo>
                  <a:lnTo>
                    <a:pt x="628347" y="0"/>
                  </a:lnTo>
                  <a:lnTo>
                    <a:pt x="837796" y="19722"/>
                  </a:lnTo>
                  <a:lnTo>
                    <a:pt x="1047245" y="0"/>
                  </a:lnTo>
                  <a:lnTo>
                    <a:pt x="1256695" y="9861"/>
                  </a:lnTo>
                  <a:lnTo>
                    <a:pt x="1466144" y="0"/>
                  </a:lnTo>
                </a:path>
              </a:pathLst>
            </a:custGeom>
            <a:ln w="35231" cap="flat">
              <a:solidFill>
                <a:srgbClr val="BEBEBE">
                  <a:alpha val="69803"/>
                </a:srgbClr>
              </a:solidFill>
              <a:prstDash val="solid"/>
              <a:round/>
            </a:ln>
          </p:spPr>
          <p:txBody>
            <a:bodyPr/>
            <a:lstStyle/>
            <a:p>
              <a:endParaRPr/>
            </a:p>
          </p:txBody>
        </p:sp>
        <p:sp>
          <p:nvSpPr>
            <p:cNvPr id="153" name="pl153"/>
            <p:cNvSpPr/>
            <p:nvPr/>
          </p:nvSpPr>
          <p:spPr>
            <a:xfrm>
              <a:off x="2487916"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154" name="pl154"/>
            <p:cNvSpPr/>
            <p:nvPr/>
          </p:nvSpPr>
          <p:spPr>
            <a:xfrm>
              <a:off x="2487916" y="1345457"/>
              <a:ext cx="1466144" cy="19722"/>
            </a:xfrm>
            <a:custGeom>
              <a:avLst/>
              <a:gdLst/>
              <a:ahLst/>
              <a:cxnLst/>
              <a:rect l="0" t="0" r="0" b="0"/>
              <a:pathLst>
                <a:path w="1466144" h="19722">
                  <a:moveTo>
                    <a:pt x="0" y="0"/>
                  </a:moveTo>
                  <a:lnTo>
                    <a:pt x="209449" y="0"/>
                  </a:lnTo>
                  <a:lnTo>
                    <a:pt x="418898" y="0"/>
                  </a:lnTo>
                  <a:lnTo>
                    <a:pt x="628347" y="0"/>
                  </a:lnTo>
                  <a:lnTo>
                    <a:pt x="837796" y="19722"/>
                  </a:lnTo>
                  <a:lnTo>
                    <a:pt x="1047245" y="0"/>
                  </a:lnTo>
                  <a:lnTo>
                    <a:pt x="1256695" y="9861"/>
                  </a:lnTo>
                  <a:lnTo>
                    <a:pt x="1466144" y="0"/>
                  </a:lnTo>
                </a:path>
              </a:pathLst>
            </a:custGeom>
            <a:ln w="40651" cap="flat">
              <a:solidFill>
                <a:srgbClr val="000000">
                  <a:alpha val="100000"/>
                </a:srgbClr>
              </a:solidFill>
              <a:prstDash val="solid"/>
              <a:round/>
            </a:ln>
          </p:spPr>
          <p:txBody>
            <a:bodyPr/>
            <a:lstStyle/>
            <a:p>
              <a:endParaRPr/>
            </a:p>
          </p:txBody>
        </p:sp>
        <p:sp>
          <p:nvSpPr>
            <p:cNvPr id="155" name="pl155"/>
            <p:cNvSpPr/>
            <p:nvPr/>
          </p:nvSpPr>
          <p:spPr>
            <a:xfrm>
              <a:off x="2487916" y="1345457"/>
              <a:ext cx="1466144" cy="19722"/>
            </a:xfrm>
            <a:custGeom>
              <a:avLst/>
              <a:gdLst/>
              <a:ahLst/>
              <a:cxnLst/>
              <a:rect l="0" t="0" r="0" b="0"/>
              <a:pathLst>
                <a:path w="1466144" h="19722">
                  <a:moveTo>
                    <a:pt x="0" y="0"/>
                  </a:moveTo>
                  <a:lnTo>
                    <a:pt x="209449" y="0"/>
                  </a:lnTo>
                  <a:lnTo>
                    <a:pt x="418898" y="0"/>
                  </a:lnTo>
                  <a:lnTo>
                    <a:pt x="628347" y="0"/>
                  </a:lnTo>
                  <a:lnTo>
                    <a:pt x="837796" y="19722"/>
                  </a:lnTo>
                  <a:lnTo>
                    <a:pt x="1047245" y="0"/>
                  </a:lnTo>
                  <a:lnTo>
                    <a:pt x="1256695" y="9861"/>
                  </a:lnTo>
                  <a:lnTo>
                    <a:pt x="1466144" y="0"/>
                  </a:lnTo>
                </a:path>
              </a:pathLst>
            </a:custGeom>
            <a:ln w="35231" cap="flat">
              <a:solidFill>
                <a:srgbClr val="80BD41">
                  <a:alpha val="100000"/>
                </a:srgbClr>
              </a:solidFill>
              <a:prstDash val="solid"/>
              <a:round/>
            </a:ln>
          </p:spPr>
          <p:txBody>
            <a:bodyPr/>
            <a:lstStyle/>
            <a:p>
              <a:endParaRPr/>
            </a:p>
          </p:txBody>
        </p:sp>
        <p:sp>
          <p:nvSpPr>
            <p:cNvPr id="156" name="pl156"/>
            <p:cNvSpPr/>
            <p:nvPr/>
          </p:nvSpPr>
          <p:spPr>
            <a:xfrm>
              <a:off x="2414609" y="134545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57" name="tx157"/>
            <p:cNvSpPr/>
            <p:nvPr/>
          </p:nvSpPr>
          <p:spPr>
            <a:xfrm>
              <a:off x="2457771"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8" name="tx158"/>
            <p:cNvSpPr/>
            <p:nvPr/>
          </p:nvSpPr>
          <p:spPr>
            <a:xfrm>
              <a:off x="2667220"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9" name="tx159"/>
            <p:cNvSpPr/>
            <p:nvPr/>
          </p:nvSpPr>
          <p:spPr>
            <a:xfrm>
              <a:off x="2876670"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0" name="tx160"/>
            <p:cNvSpPr/>
            <p:nvPr/>
          </p:nvSpPr>
          <p:spPr>
            <a:xfrm>
              <a:off x="3086119"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1" name="tx161"/>
            <p:cNvSpPr/>
            <p:nvPr/>
          </p:nvSpPr>
          <p:spPr>
            <a:xfrm>
              <a:off x="3277518" y="11863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2" name="tx162"/>
            <p:cNvSpPr/>
            <p:nvPr/>
          </p:nvSpPr>
          <p:spPr>
            <a:xfrm>
              <a:off x="3505017"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3" name="tx163"/>
            <p:cNvSpPr/>
            <p:nvPr/>
          </p:nvSpPr>
          <p:spPr>
            <a:xfrm>
              <a:off x="3696416" y="117652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4" name="tx164"/>
            <p:cNvSpPr/>
            <p:nvPr/>
          </p:nvSpPr>
          <p:spPr>
            <a:xfrm>
              <a:off x="3923915"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5" name="rc165"/>
            <p:cNvSpPr/>
            <p:nvPr/>
          </p:nvSpPr>
          <p:spPr>
            <a:xfrm>
              <a:off x="2414609" y="2179176"/>
              <a:ext cx="1612758" cy="1019644"/>
            </a:xfrm>
            <a:prstGeom prst="rect">
              <a:avLst/>
            </a:prstGeom>
            <a:solidFill>
              <a:srgbClr val="EBEBEB">
                <a:alpha val="100000"/>
              </a:srgbClr>
            </a:solidFill>
          </p:spPr>
          <p:txBody>
            <a:bodyPr/>
            <a:lstStyle/>
            <a:p>
              <a:endParaRPr/>
            </a:p>
          </p:txBody>
        </p:sp>
        <p:sp>
          <p:nvSpPr>
            <p:cNvPr id="166" name="pl166"/>
            <p:cNvSpPr/>
            <p:nvPr/>
          </p:nvSpPr>
          <p:spPr>
            <a:xfrm>
              <a:off x="2414609" y="30193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7" name="pl167"/>
            <p:cNvSpPr/>
            <p:nvPr/>
          </p:nvSpPr>
          <p:spPr>
            <a:xfrm>
              <a:off x="2414609" y="277281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8" name="pl168"/>
            <p:cNvSpPr/>
            <p:nvPr/>
          </p:nvSpPr>
          <p:spPr>
            <a:xfrm>
              <a:off x="2414609" y="25262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9" name="pl169"/>
            <p:cNvSpPr/>
            <p:nvPr/>
          </p:nvSpPr>
          <p:spPr>
            <a:xfrm>
              <a:off x="2414609" y="22797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70" name="pl170"/>
            <p:cNvSpPr/>
            <p:nvPr/>
          </p:nvSpPr>
          <p:spPr>
            <a:xfrm>
              <a:off x="2414609" y="31426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414609" y="289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2414609" y="264955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2414609" y="24030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2487916"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183" name="pl183"/>
            <p:cNvSpPr/>
            <p:nvPr/>
          </p:nvSpPr>
          <p:spPr>
            <a:xfrm>
              <a:off x="2487916" y="2570664"/>
              <a:ext cx="1466144" cy="197223"/>
            </a:xfrm>
            <a:custGeom>
              <a:avLst/>
              <a:gdLst/>
              <a:ahLst/>
              <a:cxnLst/>
              <a:rect l="0" t="0" r="0" b="0"/>
              <a:pathLst>
                <a:path w="1466144" h="197223">
                  <a:moveTo>
                    <a:pt x="0" y="0"/>
                  </a:moveTo>
                  <a:lnTo>
                    <a:pt x="209449" y="78889"/>
                  </a:lnTo>
                  <a:lnTo>
                    <a:pt x="418898" y="197223"/>
                  </a:lnTo>
                  <a:lnTo>
                    <a:pt x="628347" y="128195"/>
                  </a:lnTo>
                  <a:lnTo>
                    <a:pt x="837796" y="59167"/>
                  </a:lnTo>
                  <a:lnTo>
                    <a:pt x="1047245" y="9861"/>
                  </a:lnTo>
                  <a:lnTo>
                    <a:pt x="1256695" y="9861"/>
                  </a:lnTo>
                  <a:lnTo>
                    <a:pt x="1466144" y="0"/>
                  </a:lnTo>
                </a:path>
              </a:pathLst>
            </a:custGeom>
            <a:ln w="40651" cap="flat">
              <a:solidFill>
                <a:srgbClr val="BEBEBE">
                  <a:alpha val="69803"/>
                </a:srgbClr>
              </a:solidFill>
              <a:prstDash val="solid"/>
              <a:round/>
            </a:ln>
          </p:spPr>
          <p:txBody>
            <a:bodyPr/>
            <a:lstStyle/>
            <a:p>
              <a:endParaRPr/>
            </a:p>
          </p:txBody>
        </p:sp>
        <p:sp>
          <p:nvSpPr>
            <p:cNvPr id="184" name="pl184"/>
            <p:cNvSpPr/>
            <p:nvPr/>
          </p:nvSpPr>
          <p:spPr>
            <a:xfrm>
              <a:off x="2487916" y="2570664"/>
              <a:ext cx="1466144" cy="197223"/>
            </a:xfrm>
            <a:custGeom>
              <a:avLst/>
              <a:gdLst/>
              <a:ahLst/>
              <a:cxnLst/>
              <a:rect l="0" t="0" r="0" b="0"/>
              <a:pathLst>
                <a:path w="1466144" h="197223">
                  <a:moveTo>
                    <a:pt x="0" y="0"/>
                  </a:moveTo>
                  <a:lnTo>
                    <a:pt x="209449" y="78889"/>
                  </a:lnTo>
                  <a:lnTo>
                    <a:pt x="418898" y="197223"/>
                  </a:lnTo>
                  <a:lnTo>
                    <a:pt x="628347" y="128195"/>
                  </a:lnTo>
                  <a:lnTo>
                    <a:pt x="837796" y="59167"/>
                  </a:lnTo>
                  <a:lnTo>
                    <a:pt x="1047245" y="9861"/>
                  </a:lnTo>
                  <a:lnTo>
                    <a:pt x="1256695" y="9861"/>
                  </a:lnTo>
                  <a:lnTo>
                    <a:pt x="1466144" y="0"/>
                  </a:lnTo>
                </a:path>
              </a:pathLst>
            </a:custGeom>
            <a:ln w="35231" cap="flat">
              <a:solidFill>
                <a:srgbClr val="BEBEBE">
                  <a:alpha val="69803"/>
                </a:srgbClr>
              </a:solidFill>
              <a:prstDash val="solid"/>
              <a:round/>
            </a:ln>
          </p:spPr>
          <p:txBody>
            <a:bodyPr/>
            <a:lstStyle/>
            <a:p>
              <a:endParaRPr/>
            </a:p>
          </p:txBody>
        </p:sp>
        <p:sp>
          <p:nvSpPr>
            <p:cNvPr id="185" name="pl185"/>
            <p:cNvSpPr/>
            <p:nvPr/>
          </p:nvSpPr>
          <p:spPr>
            <a:xfrm>
              <a:off x="2487916"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186" name="pl186"/>
            <p:cNvSpPr/>
            <p:nvPr/>
          </p:nvSpPr>
          <p:spPr>
            <a:xfrm>
              <a:off x="2487916" y="2570664"/>
              <a:ext cx="1466144" cy="197223"/>
            </a:xfrm>
            <a:custGeom>
              <a:avLst/>
              <a:gdLst/>
              <a:ahLst/>
              <a:cxnLst/>
              <a:rect l="0" t="0" r="0" b="0"/>
              <a:pathLst>
                <a:path w="1466144" h="197223">
                  <a:moveTo>
                    <a:pt x="0" y="0"/>
                  </a:moveTo>
                  <a:lnTo>
                    <a:pt x="209449" y="78889"/>
                  </a:lnTo>
                  <a:lnTo>
                    <a:pt x="418898" y="197223"/>
                  </a:lnTo>
                  <a:lnTo>
                    <a:pt x="628347" y="128195"/>
                  </a:lnTo>
                  <a:lnTo>
                    <a:pt x="837796" y="59167"/>
                  </a:lnTo>
                  <a:lnTo>
                    <a:pt x="1047245" y="9861"/>
                  </a:lnTo>
                  <a:lnTo>
                    <a:pt x="1256695" y="9861"/>
                  </a:lnTo>
                  <a:lnTo>
                    <a:pt x="1466144" y="0"/>
                  </a:lnTo>
                </a:path>
              </a:pathLst>
            </a:custGeom>
            <a:ln w="40651" cap="flat">
              <a:solidFill>
                <a:srgbClr val="000000">
                  <a:alpha val="100000"/>
                </a:srgbClr>
              </a:solidFill>
              <a:prstDash val="solid"/>
              <a:round/>
            </a:ln>
          </p:spPr>
          <p:txBody>
            <a:bodyPr/>
            <a:lstStyle/>
            <a:p>
              <a:endParaRPr/>
            </a:p>
          </p:txBody>
        </p:sp>
        <p:sp>
          <p:nvSpPr>
            <p:cNvPr id="187" name="pl187"/>
            <p:cNvSpPr/>
            <p:nvPr/>
          </p:nvSpPr>
          <p:spPr>
            <a:xfrm>
              <a:off x="2487916" y="2570664"/>
              <a:ext cx="1466144" cy="197223"/>
            </a:xfrm>
            <a:custGeom>
              <a:avLst/>
              <a:gdLst/>
              <a:ahLst/>
              <a:cxnLst/>
              <a:rect l="0" t="0" r="0" b="0"/>
              <a:pathLst>
                <a:path w="1466144" h="197223">
                  <a:moveTo>
                    <a:pt x="0" y="0"/>
                  </a:moveTo>
                  <a:lnTo>
                    <a:pt x="209449" y="78889"/>
                  </a:lnTo>
                  <a:lnTo>
                    <a:pt x="418898" y="197223"/>
                  </a:lnTo>
                  <a:lnTo>
                    <a:pt x="628347" y="128195"/>
                  </a:lnTo>
                  <a:lnTo>
                    <a:pt x="837796" y="59167"/>
                  </a:lnTo>
                  <a:lnTo>
                    <a:pt x="1047245" y="9861"/>
                  </a:lnTo>
                  <a:lnTo>
                    <a:pt x="1256695" y="9861"/>
                  </a:lnTo>
                  <a:lnTo>
                    <a:pt x="1466144" y="0"/>
                  </a:lnTo>
                </a:path>
              </a:pathLst>
            </a:custGeom>
            <a:ln w="35231" cap="flat">
              <a:solidFill>
                <a:srgbClr val="80BD41">
                  <a:alpha val="100000"/>
                </a:srgbClr>
              </a:solidFill>
              <a:prstDash val="solid"/>
              <a:round/>
            </a:ln>
          </p:spPr>
          <p:txBody>
            <a:bodyPr/>
            <a:lstStyle/>
            <a:p>
              <a:endParaRPr/>
            </a:p>
          </p:txBody>
        </p:sp>
        <p:sp>
          <p:nvSpPr>
            <p:cNvPr id="188" name="pl188"/>
            <p:cNvSpPr/>
            <p:nvPr/>
          </p:nvSpPr>
          <p:spPr>
            <a:xfrm>
              <a:off x="2414609" y="264955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89" name="tx189"/>
            <p:cNvSpPr/>
            <p:nvPr/>
          </p:nvSpPr>
          <p:spPr>
            <a:xfrm>
              <a:off x="2457771" y="23905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0" name="tx190"/>
            <p:cNvSpPr/>
            <p:nvPr/>
          </p:nvSpPr>
          <p:spPr>
            <a:xfrm>
              <a:off x="2667220"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1" name="tx191"/>
            <p:cNvSpPr/>
            <p:nvPr/>
          </p:nvSpPr>
          <p:spPr>
            <a:xfrm>
              <a:off x="2828475" y="258909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92" name="tx192"/>
            <p:cNvSpPr/>
            <p:nvPr/>
          </p:nvSpPr>
          <p:spPr>
            <a:xfrm>
              <a:off x="3068069" y="252011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3" name="tx193"/>
            <p:cNvSpPr/>
            <p:nvPr/>
          </p:nvSpPr>
          <p:spPr>
            <a:xfrm>
              <a:off x="3295568" y="24510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4" name="tx194"/>
            <p:cNvSpPr/>
            <p:nvPr/>
          </p:nvSpPr>
          <p:spPr>
            <a:xfrm>
              <a:off x="3505017" y="24030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5" name="tx195"/>
            <p:cNvSpPr/>
            <p:nvPr/>
          </p:nvSpPr>
          <p:spPr>
            <a:xfrm>
              <a:off x="3714466" y="24030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6" name="tx196"/>
            <p:cNvSpPr/>
            <p:nvPr/>
          </p:nvSpPr>
          <p:spPr>
            <a:xfrm>
              <a:off x="3923915" y="23905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7" name="rc197"/>
            <p:cNvSpPr/>
            <p:nvPr/>
          </p:nvSpPr>
          <p:spPr>
            <a:xfrm>
              <a:off x="2414609" y="3483272"/>
              <a:ext cx="1612758" cy="1019644"/>
            </a:xfrm>
            <a:prstGeom prst="rect">
              <a:avLst/>
            </a:prstGeom>
            <a:solidFill>
              <a:srgbClr val="EBEBEB">
                <a:alpha val="100000"/>
              </a:srgbClr>
            </a:solidFill>
          </p:spPr>
          <p:txBody>
            <a:bodyPr/>
            <a:lstStyle/>
            <a:p>
              <a:endParaRPr/>
            </a:p>
          </p:txBody>
        </p:sp>
        <p:sp>
          <p:nvSpPr>
            <p:cNvPr id="198" name="pl198"/>
            <p:cNvSpPr/>
            <p:nvPr/>
          </p:nvSpPr>
          <p:spPr>
            <a:xfrm>
              <a:off x="2414609" y="432344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9" name="pl199"/>
            <p:cNvSpPr/>
            <p:nvPr/>
          </p:nvSpPr>
          <p:spPr>
            <a:xfrm>
              <a:off x="2414609" y="407691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0" name="pl200"/>
            <p:cNvSpPr/>
            <p:nvPr/>
          </p:nvSpPr>
          <p:spPr>
            <a:xfrm>
              <a:off x="2414609" y="38303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1" name="pl201"/>
            <p:cNvSpPr/>
            <p:nvPr/>
          </p:nvSpPr>
          <p:spPr>
            <a:xfrm>
              <a:off x="2414609" y="35838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2" name="pl202"/>
            <p:cNvSpPr/>
            <p:nvPr/>
          </p:nvSpPr>
          <p:spPr>
            <a:xfrm>
              <a:off x="2414609" y="44467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2414609" y="420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2414609" y="3953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414609" y="37071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87916"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87916" y="3953650"/>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87916" y="3953650"/>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87916"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87916" y="3953650"/>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87916" y="3953650"/>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414609" y="395365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57771"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67220"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76670"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86119"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5" name="tx225"/>
            <p:cNvSpPr/>
            <p:nvPr/>
          </p:nvSpPr>
          <p:spPr>
            <a:xfrm>
              <a:off x="3295568"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6" name="tx226"/>
            <p:cNvSpPr/>
            <p:nvPr/>
          </p:nvSpPr>
          <p:spPr>
            <a:xfrm>
              <a:off x="3505017"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7" name="tx227"/>
            <p:cNvSpPr/>
            <p:nvPr/>
          </p:nvSpPr>
          <p:spPr>
            <a:xfrm>
              <a:off x="3714466"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8" name="tx228"/>
            <p:cNvSpPr/>
            <p:nvPr/>
          </p:nvSpPr>
          <p:spPr>
            <a:xfrm>
              <a:off x="3923915"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9" name="rc229"/>
            <p:cNvSpPr/>
            <p:nvPr/>
          </p:nvSpPr>
          <p:spPr>
            <a:xfrm>
              <a:off x="2414609" y="4787368"/>
              <a:ext cx="1612758" cy="1019644"/>
            </a:xfrm>
            <a:prstGeom prst="rect">
              <a:avLst/>
            </a:prstGeom>
            <a:solidFill>
              <a:srgbClr val="EBEBEB">
                <a:alpha val="100000"/>
              </a:srgbClr>
            </a:solidFill>
          </p:spPr>
          <p:txBody>
            <a:bodyPr/>
            <a:lstStyle/>
            <a:p>
              <a:endParaRPr/>
            </a:p>
          </p:txBody>
        </p:sp>
        <p:sp>
          <p:nvSpPr>
            <p:cNvPr id="230" name="pl230"/>
            <p:cNvSpPr/>
            <p:nvPr/>
          </p:nvSpPr>
          <p:spPr>
            <a:xfrm>
              <a:off x="2414609" y="56275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2414609" y="538101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2414609" y="513448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3" name="pl233"/>
            <p:cNvSpPr/>
            <p:nvPr/>
          </p:nvSpPr>
          <p:spPr>
            <a:xfrm>
              <a:off x="2414609" y="488795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4" name="pl234"/>
            <p:cNvSpPr/>
            <p:nvPr/>
          </p:nvSpPr>
          <p:spPr>
            <a:xfrm>
              <a:off x="2414609" y="575080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2414609" y="550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2414609" y="5257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2414609" y="501121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2487916"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247" name="pl247"/>
            <p:cNvSpPr/>
            <p:nvPr/>
          </p:nvSpPr>
          <p:spPr>
            <a:xfrm>
              <a:off x="2487916" y="5218301"/>
              <a:ext cx="1466144" cy="118334"/>
            </a:xfrm>
            <a:custGeom>
              <a:avLst/>
              <a:gdLst/>
              <a:ahLst/>
              <a:cxnLst/>
              <a:rect l="0" t="0" r="0" b="0"/>
              <a:pathLst>
                <a:path w="1466144" h="118334">
                  <a:moveTo>
                    <a:pt x="0" y="88750"/>
                  </a:moveTo>
                  <a:lnTo>
                    <a:pt x="209449" y="39444"/>
                  </a:lnTo>
                  <a:lnTo>
                    <a:pt x="418898" y="108472"/>
                  </a:lnTo>
                  <a:lnTo>
                    <a:pt x="628347" y="108472"/>
                  </a:lnTo>
                  <a:lnTo>
                    <a:pt x="837796" y="118334"/>
                  </a:lnTo>
                  <a:lnTo>
                    <a:pt x="1047245" y="88750"/>
                  </a:lnTo>
                  <a:lnTo>
                    <a:pt x="1256695" y="0"/>
                  </a:lnTo>
                  <a:lnTo>
                    <a:pt x="1466144" y="59167"/>
                  </a:lnTo>
                </a:path>
              </a:pathLst>
            </a:custGeom>
            <a:ln w="40651" cap="flat">
              <a:solidFill>
                <a:srgbClr val="BEBEBE">
                  <a:alpha val="69803"/>
                </a:srgbClr>
              </a:solidFill>
              <a:prstDash val="solid"/>
              <a:round/>
            </a:ln>
          </p:spPr>
          <p:txBody>
            <a:bodyPr/>
            <a:lstStyle/>
            <a:p>
              <a:endParaRPr/>
            </a:p>
          </p:txBody>
        </p:sp>
        <p:sp>
          <p:nvSpPr>
            <p:cNvPr id="248" name="pl248"/>
            <p:cNvSpPr/>
            <p:nvPr/>
          </p:nvSpPr>
          <p:spPr>
            <a:xfrm>
              <a:off x="2487916" y="5218301"/>
              <a:ext cx="1466144" cy="118334"/>
            </a:xfrm>
            <a:custGeom>
              <a:avLst/>
              <a:gdLst/>
              <a:ahLst/>
              <a:cxnLst/>
              <a:rect l="0" t="0" r="0" b="0"/>
              <a:pathLst>
                <a:path w="1466144" h="118334">
                  <a:moveTo>
                    <a:pt x="0" y="88750"/>
                  </a:moveTo>
                  <a:lnTo>
                    <a:pt x="209449" y="39444"/>
                  </a:lnTo>
                  <a:lnTo>
                    <a:pt x="418898" y="108472"/>
                  </a:lnTo>
                  <a:lnTo>
                    <a:pt x="628347" y="108472"/>
                  </a:lnTo>
                  <a:lnTo>
                    <a:pt x="837796" y="118334"/>
                  </a:lnTo>
                  <a:lnTo>
                    <a:pt x="1047245" y="88750"/>
                  </a:lnTo>
                  <a:lnTo>
                    <a:pt x="1256695" y="0"/>
                  </a:lnTo>
                  <a:lnTo>
                    <a:pt x="1466144" y="59167"/>
                  </a:lnTo>
                </a:path>
              </a:pathLst>
            </a:custGeom>
            <a:ln w="35231" cap="flat">
              <a:solidFill>
                <a:srgbClr val="BEBEBE">
                  <a:alpha val="69803"/>
                </a:srgbClr>
              </a:solidFill>
              <a:prstDash val="solid"/>
              <a:round/>
            </a:ln>
          </p:spPr>
          <p:txBody>
            <a:bodyPr/>
            <a:lstStyle/>
            <a:p>
              <a:endParaRPr/>
            </a:p>
          </p:txBody>
        </p:sp>
        <p:sp>
          <p:nvSpPr>
            <p:cNvPr id="249" name="pl249"/>
            <p:cNvSpPr/>
            <p:nvPr/>
          </p:nvSpPr>
          <p:spPr>
            <a:xfrm>
              <a:off x="2487916"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250" name="pl250"/>
            <p:cNvSpPr/>
            <p:nvPr/>
          </p:nvSpPr>
          <p:spPr>
            <a:xfrm>
              <a:off x="2487916" y="5218301"/>
              <a:ext cx="1466144" cy="118334"/>
            </a:xfrm>
            <a:custGeom>
              <a:avLst/>
              <a:gdLst/>
              <a:ahLst/>
              <a:cxnLst/>
              <a:rect l="0" t="0" r="0" b="0"/>
              <a:pathLst>
                <a:path w="1466144" h="118334">
                  <a:moveTo>
                    <a:pt x="0" y="88750"/>
                  </a:moveTo>
                  <a:lnTo>
                    <a:pt x="209449" y="39444"/>
                  </a:lnTo>
                  <a:lnTo>
                    <a:pt x="418898" y="108472"/>
                  </a:lnTo>
                  <a:lnTo>
                    <a:pt x="628347" y="108472"/>
                  </a:lnTo>
                  <a:lnTo>
                    <a:pt x="837796" y="118334"/>
                  </a:lnTo>
                  <a:lnTo>
                    <a:pt x="1047245" y="88750"/>
                  </a:lnTo>
                  <a:lnTo>
                    <a:pt x="1256695" y="0"/>
                  </a:lnTo>
                  <a:lnTo>
                    <a:pt x="1466144" y="59167"/>
                  </a:lnTo>
                </a:path>
              </a:pathLst>
            </a:custGeom>
            <a:ln w="40651" cap="flat">
              <a:solidFill>
                <a:srgbClr val="000000">
                  <a:alpha val="100000"/>
                </a:srgbClr>
              </a:solidFill>
              <a:prstDash val="solid"/>
              <a:round/>
            </a:ln>
          </p:spPr>
          <p:txBody>
            <a:bodyPr/>
            <a:lstStyle/>
            <a:p>
              <a:endParaRPr/>
            </a:p>
          </p:txBody>
        </p:sp>
        <p:sp>
          <p:nvSpPr>
            <p:cNvPr id="251" name="pl251"/>
            <p:cNvSpPr/>
            <p:nvPr/>
          </p:nvSpPr>
          <p:spPr>
            <a:xfrm>
              <a:off x="2487916" y="5218301"/>
              <a:ext cx="1466144" cy="118334"/>
            </a:xfrm>
            <a:custGeom>
              <a:avLst/>
              <a:gdLst/>
              <a:ahLst/>
              <a:cxnLst/>
              <a:rect l="0" t="0" r="0" b="0"/>
              <a:pathLst>
                <a:path w="1466144" h="118334">
                  <a:moveTo>
                    <a:pt x="0" y="88750"/>
                  </a:moveTo>
                  <a:lnTo>
                    <a:pt x="209449" y="39444"/>
                  </a:lnTo>
                  <a:lnTo>
                    <a:pt x="418898" y="108472"/>
                  </a:lnTo>
                  <a:lnTo>
                    <a:pt x="628347" y="108472"/>
                  </a:lnTo>
                  <a:lnTo>
                    <a:pt x="837796" y="118334"/>
                  </a:lnTo>
                  <a:lnTo>
                    <a:pt x="1047245" y="88750"/>
                  </a:lnTo>
                  <a:lnTo>
                    <a:pt x="1256695" y="0"/>
                  </a:lnTo>
                  <a:lnTo>
                    <a:pt x="1466144" y="59167"/>
                  </a:lnTo>
                </a:path>
              </a:pathLst>
            </a:custGeom>
            <a:ln w="35231" cap="flat">
              <a:solidFill>
                <a:srgbClr val="80BD41">
                  <a:alpha val="100000"/>
                </a:srgbClr>
              </a:solidFill>
              <a:prstDash val="solid"/>
              <a:round/>
            </a:ln>
          </p:spPr>
          <p:txBody>
            <a:bodyPr/>
            <a:lstStyle/>
            <a:p>
              <a:endParaRPr/>
            </a:p>
          </p:txBody>
        </p:sp>
        <p:sp>
          <p:nvSpPr>
            <p:cNvPr id="252" name="pl252"/>
            <p:cNvSpPr/>
            <p:nvPr/>
          </p:nvSpPr>
          <p:spPr>
            <a:xfrm>
              <a:off x="2414609" y="525774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53" name="tx253"/>
            <p:cNvSpPr/>
            <p:nvPr/>
          </p:nvSpPr>
          <p:spPr>
            <a:xfrm>
              <a:off x="2439721" y="512831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4" name="tx254"/>
            <p:cNvSpPr/>
            <p:nvPr/>
          </p:nvSpPr>
          <p:spPr>
            <a:xfrm>
              <a:off x="2667220"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5" name="tx255"/>
            <p:cNvSpPr/>
            <p:nvPr/>
          </p:nvSpPr>
          <p:spPr>
            <a:xfrm>
              <a:off x="2858620" y="514930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56" name="tx256"/>
            <p:cNvSpPr/>
            <p:nvPr/>
          </p:nvSpPr>
          <p:spPr>
            <a:xfrm>
              <a:off x="3068069" y="514930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57" name="tx257"/>
            <p:cNvSpPr/>
            <p:nvPr/>
          </p:nvSpPr>
          <p:spPr>
            <a:xfrm>
              <a:off x="3277518" y="515651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8" name="tx258"/>
            <p:cNvSpPr/>
            <p:nvPr/>
          </p:nvSpPr>
          <p:spPr>
            <a:xfrm>
              <a:off x="3486967" y="512831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9" name="tx259"/>
            <p:cNvSpPr/>
            <p:nvPr/>
          </p:nvSpPr>
          <p:spPr>
            <a:xfrm>
              <a:off x="3714466" y="503982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60" name="tx260"/>
            <p:cNvSpPr/>
            <p:nvPr/>
          </p:nvSpPr>
          <p:spPr>
            <a:xfrm>
              <a:off x="3905866" y="509867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1" name="rc261"/>
            <p:cNvSpPr/>
            <p:nvPr/>
          </p:nvSpPr>
          <p:spPr>
            <a:xfrm>
              <a:off x="4096957" y="875080"/>
              <a:ext cx="1612758" cy="1019644"/>
            </a:xfrm>
            <a:prstGeom prst="rect">
              <a:avLst/>
            </a:prstGeom>
            <a:solidFill>
              <a:srgbClr val="EBEBEB">
                <a:alpha val="100000"/>
              </a:srgbClr>
            </a:solidFill>
          </p:spPr>
          <p:txBody>
            <a:bodyPr/>
            <a:lstStyle/>
            <a:p>
              <a:endParaRPr/>
            </a:p>
          </p:txBody>
        </p:sp>
        <p:sp>
          <p:nvSpPr>
            <p:cNvPr id="262" name="pl262"/>
            <p:cNvSpPr/>
            <p:nvPr/>
          </p:nvSpPr>
          <p:spPr>
            <a:xfrm>
              <a:off x="4096957" y="1715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3" name="pl263"/>
            <p:cNvSpPr/>
            <p:nvPr/>
          </p:nvSpPr>
          <p:spPr>
            <a:xfrm>
              <a:off x="4096957" y="14687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4" name="pl264"/>
            <p:cNvSpPr/>
            <p:nvPr/>
          </p:nvSpPr>
          <p:spPr>
            <a:xfrm>
              <a:off x="4096957" y="12221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5" name="pl265"/>
            <p:cNvSpPr/>
            <p:nvPr/>
          </p:nvSpPr>
          <p:spPr>
            <a:xfrm>
              <a:off x="4096957" y="9756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6" name="pl266"/>
            <p:cNvSpPr/>
            <p:nvPr/>
          </p:nvSpPr>
          <p:spPr>
            <a:xfrm>
              <a:off x="4096957" y="18385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4096957" y="159198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4096957" y="13454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4096957" y="10989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4170264"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279" name="pl279"/>
            <p:cNvSpPr/>
            <p:nvPr/>
          </p:nvSpPr>
          <p:spPr>
            <a:xfrm>
              <a:off x="4170264" y="1345457"/>
              <a:ext cx="1466144" cy="207084"/>
            </a:xfrm>
            <a:custGeom>
              <a:avLst/>
              <a:gdLst/>
              <a:ahLst/>
              <a:cxnLst/>
              <a:rect l="0" t="0" r="0" b="0"/>
              <a:pathLst>
                <a:path w="1466144" h="207084">
                  <a:moveTo>
                    <a:pt x="0" y="0"/>
                  </a:moveTo>
                  <a:lnTo>
                    <a:pt x="209449" y="0"/>
                  </a:lnTo>
                  <a:lnTo>
                    <a:pt x="418898" y="147917"/>
                  </a:lnTo>
                  <a:lnTo>
                    <a:pt x="628347" y="207084"/>
                  </a:lnTo>
                  <a:lnTo>
                    <a:pt x="837796" y="207084"/>
                  </a:lnTo>
                  <a:lnTo>
                    <a:pt x="1047245" y="138056"/>
                  </a:lnTo>
                  <a:lnTo>
                    <a:pt x="1256695" y="88750"/>
                  </a:lnTo>
                  <a:lnTo>
                    <a:pt x="1466144" y="49305"/>
                  </a:lnTo>
                </a:path>
              </a:pathLst>
            </a:custGeom>
            <a:ln w="40651" cap="flat">
              <a:solidFill>
                <a:srgbClr val="BEBEBE">
                  <a:alpha val="69803"/>
                </a:srgbClr>
              </a:solidFill>
              <a:prstDash val="solid"/>
              <a:round/>
            </a:ln>
          </p:spPr>
          <p:txBody>
            <a:bodyPr/>
            <a:lstStyle/>
            <a:p>
              <a:endParaRPr/>
            </a:p>
          </p:txBody>
        </p:sp>
        <p:sp>
          <p:nvSpPr>
            <p:cNvPr id="280" name="pl280"/>
            <p:cNvSpPr/>
            <p:nvPr/>
          </p:nvSpPr>
          <p:spPr>
            <a:xfrm>
              <a:off x="4170264" y="1345457"/>
              <a:ext cx="1466144" cy="207084"/>
            </a:xfrm>
            <a:custGeom>
              <a:avLst/>
              <a:gdLst/>
              <a:ahLst/>
              <a:cxnLst/>
              <a:rect l="0" t="0" r="0" b="0"/>
              <a:pathLst>
                <a:path w="1466144" h="207084">
                  <a:moveTo>
                    <a:pt x="0" y="0"/>
                  </a:moveTo>
                  <a:lnTo>
                    <a:pt x="209449" y="0"/>
                  </a:lnTo>
                  <a:lnTo>
                    <a:pt x="418898" y="147917"/>
                  </a:lnTo>
                  <a:lnTo>
                    <a:pt x="628347" y="207084"/>
                  </a:lnTo>
                  <a:lnTo>
                    <a:pt x="837796" y="207084"/>
                  </a:lnTo>
                  <a:lnTo>
                    <a:pt x="1047245" y="138056"/>
                  </a:lnTo>
                  <a:lnTo>
                    <a:pt x="1256695" y="88750"/>
                  </a:lnTo>
                  <a:lnTo>
                    <a:pt x="1466144" y="49305"/>
                  </a:lnTo>
                </a:path>
              </a:pathLst>
            </a:custGeom>
            <a:ln w="35231" cap="flat">
              <a:solidFill>
                <a:srgbClr val="BEBEBE">
                  <a:alpha val="69803"/>
                </a:srgbClr>
              </a:solidFill>
              <a:prstDash val="solid"/>
              <a:round/>
            </a:ln>
          </p:spPr>
          <p:txBody>
            <a:bodyPr/>
            <a:lstStyle/>
            <a:p>
              <a:endParaRPr/>
            </a:p>
          </p:txBody>
        </p:sp>
        <p:sp>
          <p:nvSpPr>
            <p:cNvPr id="281" name="pl281"/>
            <p:cNvSpPr/>
            <p:nvPr/>
          </p:nvSpPr>
          <p:spPr>
            <a:xfrm>
              <a:off x="4170264"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282" name="pl282"/>
            <p:cNvSpPr/>
            <p:nvPr/>
          </p:nvSpPr>
          <p:spPr>
            <a:xfrm>
              <a:off x="4170264" y="1345457"/>
              <a:ext cx="1466144" cy="207084"/>
            </a:xfrm>
            <a:custGeom>
              <a:avLst/>
              <a:gdLst/>
              <a:ahLst/>
              <a:cxnLst/>
              <a:rect l="0" t="0" r="0" b="0"/>
              <a:pathLst>
                <a:path w="1466144" h="207084">
                  <a:moveTo>
                    <a:pt x="0" y="0"/>
                  </a:moveTo>
                  <a:lnTo>
                    <a:pt x="209449" y="0"/>
                  </a:lnTo>
                  <a:lnTo>
                    <a:pt x="418898" y="147917"/>
                  </a:lnTo>
                  <a:lnTo>
                    <a:pt x="628347" y="207084"/>
                  </a:lnTo>
                  <a:lnTo>
                    <a:pt x="837796" y="207084"/>
                  </a:lnTo>
                  <a:lnTo>
                    <a:pt x="1047245" y="138056"/>
                  </a:lnTo>
                  <a:lnTo>
                    <a:pt x="1256695" y="88750"/>
                  </a:lnTo>
                  <a:lnTo>
                    <a:pt x="1466144" y="49305"/>
                  </a:lnTo>
                </a:path>
              </a:pathLst>
            </a:custGeom>
            <a:ln w="40651" cap="flat">
              <a:solidFill>
                <a:srgbClr val="000000">
                  <a:alpha val="100000"/>
                </a:srgbClr>
              </a:solidFill>
              <a:prstDash val="solid"/>
              <a:round/>
            </a:ln>
          </p:spPr>
          <p:txBody>
            <a:bodyPr/>
            <a:lstStyle/>
            <a:p>
              <a:endParaRPr/>
            </a:p>
          </p:txBody>
        </p:sp>
        <p:sp>
          <p:nvSpPr>
            <p:cNvPr id="283" name="pl283"/>
            <p:cNvSpPr/>
            <p:nvPr/>
          </p:nvSpPr>
          <p:spPr>
            <a:xfrm>
              <a:off x="4170264" y="1345457"/>
              <a:ext cx="1466144" cy="207084"/>
            </a:xfrm>
            <a:custGeom>
              <a:avLst/>
              <a:gdLst/>
              <a:ahLst/>
              <a:cxnLst/>
              <a:rect l="0" t="0" r="0" b="0"/>
              <a:pathLst>
                <a:path w="1466144" h="207084">
                  <a:moveTo>
                    <a:pt x="0" y="0"/>
                  </a:moveTo>
                  <a:lnTo>
                    <a:pt x="209449" y="0"/>
                  </a:lnTo>
                  <a:lnTo>
                    <a:pt x="418898" y="147917"/>
                  </a:lnTo>
                  <a:lnTo>
                    <a:pt x="628347" y="207084"/>
                  </a:lnTo>
                  <a:lnTo>
                    <a:pt x="837796" y="207084"/>
                  </a:lnTo>
                  <a:lnTo>
                    <a:pt x="1047245" y="138056"/>
                  </a:lnTo>
                  <a:lnTo>
                    <a:pt x="1256695" y="88750"/>
                  </a:lnTo>
                  <a:lnTo>
                    <a:pt x="1466144" y="49305"/>
                  </a:lnTo>
                </a:path>
              </a:pathLst>
            </a:custGeom>
            <a:ln w="35231" cap="flat">
              <a:solidFill>
                <a:srgbClr val="80BD41">
                  <a:alpha val="100000"/>
                </a:srgbClr>
              </a:solidFill>
              <a:prstDash val="solid"/>
              <a:round/>
            </a:ln>
          </p:spPr>
          <p:txBody>
            <a:bodyPr/>
            <a:lstStyle/>
            <a:p>
              <a:endParaRPr/>
            </a:p>
          </p:txBody>
        </p:sp>
        <p:sp>
          <p:nvSpPr>
            <p:cNvPr id="284" name="pl284"/>
            <p:cNvSpPr/>
            <p:nvPr/>
          </p:nvSpPr>
          <p:spPr>
            <a:xfrm>
              <a:off x="4096957" y="134545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5" name="tx285"/>
            <p:cNvSpPr/>
            <p:nvPr/>
          </p:nvSpPr>
          <p:spPr>
            <a:xfrm>
              <a:off x="4140119"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6" name="tx286"/>
            <p:cNvSpPr/>
            <p:nvPr/>
          </p:nvSpPr>
          <p:spPr>
            <a:xfrm>
              <a:off x="4349568"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7" name="tx287"/>
            <p:cNvSpPr/>
            <p:nvPr/>
          </p:nvSpPr>
          <p:spPr>
            <a:xfrm>
              <a:off x="4510823" y="131325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88" name="tx288"/>
            <p:cNvSpPr/>
            <p:nvPr/>
          </p:nvSpPr>
          <p:spPr>
            <a:xfrm>
              <a:off x="4720272" y="137374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89" name="tx289"/>
            <p:cNvSpPr/>
            <p:nvPr/>
          </p:nvSpPr>
          <p:spPr>
            <a:xfrm>
              <a:off x="4929721" y="137374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90" name="tx290"/>
            <p:cNvSpPr/>
            <p:nvPr/>
          </p:nvSpPr>
          <p:spPr>
            <a:xfrm>
              <a:off x="5139170" y="130472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91" name="tx291"/>
            <p:cNvSpPr/>
            <p:nvPr/>
          </p:nvSpPr>
          <p:spPr>
            <a:xfrm>
              <a:off x="5378764" y="125409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92" name="tx292"/>
            <p:cNvSpPr/>
            <p:nvPr/>
          </p:nvSpPr>
          <p:spPr>
            <a:xfrm>
              <a:off x="5588213" y="121602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3" name="rc293"/>
            <p:cNvSpPr/>
            <p:nvPr/>
          </p:nvSpPr>
          <p:spPr>
            <a:xfrm>
              <a:off x="4096957" y="2179176"/>
              <a:ext cx="1612758" cy="1019644"/>
            </a:xfrm>
            <a:prstGeom prst="rect">
              <a:avLst/>
            </a:prstGeom>
            <a:solidFill>
              <a:srgbClr val="EBEBEB">
                <a:alpha val="100000"/>
              </a:srgbClr>
            </a:solidFill>
          </p:spPr>
          <p:txBody>
            <a:bodyPr/>
            <a:lstStyle/>
            <a:p>
              <a:endParaRPr/>
            </a:p>
          </p:txBody>
        </p:sp>
        <p:sp>
          <p:nvSpPr>
            <p:cNvPr id="294" name="pl294"/>
            <p:cNvSpPr/>
            <p:nvPr/>
          </p:nvSpPr>
          <p:spPr>
            <a:xfrm>
              <a:off x="4096957" y="30193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5" name="pl295"/>
            <p:cNvSpPr/>
            <p:nvPr/>
          </p:nvSpPr>
          <p:spPr>
            <a:xfrm>
              <a:off x="4096957" y="277281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6" name="pl296"/>
            <p:cNvSpPr/>
            <p:nvPr/>
          </p:nvSpPr>
          <p:spPr>
            <a:xfrm>
              <a:off x="4096957" y="25262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96957" y="22797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96957" y="31426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96957" y="289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96957" y="264955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096957" y="24030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170264"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311" name="pl311"/>
            <p:cNvSpPr/>
            <p:nvPr/>
          </p:nvSpPr>
          <p:spPr>
            <a:xfrm>
              <a:off x="4170264" y="2649554"/>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312" name="pl312"/>
            <p:cNvSpPr/>
            <p:nvPr/>
          </p:nvSpPr>
          <p:spPr>
            <a:xfrm>
              <a:off x="4170264" y="2649554"/>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313" name="pl313"/>
            <p:cNvSpPr/>
            <p:nvPr/>
          </p:nvSpPr>
          <p:spPr>
            <a:xfrm>
              <a:off x="4170264"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314" name="pl314"/>
            <p:cNvSpPr/>
            <p:nvPr/>
          </p:nvSpPr>
          <p:spPr>
            <a:xfrm>
              <a:off x="4170264" y="2649554"/>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315" name="pl315"/>
            <p:cNvSpPr/>
            <p:nvPr/>
          </p:nvSpPr>
          <p:spPr>
            <a:xfrm>
              <a:off x="4170264" y="2649554"/>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316" name="pl316"/>
            <p:cNvSpPr/>
            <p:nvPr/>
          </p:nvSpPr>
          <p:spPr>
            <a:xfrm>
              <a:off x="4096957" y="264955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17" name="tx317"/>
            <p:cNvSpPr/>
            <p:nvPr/>
          </p:nvSpPr>
          <p:spPr>
            <a:xfrm>
              <a:off x="4140119"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8" name="tx318"/>
            <p:cNvSpPr/>
            <p:nvPr/>
          </p:nvSpPr>
          <p:spPr>
            <a:xfrm>
              <a:off x="4349568"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9" name="tx319"/>
            <p:cNvSpPr/>
            <p:nvPr/>
          </p:nvSpPr>
          <p:spPr>
            <a:xfrm>
              <a:off x="4559017"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0" name="tx320"/>
            <p:cNvSpPr/>
            <p:nvPr/>
          </p:nvSpPr>
          <p:spPr>
            <a:xfrm>
              <a:off x="4768466"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1" name="tx321"/>
            <p:cNvSpPr/>
            <p:nvPr/>
          </p:nvSpPr>
          <p:spPr>
            <a:xfrm>
              <a:off x="4977916"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2" name="tx322"/>
            <p:cNvSpPr/>
            <p:nvPr/>
          </p:nvSpPr>
          <p:spPr>
            <a:xfrm>
              <a:off x="5187365"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3" name="tx323"/>
            <p:cNvSpPr/>
            <p:nvPr/>
          </p:nvSpPr>
          <p:spPr>
            <a:xfrm>
              <a:off x="5396814"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4" name="tx324"/>
            <p:cNvSpPr/>
            <p:nvPr/>
          </p:nvSpPr>
          <p:spPr>
            <a:xfrm>
              <a:off x="5606263"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5" name="rc325"/>
            <p:cNvSpPr/>
            <p:nvPr/>
          </p:nvSpPr>
          <p:spPr>
            <a:xfrm>
              <a:off x="4096957" y="3483272"/>
              <a:ext cx="1612758" cy="1019644"/>
            </a:xfrm>
            <a:prstGeom prst="rect">
              <a:avLst/>
            </a:prstGeom>
            <a:solidFill>
              <a:srgbClr val="EBEBEB">
                <a:alpha val="100000"/>
              </a:srgbClr>
            </a:solidFill>
          </p:spPr>
          <p:txBody>
            <a:bodyPr/>
            <a:lstStyle/>
            <a:p>
              <a:endParaRPr/>
            </a:p>
          </p:txBody>
        </p:sp>
        <p:sp>
          <p:nvSpPr>
            <p:cNvPr id="326" name="pl326"/>
            <p:cNvSpPr/>
            <p:nvPr/>
          </p:nvSpPr>
          <p:spPr>
            <a:xfrm>
              <a:off x="4096957" y="432344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96957" y="407691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4096957" y="38303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9" name="pl329"/>
            <p:cNvSpPr/>
            <p:nvPr/>
          </p:nvSpPr>
          <p:spPr>
            <a:xfrm>
              <a:off x="4096957" y="35838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30" name="pl330"/>
            <p:cNvSpPr/>
            <p:nvPr/>
          </p:nvSpPr>
          <p:spPr>
            <a:xfrm>
              <a:off x="4096957" y="44467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096957" y="420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096957" y="3953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096957" y="37071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70264"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343" name="pl343"/>
            <p:cNvSpPr/>
            <p:nvPr/>
          </p:nvSpPr>
          <p:spPr>
            <a:xfrm>
              <a:off x="4170264" y="3953650"/>
              <a:ext cx="1466144" cy="98611"/>
            </a:xfrm>
            <a:custGeom>
              <a:avLst/>
              <a:gdLst/>
              <a:ahLst/>
              <a:cxnLst/>
              <a:rect l="0" t="0" r="0" b="0"/>
              <a:pathLst>
                <a:path w="1466144" h="98611">
                  <a:moveTo>
                    <a:pt x="0" y="0"/>
                  </a:moveTo>
                  <a:lnTo>
                    <a:pt x="209449" y="0"/>
                  </a:lnTo>
                  <a:lnTo>
                    <a:pt x="418898" y="98611"/>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344" name="pl344"/>
            <p:cNvSpPr/>
            <p:nvPr/>
          </p:nvSpPr>
          <p:spPr>
            <a:xfrm>
              <a:off x="4170264" y="3953650"/>
              <a:ext cx="1466144" cy="98611"/>
            </a:xfrm>
            <a:custGeom>
              <a:avLst/>
              <a:gdLst/>
              <a:ahLst/>
              <a:cxnLst/>
              <a:rect l="0" t="0" r="0" b="0"/>
              <a:pathLst>
                <a:path w="1466144" h="98611">
                  <a:moveTo>
                    <a:pt x="0" y="0"/>
                  </a:moveTo>
                  <a:lnTo>
                    <a:pt x="209449" y="0"/>
                  </a:lnTo>
                  <a:lnTo>
                    <a:pt x="418898" y="98611"/>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345" name="pl345"/>
            <p:cNvSpPr/>
            <p:nvPr/>
          </p:nvSpPr>
          <p:spPr>
            <a:xfrm>
              <a:off x="4170264"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346" name="pl346"/>
            <p:cNvSpPr/>
            <p:nvPr/>
          </p:nvSpPr>
          <p:spPr>
            <a:xfrm>
              <a:off x="4170264" y="3953650"/>
              <a:ext cx="1466144" cy="98611"/>
            </a:xfrm>
            <a:custGeom>
              <a:avLst/>
              <a:gdLst/>
              <a:ahLst/>
              <a:cxnLst/>
              <a:rect l="0" t="0" r="0" b="0"/>
              <a:pathLst>
                <a:path w="1466144" h="98611">
                  <a:moveTo>
                    <a:pt x="0" y="0"/>
                  </a:moveTo>
                  <a:lnTo>
                    <a:pt x="209449" y="0"/>
                  </a:lnTo>
                  <a:lnTo>
                    <a:pt x="418898" y="98611"/>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347" name="pl347"/>
            <p:cNvSpPr/>
            <p:nvPr/>
          </p:nvSpPr>
          <p:spPr>
            <a:xfrm>
              <a:off x="4170264" y="3953650"/>
              <a:ext cx="1466144" cy="98611"/>
            </a:xfrm>
            <a:custGeom>
              <a:avLst/>
              <a:gdLst/>
              <a:ahLst/>
              <a:cxnLst/>
              <a:rect l="0" t="0" r="0" b="0"/>
              <a:pathLst>
                <a:path w="1466144" h="98611">
                  <a:moveTo>
                    <a:pt x="0" y="0"/>
                  </a:moveTo>
                  <a:lnTo>
                    <a:pt x="209449" y="0"/>
                  </a:lnTo>
                  <a:lnTo>
                    <a:pt x="418898" y="98611"/>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348" name="pl348"/>
            <p:cNvSpPr/>
            <p:nvPr/>
          </p:nvSpPr>
          <p:spPr>
            <a:xfrm>
              <a:off x="4096957" y="395365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49" name="tx349"/>
            <p:cNvSpPr/>
            <p:nvPr/>
          </p:nvSpPr>
          <p:spPr>
            <a:xfrm>
              <a:off x="4140119"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0" name="tx350"/>
            <p:cNvSpPr/>
            <p:nvPr/>
          </p:nvSpPr>
          <p:spPr>
            <a:xfrm>
              <a:off x="4349568"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4510823" y="387214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52" name="tx352"/>
            <p:cNvSpPr/>
            <p:nvPr/>
          </p:nvSpPr>
          <p:spPr>
            <a:xfrm>
              <a:off x="4768466"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3" name="tx353"/>
            <p:cNvSpPr/>
            <p:nvPr/>
          </p:nvSpPr>
          <p:spPr>
            <a:xfrm>
              <a:off x="4977916"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4" name="tx354"/>
            <p:cNvSpPr/>
            <p:nvPr/>
          </p:nvSpPr>
          <p:spPr>
            <a:xfrm>
              <a:off x="5187365"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5" name="tx355"/>
            <p:cNvSpPr/>
            <p:nvPr/>
          </p:nvSpPr>
          <p:spPr>
            <a:xfrm>
              <a:off x="5396814"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6" name="tx356"/>
            <p:cNvSpPr/>
            <p:nvPr/>
          </p:nvSpPr>
          <p:spPr>
            <a:xfrm>
              <a:off x="5606263"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7" name="rc357"/>
            <p:cNvSpPr/>
            <p:nvPr/>
          </p:nvSpPr>
          <p:spPr>
            <a:xfrm>
              <a:off x="4096957" y="4787368"/>
              <a:ext cx="1612758" cy="1019644"/>
            </a:xfrm>
            <a:prstGeom prst="rect">
              <a:avLst/>
            </a:prstGeom>
            <a:solidFill>
              <a:srgbClr val="EBEBEB">
                <a:alpha val="100000"/>
              </a:srgbClr>
            </a:solidFill>
          </p:spPr>
          <p:txBody>
            <a:bodyPr/>
            <a:lstStyle/>
            <a:p>
              <a:endParaRPr/>
            </a:p>
          </p:txBody>
        </p:sp>
        <p:sp>
          <p:nvSpPr>
            <p:cNvPr id="358" name="pl358"/>
            <p:cNvSpPr/>
            <p:nvPr/>
          </p:nvSpPr>
          <p:spPr>
            <a:xfrm>
              <a:off x="4096957" y="56275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9" name="pl359"/>
            <p:cNvSpPr/>
            <p:nvPr/>
          </p:nvSpPr>
          <p:spPr>
            <a:xfrm>
              <a:off x="4096957" y="538101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0" name="pl360"/>
            <p:cNvSpPr/>
            <p:nvPr/>
          </p:nvSpPr>
          <p:spPr>
            <a:xfrm>
              <a:off x="4096957" y="513448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1" name="pl361"/>
            <p:cNvSpPr/>
            <p:nvPr/>
          </p:nvSpPr>
          <p:spPr>
            <a:xfrm>
              <a:off x="4096957" y="488795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2" name="pl362"/>
            <p:cNvSpPr/>
            <p:nvPr/>
          </p:nvSpPr>
          <p:spPr>
            <a:xfrm>
              <a:off x="4096957" y="575080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096957" y="550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4096957" y="5257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4096957" y="501121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9" name="pl369"/>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4170264"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375" name="pl375"/>
            <p:cNvSpPr/>
            <p:nvPr/>
          </p:nvSpPr>
          <p:spPr>
            <a:xfrm>
              <a:off x="4170264" y="5257746"/>
              <a:ext cx="1466144" cy="9861"/>
            </a:xfrm>
            <a:custGeom>
              <a:avLst/>
              <a:gdLst/>
              <a:ahLst/>
              <a:cxnLst/>
              <a:rect l="0" t="0" r="0" b="0"/>
              <a:pathLst>
                <a:path w="1466144" h="9861">
                  <a:moveTo>
                    <a:pt x="0" y="0"/>
                  </a:moveTo>
                  <a:lnTo>
                    <a:pt x="209449" y="0"/>
                  </a:lnTo>
                  <a:lnTo>
                    <a:pt x="418898" y="9861"/>
                  </a:lnTo>
                  <a:lnTo>
                    <a:pt x="628347" y="9861"/>
                  </a:lnTo>
                  <a:lnTo>
                    <a:pt x="837796" y="9861"/>
                  </a:lnTo>
                  <a:lnTo>
                    <a:pt x="1047245" y="9861"/>
                  </a:lnTo>
                  <a:lnTo>
                    <a:pt x="1256695" y="9861"/>
                  </a:lnTo>
                  <a:lnTo>
                    <a:pt x="1466144" y="9861"/>
                  </a:lnTo>
                </a:path>
              </a:pathLst>
            </a:custGeom>
            <a:ln w="40651" cap="flat">
              <a:solidFill>
                <a:srgbClr val="BEBEBE">
                  <a:alpha val="69803"/>
                </a:srgbClr>
              </a:solidFill>
              <a:prstDash val="solid"/>
              <a:round/>
            </a:ln>
          </p:spPr>
          <p:txBody>
            <a:bodyPr/>
            <a:lstStyle/>
            <a:p>
              <a:endParaRPr/>
            </a:p>
          </p:txBody>
        </p:sp>
        <p:sp>
          <p:nvSpPr>
            <p:cNvPr id="376" name="pl376"/>
            <p:cNvSpPr/>
            <p:nvPr/>
          </p:nvSpPr>
          <p:spPr>
            <a:xfrm>
              <a:off x="4170264" y="5257746"/>
              <a:ext cx="1466144" cy="9861"/>
            </a:xfrm>
            <a:custGeom>
              <a:avLst/>
              <a:gdLst/>
              <a:ahLst/>
              <a:cxnLst/>
              <a:rect l="0" t="0" r="0" b="0"/>
              <a:pathLst>
                <a:path w="1466144" h="9861">
                  <a:moveTo>
                    <a:pt x="0" y="0"/>
                  </a:moveTo>
                  <a:lnTo>
                    <a:pt x="209449" y="0"/>
                  </a:lnTo>
                  <a:lnTo>
                    <a:pt x="418898" y="9861"/>
                  </a:lnTo>
                  <a:lnTo>
                    <a:pt x="628347" y="9861"/>
                  </a:lnTo>
                  <a:lnTo>
                    <a:pt x="837796" y="9861"/>
                  </a:lnTo>
                  <a:lnTo>
                    <a:pt x="1047245" y="9861"/>
                  </a:lnTo>
                  <a:lnTo>
                    <a:pt x="1256695" y="9861"/>
                  </a:lnTo>
                  <a:lnTo>
                    <a:pt x="1466144" y="9861"/>
                  </a:lnTo>
                </a:path>
              </a:pathLst>
            </a:custGeom>
            <a:ln w="35231" cap="flat">
              <a:solidFill>
                <a:srgbClr val="BEBEBE">
                  <a:alpha val="69803"/>
                </a:srgbClr>
              </a:solidFill>
              <a:prstDash val="solid"/>
              <a:round/>
            </a:ln>
          </p:spPr>
          <p:txBody>
            <a:bodyPr/>
            <a:lstStyle/>
            <a:p>
              <a:endParaRPr/>
            </a:p>
          </p:txBody>
        </p:sp>
        <p:sp>
          <p:nvSpPr>
            <p:cNvPr id="377" name="pl377"/>
            <p:cNvSpPr/>
            <p:nvPr/>
          </p:nvSpPr>
          <p:spPr>
            <a:xfrm>
              <a:off x="4170264"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378" name="pl378"/>
            <p:cNvSpPr/>
            <p:nvPr/>
          </p:nvSpPr>
          <p:spPr>
            <a:xfrm>
              <a:off x="4170264" y="5257746"/>
              <a:ext cx="1466144" cy="9861"/>
            </a:xfrm>
            <a:custGeom>
              <a:avLst/>
              <a:gdLst/>
              <a:ahLst/>
              <a:cxnLst/>
              <a:rect l="0" t="0" r="0" b="0"/>
              <a:pathLst>
                <a:path w="1466144" h="9861">
                  <a:moveTo>
                    <a:pt x="0" y="0"/>
                  </a:moveTo>
                  <a:lnTo>
                    <a:pt x="209449" y="0"/>
                  </a:lnTo>
                  <a:lnTo>
                    <a:pt x="418898" y="9861"/>
                  </a:lnTo>
                  <a:lnTo>
                    <a:pt x="628347" y="9861"/>
                  </a:lnTo>
                  <a:lnTo>
                    <a:pt x="837796" y="9861"/>
                  </a:lnTo>
                  <a:lnTo>
                    <a:pt x="1047245" y="9861"/>
                  </a:lnTo>
                  <a:lnTo>
                    <a:pt x="1256695" y="9861"/>
                  </a:lnTo>
                  <a:lnTo>
                    <a:pt x="1466144" y="9861"/>
                  </a:lnTo>
                </a:path>
              </a:pathLst>
            </a:custGeom>
            <a:ln w="40651" cap="flat">
              <a:solidFill>
                <a:srgbClr val="000000">
                  <a:alpha val="100000"/>
                </a:srgbClr>
              </a:solidFill>
              <a:prstDash val="solid"/>
              <a:round/>
            </a:ln>
          </p:spPr>
          <p:txBody>
            <a:bodyPr/>
            <a:lstStyle/>
            <a:p>
              <a:endParaRPr/>
            </a:p>
          </p:txBody>
        </p:sp>
        <p:sp>
          <p:nvSpPr>
            <p:cNvPr id="379" name="pl379"/>
            <p:cNvSpPr/>
            <p:nvPr/>
          </p:nvSpPr>
          <p:spPr>
            <a:xfrm>
              <a:off x="4170264" y="5257746"/>
              <a:ext cx="1466144" cy="9861"/>
            </a:xfrm>
            <a:custGeom>
              <a:avLst/>
              <a:gdLst/>
              <a:ahLst/>
              <a:cxnLst/>
              <a:rect l="0" t="0" r="0" b="0"/>
              <a:pathLst>
                <a:path w="1466144" h="9861">
                  <a:moveTo>
                    <a:pt x="0" y="0"/>
                  </a:moveTo>
                  <a:lnTo>
                    <a:pt x="209449" y="0"/>
                  </a:lnTo>
                  <a:lnTo>
                    <a:pt x="418898" y="9861"/>
                  </a:lnTo>
                  <a:lnTo>
                    <a:pt x="628347" y="9861"/>
                  </a:lnTo>
                  <a:lnTo>
                    <a:pt x="837796" y="9861"/>
                  </a:lnTo>
                  <a:lnTo>
                    <a:pt x="1047245" y="9861"/>
                  </a:lnTo>
                  <a:lnTo>
                    <a:pt x="1256695" y="9861"/>
                  </a:lnTo>
                  <a:lnTo>
                    <a:pt x="1466144" y="9861"/>
                  </a:lnTo>
                </a:path>
              </a:pathLst>
            </a:custGeom>
            <a:ln w="35231" cap="flat">
              <a:solidFill>
                <a:srgbClr val="80BD41">
                  <a:alpha val="100000"/>
                </a:srgbClr>
              </a:solidFill>
              <a:prstDash val="solid"/>
              <a:round/>
            </a:ln>
          </p:spPr>
          <p:txBody>
            <a:bodyPr/>
            <a:lstStyle/>
            <a:p>
              <a:endParaRPr/>
            </a:p>
          </p:txBody>
        </p:sp>
        <p:sp>
          <p:nvSpPr>
            <p:cNvPr id="380" name="pl380"/>
            <p:cNvSpPr/>
            <p:nvPr/>
          </p:nvSpPr>
          <p:spPr>
            <a:xfrm>
              <a:off x="4096957" y="525774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81" name="tx381"/>
            <p:cNvSpPr/>
            <p:nvPr/>
          </p:nvSpPr>
          <p:spPr>
            <a:xfrm>
              <a:off x="4140119"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2" name="tx382"/>
            <p:cNvSpPr/>
            <p:nvPr/>
          </p:nvSpPr>
          <p:spPr>
            <a:xfrm>
              <a:off x="4349568"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3" name="tx383"/>
            <p:cNvSpPr/>
            <p:nvPr/>
          </p:nvSpPr>
          <p:spPr>
            <a:xfrm>
              <a:off x="4540967"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4" name="tx384"/>
            <p:cNvSpPr/>
            <p:nvPr/>
          </p:nvSpPr>
          <p:spPr>
            <a:xfrm>
              <a:off x="4750417"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5" name="tx385"/>
            <p:cNvSpPr/>
            <p:nvPr/>
          </p:nvSpPr>
          <p:spPr>
            <a:xfrm>
              <a:off x="4959866"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6" name="tx386"/>
            <p:cNvSpPr/>
            <p:nvPr/>
          </p:nvSpPr>
          <p:spPr>
            <a:xfrm>
              <a:off x="5169315"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7" name="tx387"/>
            <p:cNvSpPr/>
            <p:nvPr/>
          </p:nvSpPr>
          <p:spPr>
            <a:xfrm>
              <a:off x="5378764"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8" name="tx388"/>
            <p:cNvSpPr/>
            <p:nvPr/>
          </p:nvSpPr>
          <p:spPr>
            <a:xfrm>
              <a:off x="5588213"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9" name="rc389"/>
            <p:cNvSpPr/>
            <p:nvPr/>
          </p:nvSpPr>
          <p:spPr>
            <a:xfrm>
              <a:off x="5779304" y="875080"/>
              <a:ext cx="1612758" cy="1019644"/>
            </a:xfrm>
            <a:prstGeom prst="rect">
              <a:avLst/>
            </a:prstGeom>
            <a:solidFill>
              <a:srgbClr val="EBEBEB">
                <a:alpha val="100000"/>
              </a:srgbClr>
            </a:solidFill>
          </p:spPr>
          <p:txBody>
            <a:bodyPr/>
            <a:lstStyle/>
            <a:p>
              <a:endParaRPr/>
            </a:p>
          </p:txBody>
        </p:sp>
        <p:sp>
          <p:nvSpPr>
            <p:cNvPr id="390" name="pl390"/>
            <p:cNvSpPr/>
            <p:nvPr/>
          </p:nvSpPr>
          <p:spPr>
            <a:xfrm>
              <a:off x="5779304" y="1715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1" name="pl391"/>
            <p:cNvSpPr/>
            <p:nvPr/>
          </p:nvSpPr>
          <p:spPr>
            <a:xfrm>
              <a:off x="5779304" y="14687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2" name="pl392"/>
            <p:cNvSpPr/>
            <p:nvPr/>
          </p:nvSpPr>
          <p:spPr>
            <a:xfrm>
              <a:off x="5779304" y="12221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3" name="pl393"/>
            <p:cNvSpPr/>
            <p:nvPr/>
          </p:nvSpPr>
          <p:spPr>
            <a:xfrm>
              <a:off x="5779304" y="9756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4" name="pl394"/>
            <p:cNvSpPr/>
            <p:nvPr/>
          </p:nvSpPr>
          <p:spPr>
            <a:xfrm>
              <a:off x="5779304" y="18385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5779304" y="159198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5779304" y="13454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7" name="pl397"/>
            <p:cNvSpPr/>
            <p:nvPr/>
          </p:nvSpPr>
          <p:spPr>
            <a:xfrm>
              <a:off x="5779304" y="10989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8" name="pl398"/>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9" name="pl399"/>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5852611"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407" name="pl407"/>
            <p:cNvSpPr/>
            <p:nvPr/>
          </p:nvSpPr>
          <p:spPr>
            <a:xfrm>
              <a:off x="5852611" y="1315874"/>
              <a:ext cx="1466144" cy="39444"/>
            </a:xfrm>
            <a:custGeom>
              <a:avLst/>
              <a:gdLst/>
              <a:ahLst/>
              <a:cxnLst/>
              <a:rect l="0" t="0" r="0" b="0"/>
              <a:pathLst>
                <a:path w="1466144" h="39444">
                  <a:moveTo>
                    <a:pt x="0" y="29583"/>
                  </a:moveTo>
                  <a:lnTo>
                    <a:pt x="209449" y="29583"/>
                  </a:lnTo>
                  <a:lnTo>
                    <a:pt x="418898" y="39444"/>
                  </a:lnTo>
                  <a:lnTo>
                    <a:pt x="628347" y="19722"/>
                  </a:lnTo>
                  <a:lnTo>
                    <a:pt x="837796" y="19722"/>
                  </a:lnTo>
                  <a:lnTo>
                    <a:pt x="1047245" y="9861"/>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408" name="pl408"/>
            <p:cNvSpPr/>
            <p:nvPr/>
          </p:nvSpPr>
          <p:spPr>
            <a:xfrm>
              <a:off x="5852611" y="1315874"/>
              <a:ext cx="1466144" cy="39444"/>
            </a:xfrm>
            <a:custGeom>
              <a:avLst/>
              <a:gdLst/>
              <a:ahLst/>
              <a:cxnLst/>
              <a:rect l="0" t="0" r="0" b="0"/>
              <a:pathLst>
                <a:path w="1466144" h="39444">
                  <a:moveTo>
                    <a:pt x="0" y="29583"/>
                  </a:moveTo>
                  <a:lnTo>
                    <a:pt x="209449" y="29583"/>
                  </a:lnTo>
                  <a:lnTo>
                    <a:pt x="418898" y="39444"/>
                  </a:lnTo>
                  <a:lnTo>
                    <a:pt x="628347" y="19722"/>
                  </a:lnTo>
                  <a:lnTo>
                    <a:pt x="837796" y="19722"/>
                  </a:lnTo>
                  <a:lnTo>
                    <a:pt x="1047245" y="9861"/>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409" name="pl409"/>
            <p:cNvSpPr/>
            <p:nvPr/>
          </p:nvSpPr>
          <p:spPr>
            <a:xfrm>
              <a:off x="5852611"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410" name="pl410"/>
            <p:cNvSpPr/>
            <p:nvPr/>
          </p:nvSpPr>
          <p:spPr>
            <a:xfrm>
              <a:off x="5852611" y="1315874"/>
              <a:ext cx="1466144" cy="39444"/>
            </a:xfrm>
            <a:custGeom>
              <a:avLst/>
              <a:gdLst/>
              <a:ahLst/>
              <a:cxnLst/>
              <a:rect l="0" t="0" r="0" b="0"/>
              <a:pathLst>
                <a:path w="1466144" h="39444">
                  <a:moveTo>
                    <a:pt x="0" y="29583"/>
                  </a:moveTo>
                  <a:lnTo>
                    <a:pt x="209449" y="29583"/>
                  </a:lnTo>
                  <a:lnTo>
                    <a:pt x="418898" y="39444"/>
                  </a:lnTo>
                  <a:lnTo>
                    <a:pt x="628347" y="19722"/>
                  </a:lnTo>
                  <a:lnTo>
                    <a:pt x="837796" y="19722"/>
                  </a:lnTo>
                  <a:lnTo>
                    <a:pt x="1047245" y="9861"/>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411" name="pl411"/>
            <p:cNvSpPr/>
            <p:nvPr/>
          </p:nvSpPr>
          <p:spPr>
            <a:xfrm>
              <a:off x="5852611" y="1315874"/>
              <a:ext cx="1466144" cy="39444"/>
            </a:xfrm>
            <a:custGeom>
              <a:avLst/>
              <a:gdLst/>
              <a:ahLst/>
              <a:cxnLst/>
              <a:rect l="0" t="0" r="0" b="0"/>
              <a:pathLst>
                <a:path w="1466144" h="39444">
                  <a:moveTo>
                    <a:pt x="0" y="29583"/>
                  </a:moveTo>
                  <a:lnTo>
                    <a:pt x="209449" y="29583"/>
                  </a:lnTo>
                  <a:lnTo>
                    <a:pt x="418898" y="39444"/>
                  </a:lnTo>
                  <a:lnTo>
                    <a:pt x="628347" y="19722"/>
                  </a:lnTo>
                  <a:lnTo>
                    <a:pt x="837796" y="19722"/>
                  </a:lnTo>
                  <a:lnTo>
                    <a:pt x="1047245" y="9861"/>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412" name="pl412"/>
            <p:cNvSpPr/>
            <p:nvPr/>
          </p:nvSpPr>
          <p:spPr>
            <a:xfrm>
              <a:off x="5779304" y="134545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13" name="tx413"/>
            <p:cNvSpPr/>
            <p:nvPr/>
          </p:nvSpPr>
          <p:spPr>
            <a:xfrm>
              <a:off x="5822467"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4" name="tx414"/>
            <p:cNvSpPr/>
            <p:nvPr/>
          </p:nvSpPr>
          <p:spPr>
            <a:xfrm>
              <a:off x="6031916"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5" name="tx415"/>
            <p:cNvSpPr/>
            <p:nvPr/>
          </p:nvSpPr>
          <p:spPr>
            <a:xfrm>
              <a:off x="6223315" y="117652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6" name="tx416"/>
            <p:cNvSpPr/>
            <p:nvPr/>
          </p:nvSpPr>
          <p:spPr>
            <a:xfrm>
              <a:off x="6450814" y="11568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7" name="tx417"/>
            <p:cNvSpPr/>
            <p:nvPr/>
          </p:nvSpPr>
          <p:spPr>
            <a:xfrm>
              <a:off x="6660263" y="11568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8" name="tx418"/>
            <p:cNvSpPr/>
            <p:nvPr/>
          </p:nvSpPr>
          <p:spPr>
            <a:xfrm>
              <a:off x="6869712" y="11469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19" name="tx419"/>
            <p:cNvSpPr/>
            <p:nvPr/>
          </p:nvSpPr>
          <p:spPr>
            <a:xfrm>
              <a:off x="7079162" y="11357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0" name="tx420"/>
            <p:cNvSpPr/>
            <p:nvPr/>
          </p:nvSpPr>
          <p:spPr>
            <a:xfrm>
              <a:off x="7288611" y="113570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1" name="rc421"/>
            <p:cNvSpPr/>
            <p:nvPr/>
          </p:nvSpPr>
          <p:spPr>
            <a:xfrm>
              <a:off x="5779304" y="2179176"/>
              <a:ext cx="1612758" cy="1019644"/>
            </a:xfrm>
            <a:prstGeom prst="rect">
              <a:avLst/>
            </a:prstGeom>
            <a:solidFill>
              <a:srgbClr val="EBEBEB">
                <a:alpha val="100000"/>
              </a:srgbClr>
            </a:solidFill>
          </p:spPr>
          <p:txBody>
            <a:bodyPr/>
            <a:lstStyle/>
            <a:p>
              <a:endParaRPr/>
            </a:p>
          </p:txBody>
        </p:sp>
        <p:sp>
          <p:nvSpPr>
            <p:cNvPr id="422" name="pl422"/>
            <p:cNvSpPr/>
            <p:nvPr/>
          </p:nvSpPr>
          <p:spPr>
            <a:xfrm>
              <a:off x="5779304" y="30193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3" name="pl423"/>
            <p:cNvSpPr/>
            <p:nvPr/>
          </p:nvSpPr>
          <p:spPr>
            <a:xfrm>
              <a:off x="5779304" y="277281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4" name="pl424"/>
            <p:cNvSpPr/>
            <p:nvPr/>
          </p:nvSpPr>
          <p:spPr>
            <a:xfrm>
              <a:off x="5779304" y="25262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5" name="pl425"/>
            <p:cNvSpPr/>
            <p:nvPr/>
          </p:nvSpPr>
          <p:spPr>
            <a:xfrm>
              <a:off x="5779304" y="22797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6" name="pl426"/>
            <p:cNvSpPr/>
            <p:nvPr/>
          </p:nvSpPr>
          <p:spPr>
            <a:xfrm>
              <a:off x="5779304" y="31426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7" name="pl427"/>
            <p:cNvSpPr/>
            <p:nvPr/>
          </p:nvSpPr>
          <p:spPr>
            <a:xfrm>
              <a:off x="5779304" y="289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8" name="pl428"/>
            <p:cNvSpPr/>
            <p:nvPr/>
          </p:nvSpPr>
          <p:spPr>
            <a:xfrm>
              <a:off x="5779304" y="264955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79304" y="24030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52611"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52611" y="2649554"/>
              <a:ext cx="1466144" cy="98611"/>
            </a:xfrm>
            <a:custGeom>
              <a:avLst/>
              <a:gdLst/>
              <a:ahLst/>
              <a:cxnLst/>
              <a:rect l="0" t="0" r="0" b="0"/>
              <a:pathLst>
                <a:path w="1466144" h="98611">
                  <a:moveTo>
                    <a:pt x="0" y="0"/>
                  </a:moveTo>
                  <a:lnTo>
                    <a:pt x="209449" y="0"/>
                  </a:lnTo>
                  <a:lnTo>
                    <a:pt x="418898" y="88750"/>
                  </a:lnTo>
                  <a:lnTo>
                    <a:pt x="628347" y="78889"/>
                  </a:lnTo>
                  <a:lnTo>
                    <a:pt x="837796" y="88750"/>
                  </a:lnTo>
                  <a:lnTo>
                    <a:pt x="1047245" y="98611"/>
                  </a:lnTo>
                  <a:lnTo>
                    <a:pt x="1256695" y="98611"/>
                  </a:lnTo>
                  <a:lnTo>
                    <a:pt x="1466144" y="78889"/>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52611" y="2649554"/>
              <a:ext cx="1466144" cy="98611"/>
            </a:xfrm>
            <a:custGeom>
              <a:avLst/>
              <a:gdLst/>
              <a:ahLst/>
              <a:cxnLst/>
              <a:rect l="0" t="0" r="0" b="0"/>
              <a:pathLst>
                <a:path w="1466144" h="98611">
                  <a:moveTo>
                    <a:pt x="0" y="0"/>
                  </a:moveTo>
                  <a:lnTo>
                    <a:pt x="209449" y="0"/>
                  </a:lnTo>
                  <a:lnTo>
                    <a:pt x="418898" y="88750"/>
                  </a:lnTo>
                  <a:lnTo>
                    <a:pt x="628347" y="78889"/>
                  </a:lnTo>
                  <a:lnTo>
                    <a:pt x="837796" y="88750"/>
                  </a:lnTo>
                  <a:lnTo>
                    <a:pt x="1047245" y="98611"/>
                  </a:lnTo>
                  <a:lnTo>
                    <a:pt x="1256695" y="98611"/>
                  </a:lnTo>
                  <a:lnTo>
                    <a:pt x="1466144" y="78889"/>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52611"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52611" y="2649554"/>
              <a:ext cx="1466144" cy="98611"/>
            </a:xfrm>
            <a:custGeom>
              <a:avLst/>
              <a:gdLst/>
              <a:ahLst/>
              <a:cxnLst/>
              <a:rect l="0" t="0" r="0" b="0"/>
              <a:pathLst>
                <a:path w="1466144" h="98611">
                  <a:moveTo>
                    <a:pt x="0" y="0"/>
                  </a:moveTo>
                  <a:lnTo>
                    <a:pt x="209449" y="0"/>
                  </a:lnTo>
                  <a:lnTo>
                    <a:pt x="418898" y="88750"/>
                  </a:lnTo>
                  <a:lnTo>
                    <a:pt x="628347" y="78889"/>
                  </a:lnTo>
                  <a:lnTo>
                    <a:pt x="837796" y="88750"/>
                  </a:lnTo>
                  <a:lnTo>
                    <a:pt x="1047245" y="98611"/>
                  </a:lnTo>
                  <a:lnTo>
                    <a:pt x="1256695" y="98611"/>
                  </a:lnTo>
                  <a:lnTo>
                    <a:pt x="1466144" y="78889"/>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52611" y="2649554"/>
              <a:ext cx="1466144" cy="98611"/>
            </a:xfrm>
            <a:custGeom>
              <a:avLst/>
              <a:gdLst/>
              <a:ahLst/>
              <a:cxnLst/>
              <a:rect l="0" t="0" r="0" b="0"/>
              <a:pathLst>
                <a:path w="1466144" h="98611">
                  <a:moveTo>
                    <a:pt x="0" y="0"/>
                  </a:moveTo>
                  <a:lnTo>
                    <a:pt x="209449" y="0"/>
                  </a:lnTo>
                  <a:lnTo>
                    <a:pt x="418898" y="88750"/>
                  </a:lnTo>
                  <a:lnTo>
                    <a:pt x="628347" y="78889"/>
                  </a:lnTo>
                  <a:lnTo>
                    <a:pt x="837796" y="88750"/>
                  </a:lnTo>
                  <a:lnTo>
                    <a:pt x="1047245" y="98611"/>
                  </a:lnTo>
                  <a:lnTo>
                    <a:pt x="1256695" y="98611"/>
                  </a:lnTo>
                  <a:lnTo>
                    <a:pt x="1466144" y="78889"/>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79304" y="264955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22467"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6" name="tx446"/>
            <p:cNvSpPr/>
            <p:nvPr/>
          </p:nvSpPr>
          <p:spPr>
            <a:xfrm>
              <a:off x="6031916"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23315" y="255818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48" name="tx448"/>
            <p:cNvSpPr/>
            <p:nvPr/>
          </p:nvSpPr>
          <p:spPr>
            <a:xfrm>
              <a:off x="6432764" y="254832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49" name="tx449"/>
            <p:cNvSpPr/>
            <p:nvPr/>
          </p:nvSpPr>
          <p:spPr>
            <a:xfrm>
              <a:off x="6642213" y="255818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50" name="tx450"/>
            <p:cNvSpPr/>
            <p:nvPr/>
          </p:nvSpPr>
          <p:spPr>
            <a:xfrm>
              <a:off x="6821518" y="25680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51" name="tx451"/>
            <p:cNvSpPr/>
            <p:nvPr/>
          </p:nvSpPr>
          <p:spPr>
            <a:xfrm>
              <a:off x="7030967" y="256804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52" name="tx452"/>
            <p:cNvSpPr/>
            <p:nvPr/>
          </p:nvSpPr>
          <p:spPr>
            <a:xfrm>
              <a:off x="7270561" y="254832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53" name="rc453"/>
            <p:cNvSpPr/>
            <p:nvPr/>
          </p:nvSpPr>
          <p:spPr>
            <a:xfrm>
              <a:off x="5779304" y="3483272"/>
              <a:ext cx="1612758" cy="1019644"/>
            </a:xfrm>
            <a:prstGeom prst="rect">
              <a:avLst/>
            </a:prstGeom>
            <a:solidFill>
              <a:srgbClr val="EBEBEB">
                <a:alpha val="100000"/>
              </a:srgbClr>
            </a:solidFill>
          </p:spPr>
          <p:txBody>
            <a:bodyPr/>
            <a:lstStyle/>
            <a:p>
              <a:endParaRPr/>
            </a:p>
          </p:txBody>
        </p:sp>
        <p:sp>
          <p:nvSpPr>
            <p:cNvPr id="454" name="pl454"/>
            <p:cNvSpPr/>
            <p:nvPr/>
          </p:nvSpPr>
          <p:spPr>
            <a:xfrm>
              <a:off x="5779304" y="432344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5779304" y="407691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5779304" y="38303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79304" y="35838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79304" y="44467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5779304" y="420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79304" y="3953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79304" y="37071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52611"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52611" y="3943789"/>
              <a:ext cx="1466144" cy="19722"/>
            </a:xfrm>
            <a:custGeom>
              <a:avLst/>
              <a:gdLst/>
              <a:ahLst/>
              <a:cxnLst/>
              <a:rect l="0" t="0" r="0" b="0"/>
              <a:pathLst>
                <a:path w="1466144" h="19722">
                  <a:moveTo>
                    <a:pt x="0" y="19722"/>
                  </a:moveTo>
                  <a:lnTo>
                    <a:pt x="209449" y="9861"/>
                  </a:lnTo>
                  <a:lnTo>
                    <a:pt x="418898" y="19722"/>
                  </a:lnTo>
                  <a:lnTo>
                    <a:pt x="628347" y="9861"/>
                  </a:lnTo>
                  <a:lnTo>
                    <a:pt x="837796" y="0"/>
                  </a:lnTo>
                  <a:lnTo>
                    <a:pt x="1047245" y="9861"/>
                  </a:lnTo>
                  <a:lnTo>
                    <a:pt x="1256695" y="9861"/>
                  </a:lnTo>
                  <a:lnTo>
                    <a:pt x="1466144" y="0"/>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52611" y="3943789"/>
              <a:ext cx="1466144" cy="19722"/>
            </a:xfrm>
            <a:custGeom>
              <a:avLst/>
              <a:gdLst/>
              <a:ahLst/>
              <a:cxnLst/>
              <a:rect l="0" t="0" r="0" b="0"/>
              <a:pathLst>
                <a:path w="1466144" h="19722">
                  <a:moveTo>
                    <a:pt x="0" y="19722"/>
                  </a:moveTo>
                  <a:lnTo>
                    <a:pt x="209449" y="9861"/>
                  </a:lnTo>
                  <a:lnTo>
                    <a:pt x="418898" y="19722"/>
                  </a:lnTo>
                  <a:lnTo>
                    <a:pt x="628347" y="9861"/>
                  </a:lnTo>
                  <a:lnTo>
                    <a:pt x="837796" y="0"/>
                  </a:lnTo>
                  <a:lnTo>
                    <a:pt x="1047245" y="9861"/>
                  </a:lnTo>
                  <a:lnTo>
                    <a:pt x="1256695" y="9861"/>
                  </a:lnTo>
                  <a:lnTo>
                    <a:pt x="1466144" y="0"/>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52611"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52611" y="3943789"/>
              <a:ext cx="1466144" cy="19722"/>
            </a:xfrm>
            <a:custGeom>
              <a:avLst/>
              <a:gdLst/>
              <a:ahLst/>
              <a:cxnLst/>
              <a:rect l="0" t="0" r="0" b="0"/>
              <a:pathLst>
                <a:path w="1466144" h="19722">
                  <a:moveTo>
                    <a:pt x="0" y="19722"/>
                  </a:moveTo>
                  <a:lnTo>
                    <a:pt x="209449" y="9861"/>
                  </a:lnTo>
                  <a:lnTo>
                    <a:pt x="418898" y="19722"/>
                  </a:lnTo>
                  <a:lnTo>
                    <a:pt x="628347" y="9861"/>
                  </a:lnTo>
                  <a:lnTo>
                    <a:pt x="837796" y="0"/>
                  </a:lnTo>
                  <a:lnTo>
                    <a:pt x="1047245" y="9861"/>
                  </a:lnTo>
                  <a:lnTo>
                    <a:pt x="1256695" y="9861"/>
                  </a:lnTo>
                  <a:lnTo>
                    <a:pt x="1466144" y="0"/>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52611" y="3943789"/>
              <a:ext cx="1466144" cy="19722"/>
            </a:xfrm>
            <a:custGeom>
              <a:avLst/>
              <a:gdLst/>
              <a:ahLst/>
              <a:cxnLst/>
              <a:rect l="0" t="0" r="0" b="0"/>
              <a:pathLst>
                <a:path w="1466144" h="19722">
                  <a:moveTo>
                    <a:pt x="0" y="19722"/>
                  </a:moveTo>
                  <a:lnTo>
                    <a:pt x="209449" y="9861"/>
                  </a:lnTo>
                  <a:lnTo>
                    <a:pt x="418898" y="19722"/>
                  </a:lnTo>
                  <a:lnTo>
                    <a:pt x="628347" y="9861"/>
                  </a:lnTo>
                  <a:lnTo>
                    <a:pt x="837796" y="0"/>
                  </a:lnTo>
                  <a:lnTo>
                    <a:pt x="1047245" y="9861"/>
                  </a:lnTo>
                  <a:lnTo>
                    <a:pt x="1256695" y="9861"/>
                  </a:lnTo>
                  <a:lnTo>
                    <a:pt x="1466144" y="0"/>
                  </a:lnTo>
                </a:path>
              </a:pathLst>
            </a:custGeom>
            <a:ln w="35231" cap="flat">
              <a:solidFill>
                <a:srgbClr val="80BD41">
                  <a:alpha val="100000"/>
                </a:srgbClr>
              </a:solidFill>
              <a:prstDash val="solid"/>
              <a:round/>
            </a:ln>
          </p:spPr>
          <p:txBody>
            <a:bodyPr/>
            <a:lstStyle/>
            <a:p>
              <a:endParaRPr/>
            </a:p>
          </p:txBody>
        </p:sp>
        <p:sp>
          <p:nvSpPr>
            <p:cNvPr id="476" name="pl476"/>
            <p:cNvSpPr/>
            <p:nvPr/>
          </p:nvSpPr>
          <p:spPr>
            <a:xfrm>
              <a:off x="5779304" y="395365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804417" y="37847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8" name="tx478"/>
            <p:cNvSpPr/>
            <p:nvPr/>
          </p:nvSpPr>
          <p:spPr>
            <a:xfrm>
              <a:off x="6031916"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9" name="tx479"/>
            <p:cNvSpPr/>
            <p:nvPr/>
          </p:nvSpPr>
          <p:spPr>
            <a:xfrm>
              <a:off x="6223315" y="37847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0" name="tx480"/>
            <p:cNvSpPr/>
            <p:nvPr/>
          </p:nvSpPr>
          <p:spPr>
            <a:xfrm>
              <a:off x="6450814"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1" name="tx481"/>
            <p:cNvSpPr/>
            <p:nvPr/>
          </p:nvSpPr>
          <p:spPr>
            <a:xfrm>
              <a:off x="6660263" y="376499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2" name="tx482"/>
            <p:cNvSpPr/>
            <p:nvPr/>
          </p:nvSpPr>
          <p:spPr>
            <a:xfrm>
              <a:off x="6869712"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3" name="tx483"/>
            <p:cNvSpPr/>
            <p:nvPr/>
          </p:nvSpPr>
          <p:spPr>
            <a:xfrm>
              <a:off x="7079162"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4" name="tx484"/>
            <p:cNvSpPr/>
            <p:nvPr/>
          </p:nvSpPr>
          <p:spPr>
            <a:xfrm>
              <a:off x="7288611" y="376499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5" name="rc485"/>
            <p:cNvSpPr/>
            <p:nvPr/>
          </p:nvSpPr>
          <p:spPr>
            <a:xfrm>
              <a:off x="5779304" y="4787368"/>
              <a:ext cx="1612758" cy="1019644"/>
            </a:xfrm>
            <a:prstGeom prst="rect">
              <a:avLst/>
            </a:prstGeom>
            <a:solidFill>
              <a:srgbClr val="EBEBEB">
                <a:alpha val="100000"/>
              </a:srgbClr>
            </a:solidFill>
          </p:spPr>
          <p:txBody>
            <a:bodyPr/>
            <a:lstStyle/>
            <a:p>
              <a:endParaRPr/>
            </a:p>
          </p:txBody>
        </p:sp>
        <p:sp>
          <p:nvSpPr>
            <p:cNvPr id="486" name="pl486"/>
            <p:cNvSpPr/>
            <p:nvPr/>
          </p:nvSpPr>
          <p:spPr>
            <a:xfrm>
              <a:off x="5779304" y="56275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5779304" y="538101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5779304" y="513448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5779304" y="488795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5779304" y="575080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5779304" y="550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5779304" y="5257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5779304" y="501121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5852611"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503" name="pl503"/>
            <p:cNvSpPr/>
            <p:nvPr/>
          </p:nvSpPr>
          <p:spPr>
            <a:xfrm>
              <a:off x="5852611" y="5257746"/>
              <a:ext cx="1466144" cy="88750"/>
            </a:xfrm>
            <a:custGeom>
              <a:avLst/>
              <a:gdLst/>
              <a:ahLst/>
              <a:cxnLst/>
              <a:rect l="0" t="0" r="0" b="0"/>
              <a:pathLst>
                <a:path w="1466144" h="88750">
                  <a:moveTo>
                    <a:pt x="0" y="0"/>
                  </a:moveTo>
                  <a:lnTo>
                    <a:pt x="209449" y="0"/>
                  </a:lnTo>
                  <a:lnTo>
                    <a:pt x="418898" y="88750"/>
                  </a:lnTo>
                  <a:lnTo>
                    <a:pt x="628347" y="29583"/>
                  </a:lnTo>
                  <a:lnTo>
                    <a:pt x="837796" y="29583"/>
                  </a:lnTo>
                  <a:lnTo>
                    <a:pt x="1047245" y="29583"/>
                  </a:lnTo>
                  <a:lnTo>
                    <a:pt x="1256695" y="9861"/>
                  </a:lnTo>
                  <a:lnTo>
                    <a:pt x="1466144" y="9861"/>
                  </a:lnTo>
                </a:path>
              </a:pathLst>
            </a:custGeom>
            <a:ln w="40651" cap="flat">
              <a:solidFill>
                <a:srgbClr val="BEBEBE">
                  <a:alpha val="69803"/>
                </a:srgbClr>
              </a:solidFill>
              <a:prstDash val="solid"/>
              <a:round/>
            </a:ln>
          </p:spPr>
          <p:txBody>
            <a:bodyPr/>
            <a:lstStyle/>
            <a:p>
              <a:endParaRPr/>
            </a:p>
          </p:txBody>
        </p:sp>
        <p:sp>
          <p:nvSpPr>
            <p:cNvPr id="504" name="pl504"/>
            <p:cNvSpPr/>
            <p:nvPr/>
          </p:nvSpPr>
          <p:spPr>
            <a:xfrm>
              <a:off x="5852611" y="5257746"/>
              <a:ext cx="1466144" cy="88750"/>
            </a:xfrm>
            <a:custGeom>
              <a:avLst/>
              <a:gdLst/>
              <a:ahLst/>
              <a:cxnLst/>
              <a:rect l="0" t="0" r="0" b="0"/>
              <a:pathLst>
                <a:path w="1466144" h="88750">
                  <a:moveTo>
                    <a:pt x="0" y="0"/>
                  </a:moveTo>
                  <a:lnTo>
                    <a:pt x="209449" y="0"/>
                  </a:lnTo>
                  <a:lnTo>
                    <a:pt x="418898" y="88750"/>
                  </a:lnTo>
                  <a:lnTo>
                    <a:pt x="628347" y="29583"/>
                  </a:lnTo>
                  <a:lnTo>
                    <a:pt x="837796" y="29583"/>
                  </a:lnTo>
                  <a:lnTo>
                    <a:pt x="1047245" y="29583"/>
                  </a:lnTo>
                  <a:lnTo>
                    <a:pt x="1256695" y="9861"/>
                  </a:lnTo>
                  <a:lnTo>
                    <a:pt x="1466144" y="9861"/>
                  </a:lnTo>
                </a:path>
              </a:pathLst>
            </a:custGeom>
            <a:ln w="35231" cap="flat">
              <a:solidFill>
                <a:srgbClr val="BEBEBE">
                  <a:alpha val="69803"/>
                </a:srgbClr>
              </a:solidFill>
              <a:prstDash val="solid"/>
              <a:round/>
            </a:ln>
          </p:spPr>
          <p:txBody>
            <a:bodyPr/>
            <a:lstStyle/>
            <a:p>
              <a:endParaRPr/>
            </a:p>
          </p:txBody>
        </p:sp>
        <p:sp>
          <p:nvSpPr>
            <p:cNvPr id="505" name="pl505"/>
            <p:cNvSpPr/>
            <p:nvPr/>
          </p:nvSpPr>
          <p:spPr>
            <a:xfrm>
              <a:off x="5852611"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506" name="pl506"/>
            <p:cNvSpPr/>
            <p:nvPr/>
          </p:nvSpPr>
          <p:spPr>
            <a:xfrm>
              <a:off x="5852611" y="5257746"/>
              <a:ext cx="1466144" cy="88750"/>
            </a:xfrm>
            <a:custGeom>
              <a:avLst/>
              <a:gdLst/>
              <a:ahLst/>
              <a:cxnLst/>
              <a:rect l="0" t="0" r="0" b="0"/>
              <a:pathLst>
                <a:path w="1466144" h="88750">
                  <a:moveTo>
                    <a:pt x="0" y="0"/>
                  </a:moveTo>
                  <a:lnTo>
                    <a:pt x="209449" y="0"/>
                  </a:lnTo>
                  <a:lnTo>
                    <a:pt x="418898" y="88750"/>
                  </a:lnTo>
                  <a:lnTo>
                    <a:pt x="628347" y="29583"/>
                  </a:lnTo>
                  <a:lnTo>
                    <a:pt x="837796" y="29583"/>
                  </a:lnTo>
                  <a:lnTo>
                    <a:pt x="1047245" y="29583"/>
                  </a:lnTo>
                  <a:lnTo>
                    <a:pt x="1256695" y="9861"/>
                  </a:lnTo>
                  <a:lnTo>
                    <a:pt x="1466144" y="9861"/>
                  </a:lnTo>
                </a:path>
              </a:pathLst>
            </a:custGeom>
            <a:ln w="40651" cap="flat">
              <a:solidFill>
                <a:srgbClr val="000000">
                  <a:alpha val="100000"/>
                </a:srgbClr>
              </a:solidFill>
              <a:prstDash val="solid"/>
              <a:round/>
            </a:ln>
          </p:spPr>
          <p:txBody>
            <a:bodyPr/>
            <a:lstStyle/>
            <a:p>
              <a:endParaRPr/>
            </a:p>
          </p:txBody>
        </p:sp>
        <p:sp>
          <p:nvSpPr>
            <p:cNvPr id="507" name="pl507"/>
            <p:cNvSpPr/>
            <p:nvPr/>
          </p:nvSpPr>
          <p:spPr>
            <a:xfrm>
              <a:off x="5852611" y="5257746"/>
              <a:ext cx="1466144" cy="88750"/>
            </a:xfrm>
            <a:custGeom>
              <a:avLst/>
              <a:gdLst/>
              <a:ahLst/>
              <a:cxnLst/>
              <a:rect l="0" t="0" r="0" b="0"/>
              <a:pathLst>
                <a:path w="1466144" h="88750">
                  <a:moveTo>
                    <a:pt x="0" y="0"/>
                  </a:moveTo>
                  <a:lnTo>
                    <a:pt x="209449" y="0"/>
                  </a:lnTo>
                  <a:lnTo>
                    <a:pt x="418898" y="88750"/>
                  </a:lnTo>
                  <a:lnTo>
                    <a:pt x="628347" y="29583"/>
                  </a:lnTo>
                  <a:lnTo>
                    <a:pt x="837796" y="29583"/>
                  </a:lnTo>
                  <a:lnTo>
                    <a:pt x="1047245" y="29583"/>
                  </a:lnTo>
                  <a:lnTo>
                    <a:pt x="1256695" y="9861"/>
                  </a:lnTo>
                  <a:lnTo>
                    <a:pt x="1466144" y="9861"/>
                  </a:lnTo>
                </a:path>
              </a:pathLst>
            </a:custGeom>
            <a:ln w="35231" cap="flat">
              <a:solidFill>
                <a:srgbClr val="80BD41">
                  <a:alpha val="100000"/>
                </a:srgbClr>
              </a:solidFill>
              <a:prstDash val="solid"/>
              <a:round/>
            </a:ln>
          </p:spPr>
          <p:txBody>
            <a:bodyPr/>
            <a:lstStyle/>
            <a:p>
              <a:endParaRPr/>
            </a:p>
          </p:txBody>
        </p:sp>
        <p:sp>
          <p:nvSpPr>
            <p:cNvPr id="508" name="pl508"/>
            <p:cNvSpPr/>
            <p:nvPr/>
          </p:nvSpPr>
          <p:spPr>
            <a:xfrm>
              <a:off x="5779304" y="525774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09" name="tx509"/>
            <p:cNvSpPr/>
            <p:nvPr/>
          </p:nvSpPr>
          <p:spPr>
            <a:xfrm>
              <a:off x="5822467"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6031916"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1" name="tx511"/>
            <p:cNvSpPr/>
            <p:nvPr/>
          </p:nvSpPr>
          <p:spPr>
            <a:xfrm>
              <a:off x="6223315" y="516637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12" name="tx512"/>
            <p:cNvSpPr/>
            <p:nvPr/>
          </p:nvSpPr>
          <p:spPr>
            <a:xfrm>
              <a:off x="6432764" y="510715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3" name="tx513"/>
            <p:cNvSpPr/>
            <p:nvPr/>
          </p:nvSpPr>
          <p:spPr>
            <a:xfrm>
              <a:off x="6642213" y="510715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4" name="tx514"/>
            <p:cNvSpPr/>
            <p:nvPr/>
          </p:nvSpPr>
          <p:spPr>
            <a:xfrm>
              <a:off x="6851663" y="510715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5" name="tx515"/>
            <p:cNvSpPr/>
            <p:nvPr/>
          </p:nvSpPr>
          <p:spPr>
            <a:xfrm>
              <a:off x="7061112"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6" name="tx516"/>
            <p:cNvSpPr/>
            <p:nvPr/>
          </p:nvSpPr>
          <p:spPr>
            <a:xfrm>
              <a:off x="7270561"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7" name="rc517"/>
            <p:cNvSpPr/>
            <p:nvPr/>
          </p:nvSpPr>
          <p:spPr>
            <a:xfrm>
              <a:off x="7461652" y="875080"/>
              <a:ext cx="1612758" cy="1019644"/>
            </a:xfrm>
            <a:prstGeom prst="rect">
              <a:avLst/>
            </a:prstGeom>
            <a:solidFill>
              <a:srgbClr val="EBEBEB">
                <a:alpha val="100000"/>
              </a:srgbClr>
            </a:solidFill>
          </p:spPr>
          <p:txBody>
            <a:bodyPr/>
            <a:lstStyle/>
            <a:p>
              <a:endParaRPr/>
            </a:p>
          </p:txBody>
        </p:sp>
        <p:sp>
          <p:nvSpPr>
            <p:cNvPr id="518" name="pl518"/>
            <p:cNvSpPr/>
            <p:nvPr/>
          </p:nvSpPr>
          <p:spPr>
            <a:xfrm>
              <a:off x="7461652" y="1715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1652" y="14687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1652" y="12221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1" name="pl521"/>
            <p:cNvSpPr/>
            <p:nvPr/>
          </p:nvSpPr>
          <p:spPr>
            <a:xfrm>
              <a:off x="7461652" y="97566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2" name="pl522"/>
            <p:cNvSpPr/>
            <p:nvPr/>
          </p:nvSpPr>
          <p:spPr>
            <a:xfrm>
              <a:off x="7461652" y="18385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461652" y="159198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461652" y="13454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461652" y="10989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534959"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535" name="pl535"/>
            <p:cNvSpPr/>
            <p:nvPr/>
          </p:nvSpPr>
          <p:spPr>
            <a:xfrm>
              <a:off x="7534959" y="1345457"/>
              <a:ext cx="1466144" cy="9861"/>
            </a:xfrm>
            <a:custGeom>
              <a:avLst/>
              <a:gdLst/>
              <a:ahLst/>
              <a:cxnLst/>
              <a:rect l="0" t="0" r="0" b="0"/>
              <a:pathLst>
                <a:path w="1466144" h="9861">
                  <a:moveTo>
                    <a:pt x="0" y="0"/>
                  </a:moveTo>
                  <a:lnTo>
                    <a:pt x="209449" y="0"/>
                  </a:lnTo>
                  <a:lnTo>
                    <a:pt x="418898" y="0"/>
                  </a:lnTo>
                  <a:lnTo>
                    <a:pt x="628347" y="9861"/>
                  </a:lnTo>
                  <a:lnTo>
                    <a:pt x="837796" y="0"/>
                  </a:lnTo>
                  <a:lnTo>
                    <a:pt x="1047245" y="0"/>
                  </a:lnTo>
                  <a:lnTo>
                    <a:pt x="1256695" y="9861"/>
                  </a:lnTo>
                  <a:lnTo>
                    <a:pt x="1466144" y="0"/>
                  </a:lnTo>
                </a:path>
              </a:pathLst>
            </a:custGeom>
            <a:ln w="40651" cap="flat">
              <a:solidFill>
                <a:srgbClr val="BEBEBE">
                  <a:alpha val="69803"/>
                </a:srgbClr>
              </a:solidFill>
              <a:prstDash val="solid"/>
              <a:round/>
            </a:ln>
          </p:spPr>
          <p:txBody>
            <a:bodyPr/>
            <a:lstStyle/>
            <a:p>
              <a:endParaRPr/>
            </a:p>
          </p:txBody>
        </p:sp>
        <p:sp>
          <p:nvSpPr>
            <p:cNvPr id="536" name="pl536"/>
            <p:cNvSpPr/>
            <p:nvPr/>
          </p:nvSpPr>
          <p:spPr>
            <a:xfrm>
              <a:off x="7534959" y="1345457"/>
              <a:ext cx="1466144" cy="9861"/>
            </a:xfrm>
            <a:custGeom>
              <a:avLst/>
              <a:gdLst/>
              <a:ahLst/>
              <a:cxnLst/>
              <a:rect l="0" t="0" r="0" b="0"/>
              <a:pathLst>
                <a:path w="1466144" h="9861">
                  <a:moveTo>
                    <a:pt x="0" y="0"/>
                  </a:moveTo>
                  <a:lnTo>
                    <a:pt x="209449" y="0"/>
                  </a:lnTo>
                  <a:lnTo>
                    <a:pt x="418898" y="0"/>
                  </a:lnTo>
                  <a:lnTo>
                    <a:pt x="628347" y="9861"/>
                  </a:lnTo>
                  <a:lnTo>
                    <a:pt x="837796" y="0"/>
                  </a:lnTo>
                  <a:lnTo>
                    <a:pt x="1047245" y="0"/>
                  </a:lnTo>
                  <a:lnTo>
                    <a:pt x="1256695" y="9861"/>
                  </a:lnTo>
                  <a:lnTo>
                    <a:pt x="1466144" y="0"/>
                  </a:lnTo>
                </a:path>
              </a:pathLst>
            </a:custGeom>
            <a:ln w="35231" cap="flat">
              <a:solidFill>
                <a:srgbClr val="BEBEBE">
                  <a:alpha val="69803"/>
                </a:srgbClr>
              </a:solidFill>
              <a:prstDash val="solid"/>
              <a:round/>
            </a:ln>
          </p:spPr>
          <p:txBody>
            <a:bodyPr/>
            <a:lstStyle/>
            <a:p>
              <a:endParaRPr/>
            </a:p>
          </p:txBody>
        </p:sp>
        <p:sp>
          <p:nvSpPr>
            <p:cNvPr id="537" name="pl537"/>
            <p:cNvSpPr/>
            <p:nvPr/>
          </p:nvSpPr>
          <p:spPr>
            <a:xfrm>
              <a:off x="7534959" y="1345457"/>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538" name="pl538"/>
            <p:cNvSpPr/>
            <p:nvPr/>
          </p:nvSpPr>
          <p:spPr>
            <a:xfrm>
              <a:off x="7534959" y="1345457"/>
              <a:ext cx="1466144" cy="9861"/>
            </a:xfrm>
            <a:custGeom>
              <a:avLst/>
              <a:gdLst/>
              <a:ahLst/>
              <a:cxnLst/>
              <a:rect l="0" t="0" r="0" b="0"/>
              <a:pathLst>
                <a:path w="1466144" h="9861">
                  <a:moveTo>
                    <a:pt x="0" y="0"/>
                  </a:moveTo>
                  <a:lnTo>
                    <a:pt x="209449" y="0"/>
                  </a:lnTo>
                  <a:lnTo>
                    <a:pt x="418898" y="0"/>
                  </a:lnTo>
                  <a:lnTo>
                    <a:pt x="628347" y="9861"/>
                  </a:lnTo>
                  <a:lnTo>
                    <a:pt x="837796" y="0"/>
                  </a:lnTo>
                  <a:lnTo>
                    <a:pt x="1047245" y="0"/>
                  </a:lnTo>
                  <a:lnTo>
                    <a:pt x="1256695" y="9861"/>
                  </a:lnTo>
                  <a:lnTo>
                    <a:pt x="1466144" y="0"/>
                  </a:lnTo>
                </a:path>
              </a:pathLst>
            </a:custGeom>
            <a:ln w="40651" cap="flat">
              <a:solidFill>
                <a:srgbClr val="000000">
                  <a:alpha val="100000"/>
                </a:srgbClr>
              </a:solidFill>
              <a:prstDash val="solid"/>
              <a:round/>
            </a:ln>
          </p:spPr>
          <p:txBody>
            <a:bodyPr/>
            <a:lstStyle/>
            <a:p>
              <a:endParaRPr/>
            </a:p>
          </p:txBody>
        </p:sp>
        <p:sp>
          <p:nvSpPr>
            <p:cNvPr id="539" name="pl539"/>
            <p:cNvSpPr/>
            <p:nvPr/>
          </p:nvSpPr>
          <p:spPr>
            <a:xfrm>
              <a:off x="7534959" y="1345457"/>
              <a:ext cx="1466144" cy="9861"/>
            </a:xfrm>
            <a:custGeom>
              <a:avLst/>
              <a:gdLst/>
              <a:ahLst/>
              <a:cxnLst/>
              <a:rect l="0" t="0" r="0" b="0"/>
              <a:pathLst>
                <a:path w="1466144" h="9861">
                  <a:moveTo>
                    <a:pt x="0" y="0"/>
                  </a:moveTo>
                  <a:lnTo>
                    <a:pt x="209449" y="0"/>
                  </a:lnTo>
                  <a:lnTo>
                    <a:pt x="418898" y="0"/>
                  </a:lnTo>
                  <a:lnTo>
                    <a:pt x="628347" y="9861"/>
                  </a:lnTo>
                  <a:lnTo>
                    <a:pt x="837796" y="0"/>
                  </a:lnTo>
                  <a:lnTo>
                    <a:pt x="1047245" y="0"/>
                  </a:lnTo>
                  <a:lnTo>
                    <a:pt x="1256695" y="9861"/>
                  </a:lnTo>
                  <a:lnTo>
                    <a:pt x="1466144" y="0"/>
                  </a:lnTo>
                </a:path>
              </a:pathLst>
            </a:custGeom>
            <a:ln w="35231" cap="flat">
              <a:solidFill>
                <a:srgbClr val="80BD41">
                  <a:alpha val="100000"/>
                </a:srgbClr>
              </a:solidFill>
              <a:prstDash val="solid"/>
              <a:round/>
            </a:ln>
          </p:spPr>
          <p:txBody>
            <a:bodyPr/>
            <a:lstStyle/>
            <a:p>
              <a:endParaRPr/>
            </a:p>
          </p:txBody>
        </p:sp>
        <p:sp>
          <p:nvSpPr>
            <p:cNvPr id="540" name="pl540"/>
            <p:cNvSpPr/>
            <p:nvPr/>
          </p:nvSpPr>
          <p:spPr>
            <a:xfrm>
              <a:off x="7461652" y="134545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41" name="tx541"/>
            <p:cNvSpPr/>
            <p:nvPr/>
          </p:nvSpPr>
          <p:spPr>
            <a:xfrm>
              <a:off x="7504814"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2" name="tx542"/>
            <p:cNvSpPr/>
            <p:nvPr/>
          </p:nvSpPr>
          <p:spPr>
            <a:xfrm>
              <a:off x="7714263"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3" name="tx543"/>
            <p:cNvSpPr/>
            <p:nvPr/>
          </p:nvSpPr>
          <p:spPr>
            <a:xfrm>
              <a:off x="7923713"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4" name="tx544"/>
            <p:cNvSpPr/>
            <p:nvPr/>
          </p:nvSpPr>
          <p:spPr>
            <a:xfrm>
              <a:off x="8115112" y="117652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5" name="tx545"/>
            <p:cNvSpPr/>
            <p:nvPr/>
          </p:nvSpPr>
          <p:spPr>
            <a:xfrm>
              <a:off x="8342611"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6" name="tx546"/>
            <p:cNvSpPr/>
            <p:nvPr/>
          </p:nvSpPr>
          <p:spPr>
            <a:xfrm>
              <a:off x="8552060"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7" name="tx547"/>
            <p:cNvSpPr/>
            <p:nvPr/>
          </p:nvSpPr>
          <p:spPr>
            <a:xfrm>
              <a:off x="8743459" y="117652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8" name="tx548"/>
            <p:cNvSpPr/>
            <p:nvPr/>
          </p:nvSpPr>
          <p:spPr>
            <a:xfrm>
              <a:off x="8970958" y="11653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9" name="rc549"/>
            <p:cNvSpPr/>
            <p:nvPr/>
          </p:nvSpPr>
          <p:spPr>
            <a:xfrm>
              <a:off x="7461652" y="2179176"/>
              <a:ext cx="1612758" cy="1019644"/>
            </a:xfrm>
            <a:prstGeom prst="rect">
              <a:avLst/>
            </a:prstGeom>
            <a:solidFill>
              <a:srgbClr val="EBEBEB">
                <a:alpha val="100000"/>
              </a:srgbClr>
            </a:solidFill>
          </p:spPr>
          <p:txBody>
            <a:bodyPr/>
            <a:lstStyle/>
            <a:p>
              <a:endParaRPr/>
            </a:p>
          </p:txBody>
        </p:sp>
        <p:sp>
          <p:nvSpPr>
            <p:cNvPr id="550" name="pl550"/>
            <p:cNvSpPr/>
            <p:nvPr/>
          </p:nvSpPr>
          <p:spPr>
            <a:xfrm>
              <a:off x="7461652" y="30193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1" name="pl551"/>
            <p:cNvSpPr/>
            <p:nvPr/>
          </p:nvSpPr>
          <p:spPr>
            <a:xfrm>
              <a:off x="7461652" y="277281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2" name="pl552"/>
            <p:cNvSpPr/>
            <p:nvPr/>
          </p:nvSpPr>
          <p:spPr>
            <a:xfrm>
              <a:off x="7461652" y="25262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3" name="pl553"/>
            <p:cNvSpPr/>
            <p:nvPr/>
          </p:nvSpPr>
          <p:spPr>
            <a:xfrm>
              <a:off x="7461652" y="227976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4" name="pl554"/>
            <p:cNvSpPr/>
            <p:nvPr/>
          </p:nvSpPr>
          <p:spPr>
            <a:xfrm>
              <a:off x="7461652" y="31426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461652" y="289608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7461652" y="264955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7461652" y="24030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7534959"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567" name="pl567"/>
            <p:cNvSpPr/>
            <p:nvPr/>
          </p:nvSpPr>
          <p:spPr>
            <a:xfrm>
              <a:off x="7534959" y="2422747"/>
              <a:ext cx="1466144" cy="226806"/>
            </a:xfrm>
            <a:custGeom>
              <a:avLst/>
              <a:gdLst/>
              <a:ahLst/>
              <a:cxnLst/>
              <a:rect l="0" t="0" r="0" b="0"/>
              <a:pathLst>
                <a:path w="1466144" h="226806">
                  <a:moveTo>
                    <a:pt x="0" y="226806"/>
                  </a:moveTo>
                  <a:lnTo>
                    <a:pt x="209449" y="226806"/>
                  </a:lnTo>
                  <a:lnTo>
                    <a:pt x="418898" y="226806"/>
                  </a:lnTo>
                  <a:lnTo>
                    <a:pt x="628347" y="226806"/>
                  </a:lnTo>
                  <a:lnTo>
                    <a:pt x="837796" y="226806"/>
                  </a:lnTo>
                  <a:lnTo>
                    <a:pt x="1047245" y="226806"/>
                  </a:lnTo>
                  <a:lnTo>
                    <a:pt x="1256695" y="69028"/>
                  </a:lnTo>
                  <a:lnTo>
                    <a:pt x="1466144" y="0"/>
                  </a:lnTo>
                </a:path>
              </a:pathLst>
            </a:custGeom>
            <a:ln w="40651" cap="flat">
              <a:solidFill>
                <a:srgbClr val="BEBEBE">
                  <a:alpha val="69803"/>
                </a:srgbClr>
              </a:solidFill>
              <a:prstDash val="solid"/>
              <a:round/>
            </a:ln>
          </p:spPr>
          <p:txBody>
            <a:bodyPr/>
            <a:lstStyle/>
            <a:p>
              <a:endParaRPr/>
            </a:p>
          </p:txBody>
        </p:sp>
        <p:sp>
          <p:nvSpPr>
            <p:cNvPr id="568" name="pl568"/>
            <p:cNvSpPr/>
            <p:nvPr/>
          </p:nvSpPr>
          <p:spPr>
            <a:xfrm>
              <a:off x="7534959" y="2422747"/>
              <a:ext cx="1466144" cy="226806"/>
            </a:xfrm>
            <a:custGeom>
              <a:avLst/>
              <a:gdLst/>
              <a:ahLst/>
              <a:cxnLst/>
              <a:rect l="0" t="0" r="0" b="0"/>
              <a:pathLst>
                <a:path w="1466144" h="226806">
                  <a:moveTo>
                    <a:pt x="0" y="226806"/>
                  </a:moveTo>
                  <a:lnTo>
                    <a:pt x="209449" y="226806"/>
                  </a:lnTo>
                  <a:lnTo>
                    <a:pt x="418898" y="226806"/>
                  </a:lnTo>
                  <a:lnTo>
                    <a:pt x="628347" y="226806"/>
                  </a:lnTo>
                  <a:lnTo>
                    <a:pt x="837796" y="226806"/>
                  </a:lnTo>
                  <a:lnTo>
                    <a:pt x="1047245" y="226806"/>
                  </a:lnTo>
                  <a:lnTo>
                    <a:pt x="1256695" y="69028"/>
                  </a:lnTo>
                  <a:lnTo>
                    <a:pt x="1466144" y="0"/>
                  </a:lnTo>
                </a:path>
              </a:pathLst>
            </a:custGeom>
            <a:ln w="35231" cap="flat">
              <a:solidFill>
                <a:srgbClr val="BEBEBE">
                  <a:alpha val="69803"/>
                </a:srgbClr>
              </a:solidFill>
              <a:prstDash val="solid"/>
              <a:round/>
            </a:ln>
          </p:spPr>
          <p:txBody>
            <a:bodyPr/>
            <a:lstStyle/>
            <a:p>
              <a:endParaRPr/>
            </a:p>
          </p:txBody>
        </p:sp>
        <p:sp>
          <p:nvSpPr>
            <p:cNvPr id="569" name="pl569"/>
            <p:cNvSpPr/>
            <p:nvPr/>
          </p:nvSpPr>
          <p:spPr>
            <a:xfrm>
              <a:off x="7534959" y="2649554"/>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570" name="pl570"/>
            <p:cNvSpPr/>
            <p:nvPr/>
          </p:nvSpPr>
          <p:spPr>
            <a:xfrm>
              <a:off x="7534959" y="2422747"/>
              <a:ext cx="1466144" cy="226806"/>
            </a:xfrm>
            <a:custGeom>
              <a:avLst/>
              <a:gdLst/>
              <a:ahLst/>
              <a:cxnLst/>
              <a:rect l="0" t="0" r="0" b="0"/>
              <a:pathLst>
                <a:path w="1466144" h="226806">
                  <a:moveTo>
                    <a:pt x="0" y="226806"/>
                  </a:moveTo>
                  <a:lnTo>
                    <a:pt x="209449" y="226806"/>
                  </a:lnTo>
                  <a:lnTo>
                    <a:pt x="418898" y="226806"/>
                  </a:lnTo>
                  <a:lnTo>
                    <a:pt x="628347" y="226806"/>
                  </a:lnTo>
                  <a:lnTo>
                    <a:pt x="837796" y="226806"/>
                  </a:lnTo>
                  <a:lnTo>
                    <a:pt x="1047245" y="226806"/>
                  </a:lnTo>
                  <a:lnTo>
                    <a:pt x="1256695" y="69028"/>
                  </a:lnTo>
                  <a:lnTo>
                    <a:pt x="1466144" y="0"/>
                  </a:lnTo>
                </a:path>
              </a:pathLst>
            </a:custGeom>
            <a:ln w="40651" cap="flat">
              <a:solidFill>
                <a:srgbClr val="000000">
                  <a:alpha val="100000"/>
                </a:srgbClr>
              </a:solidFill>
              <a:prstDash val="solid"/>
              <a:round/>
            </a:ln>
          </p:spPr>
          <p:txBody>
            <a:bodyPr/>
            <a:lstStyle/>
            <a:p>
              <a:endParaRPr/>
            </a:p>
          </p:txBody>
        </p:sp>
        <p:sp>
          <p:nvSpPr>
            <p:cNvPr id="571" name="pl571"/>
            <p:cNvSpPr/>
            <p:nvPr/>
          </p:nvSpPr>
          <p:spPr>
            <a:xfrm>
              <a:off x="7534959" y="2422747"/>
              <a:ext cx="1466144" cy="226806"/>
            </a:xfrm>
            <a:custGeom>
              <a:avLst/>
              <a:gdLst/>
              <a:ahLst/>
              <a:cxnLst/>
              <a:rect l="0" t="0" r="0" b="0"/>
              <a:pathLst>
                <a:path w="1466144" h="226806">
                  <a:moveTo>
                    <a:pt x="0" y="226806"/>
                  </a:moveTo>
                  <a:lnTo>
                    <a:pt x="209449" y="226806"/>
                  </a:lnTo>
                  <a:lnTo>
                    <a:pt x="418898" y="226806"/>
                  </a:lnTo>
                  <a:lnTo>
                    <a:pt x="628347" y="226806"/>
                  </a:lnTo>
                  <a:lnTo>
                    <a:pt x="837796" y="226806"/>
                  </a:lnTo>
                  <a:lnTo>
                    <a:pt x="1047245" y="226806"/>
                  </a:lnTo>
                  <a:lnTo>
                    <a:pt x="1256695" y="69028"/>
                  </a:lnTo>
                  <a:lnTo>
                    <a:pt x="1466144" y="0"/>
                  </a:lnTo>
                </a:path>
              </a:pathLst>
            </a:custGeom>
            <a:ln w="35231" cap="flat">
              <a:solidFill>
                <a:srgbClr val="80BD41">
                  <a:alpha val="100000"/>
                </a:srgbClr>
              </a:solidFill>
              <a:prstDash val="solid"/>
              <a:round/>
            </a:ln>
          </p:spPr>
          <p:txBody>
            <a:bodyPr/>
            <a:lstStyle/>
            <a:p>
              <a:endParaRPr/>
            </a:p>
          </p:txBody>
        </p:sp>
        <p:sp>
          <p:nvSpPr>
            <p:cNvPr id="572" name="pl572"/>
            <p:cNvSpPr/>
            <p:nvPr/>
          </p:nvSpPr>
          <p:spPr>
            <a:xfrm>
              <a:off x="7461652" y="264955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73" name="tx573"/>
            <p:cNvSpPr/>
            <p:nvPr/>
          </p:nvSpPr>
          <p:spPr>
            <a:xfrm>
              <a:off x="7504814"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7714263"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5" name="tx575"/>
            <p:cNvSpPr/>
            <p:nvPr/>
          </p:nvSpPr>
          <p:spPr>
            <a:xfrm>
              <a:off x="7923713"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6" name="tx576"/>
            <p:cNvSpPr/>
            <p:nvPr/>
          </p:nvSpPr>
          <p:spPr>
            <a:xfrm>
              <a:off x="8133162"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7" name="tx577"/>
            <p:cNvSpPr/>
            <p:nvPr/>
          </p:nvSpPr>
          <p:spPr>
            <a:xfrm>
              <a:off x="8342611"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8" name="tx578"/>
            <p:cNvSpPr/>
            <p:nvPr/>
          </p:nvSpPr>
          <p:spPr>
            <a:xfrm>
              <a:off x="8552060" y="24694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9" name="tx579"/>
            <p:cNvSpPr/>
            <p:nvPr/>
          </p:nvSpPr>
          <p:spPr>
            <a:xfrm>
              <a:off x="8731364" y="2311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80" name="tx580"/>
            <p:cNvSpPr/>
            <p:nvPr/>
          </p:nvSpPr>
          <p:spPr>
            <a:xfrm>
              <a:off x="8940814" y="22425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81" name="rc581"/>
            <p:cNvSpPr/>
            <p:nvPr/>
          </p:nvSpPr>
          <p:spPr>
            <a:xfrm>
              <a:off x="7461652" y="3483272"/>
              <a:ext cx="1612758" cy="1019644"/>
            </a:xfrm>
            <a:prstGeom prst="rect">
              <a:avLst/>
            </a:prstGeom>
            <a:solidFill>
              <a:srgbClr val="EBEBEB">
                <a:alpha val="100000"/>
              </a:srgbClr>
            </a:solidFill>
          </p:spPr>
          <p:txBody>
            <a:bodyPr/>
            <a:lstStyle/>
            <a:p>
              <a:endParaRPr/>
            </a:p>
          </p:txBody>
        </p:sp>
        <p:sp>
          <p:nvSpPr>
            <p:cNvPr id="582" name="pl582"/>
            <p:cNvSpPr/>
            <p:nvPr/>
          </p:nvSpPr>
          <p:spPr>
            <a:xfrm>
              <a:off x="7461652" y="432344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3" name="pl583"/>
            <p:cNvSpPr/>
            <p:nvPr/>
          </p:nvSpPr>
          <p:spPr>
            <a:xfrm>
              <a:off x="7461652" y="407691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4" name="pl584"/>
            <p:cNvSpPr/>
            <p:nvPr/>
          </p:nvSpPr>
          <p:spPr>
            <a:xfrm>
              <a:off x="7461652" y="38303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5" name="pl585"/>
            <p:cNvSpPr/>
            <p:nvPr/>
          </p:nvSpPr>
          <p:spPr>
            <a:xfrm>
              <a:off x="7461652" y="358385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6" name="pl586"/>
            <p:cNvSpPr/>
            <p:nvPr/>
          </p:nvSpPr>
          <p:spPr>
            <a:xfrm>
              <a:off x="7461652" y="44467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7461652" y="420017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7461652" y="395365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61652" y="37071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7534959"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599" name="pl599"/>
            <p:cNvSpPr/>
            <p:nvPr/>
          </p:nvSpPr>
          <p:spPr>
            <a:xfrm>
              <a:off x="7534959" y="3953650"/>
              <a:ext cx="1466144" cy="108472"/>
            </a:xfrm>
            <a:custGeom>
              <a:avLst/>
              <a:gdLst/>
              <a:ahLst/>
              <a:cxnLst/>
              <a:rect l="0" t="0" r="0" b="0"/>
              <a:pathLst>
                <a:path w="1466144" h="108472">
                  <a:moveTo>
                    <a:pt x="0" y="0"/>
                  </a:moveTo>
                  <a:lnTo>
                    <a:pt x="209449" y="0"/>
                  </a:lnTo>
                  <a:lnTo>
                    <a:pt x="418898" y="0"/>
                  </a:lnTo>
                  <a:lnTo>
                    <a:pt x="628347" y="0"/>
                  </a:lnTo>
                  <a:lnTo>
                    <a:pt x="837796" y="0"/>
                  </a:lnTo>
                  <a:lnTo>
                    <a:pt x="1047245" y="108472"/>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600" name="pl600"/>
            <p:cNvSpPr/>
            <p:nvPr/>
          </p:nvSpPr>
          <p:spPr>
            <a:xfrm>
              <a:off x="7534959" y="3953650"/>
              <a:ext cx="1466144" cy="108472"/>
            </a:xfrm>
            <a:custGeom>
              <a:avLst/>
              <a:gdLst/>
              <a:ahLst/>
              <a:cxnLst/>
              <a:rect l="0" t="0" r="0" b="0"/>
              <a:pathLst>
                <a:path w="1466144" h="108472">
                  <a:moveTo>
                    <a:pt x="0" y="0"/>
                  </a:moveTo>
                  <a:lnTo>
                    <a:pt x="209449" y="0"/>
                  </a:lnTo>
                  <a:lnTo>
                    <a:pt x="418898" y="0"/>
                  </a:lnTo>
                  <a:lnTo>
                    <a:pt x="628347" y="0"/>
                  </a:lnTo>
                  <a:lnTo>
                    <a:pt x="837796" y="0"/>
                  </a:lnTo>
                  <a:lnTo>
                    <a:pt x="1047245" y="108472"/>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601" name="pl601"/>
            <p:cNvSpPr/>
            <p:nvPr/>
          </p:nvSpPr>
          <p:spPr>
            <a:xfrm>
              <a:off x="7534959" y="3953650"/>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602" name="pl602"/>
            <p:cNvSpPr/>
            <p:nvPr/>
          </p:nvSpPr>
          <p:spPr>
            <a:xfrm>
              <a:off x="7534959" y="3953650"/>
              <a:ext cx="1466144" cy="108472"/>
            </a:xfrm>
            <a:custGeom>
              <a:avLst/>
              <a:gdLst/>
              <a:ahLst/>
              <a:cxnLst/>
              <a:rect l="0" t="0" r="0" b="0"/>
              <a:pathLst>
                <a:path w="1466144" h="108472">
                  <a:moveTo>
                    <a:pt x="0" y="0"/>
                  </a:moveTo>
                  <a:lnTo>
                    <a:pt x="209449" y="0"/>
                  </a:lnTo>
                  <a:lnTo>
                    <a:pt x="418898" y="0"/>
                  </a:lnTo>
                  <a:lnTo>
                    <a:pt x="628347" y="0"/>
                  </a:lnTo>
                  <a:lnTo>
                    <a:pt x="837796" y="0"/>
                  </a:lnTo>
                  <a:lnTo>
                    <a:pt x="1047245" y="108472"/>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603" name="pl603"/>
            <p:cNvSpPr/>
            <p:nvPr/>
          </p:nvSpPr>
          <p:spPr>
            <a:xfrm>
              <a:off x="7534959" y="3953650"/>
              <a:ext cx="1466144" cy="108472"/>
            </a:xfrm>
            <a:custGeom>
              <a:avLst/>
              <a:gdLst/>
              <a:ahLst/>
              <a:cxnLst/>
              <a:rect l="0" t="0" r="0" b="0"/>
              <a:pathLst>
                <a:path w="1466144" h="108472">
                  <a:moveTo>
                    <a:pt x="0" y="0"/>
                  </a:moveTo>
                  <a:lnTo>
                    <a:pt x="209449" y="0"/>
                  </a:lnTo>
                  <a:lnTo>
                    <a:pt x="418898" y="0"/>
                  </a:lnTo>
                  <a:lnTo>
                    <a:pt x="628347" y="0"/>
                  </a:lnTo>
                  <a:lnTo>
                    <a:pt x="837796" y="0"/>
                  </a:lnTo>
                  <a:lnTo>
                    <a:pt x="1047245" y="108472"/>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604" name="pl604"/>
            <p:cNvSpPr/>
            <p:nvPr/>
          </p:nvSpPr>
          <p:spPr>
            <a:xfrm>
              <a:off x="7461652" y="395365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05" name="tx605"/>
            <p:cNvSpPr/>
            <p:nvPr/>
          </p:nvSpPr>
          <p:spPr>
            <a:xfrm>
              <a:off x="7504814"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6" name="tx606"/>
            <p:cNvSpPr/>
            <p:nvPr/>
          </p:nvSpPr>
          <p:spPr>
            <a:xfrm>
              <a:off x="7714263"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7" name="tx607"/>
            <p:cNvSpPr/>
            <p:nvPr/>
          </p:nvSpPr>
          <p:spPr>
            <a:xfrm>
              <a:off x="7923713"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8" name="tx608"/>
            <p:cNvSpPr/>
            <p:nvPr/>
          </p:nvSpPr>
          <p:spPr>
            <a:xfrm>
              <a:off x="8133162"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9" name="tx609"/>
            <p:cNvSpPr/>
            <p:nvPr/>
          </p:nvSpPr>
          <p:spPr>
            <a:xfrm>
              <a:off x="8342611"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0" name="tx610"/>
            <p:cNvSpPr/>
            <p:nvPr/>
          </p:nvSpPr>
          <p:spPr>
            <a:xfrm>
              <a:off x="8503865" y="388332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11" name="tx611"/>
            <p:cNvSpPr/>
            <p:nvPr/>
          </p:nvSpPr>
          <p:spPr>
            <a:xfrm>
              <a:off x="8761509"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2" name="tx612"/>
            <p:cNvSpPr/>
            <p:nvPr/>
          </p:nvSpPr>
          <p:spPr>
            <a:xfrm>
              <a:off x="8970958" y="37735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3" name="rc613"/>
            <p:cNvSpPr/>
            <p:nvPr/>
          </p:nvSpPr>
          <p:spPr>
            <a:xfrm>
              <a:off x="7461652" y="4787368"/>
              <a:ext cx="1612758" cy="1019644"/>
            </a:xfrm>
            <a:prstGeom prst="rect">
              <a:avLst/>
            </a:prstGeom>
            <a:solidFill>
              <a:srgbClr val="EBEBEB">
                <a:alpha val="100000"/>
              </a:srgbClr>
            </a:solidFill>
          </p:spPr>
          <p:txBody>
            <a:bodyPr/>
            <a:lstStyle/>
            <a:p>
              <a:endParaRPr/>
            </a:p>
          </p:txBody>
        </p:sp>
        <p:sp>
          <p:nvSpPr>
            <p:cNvPr id="614" name="pl614"/>
            <p:cNvSpPr/>
            <p:nvPr/>
          </p:nvSpPr>
          <p:spPr>
            <a:xfrm>
              <a:off x="7461652" y="56275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5" name="pl615"/>
            <p:cNvSpPr/>
            <p:nvPr/>
          </p:nvSpPr>
          <p:spPr>
            <a:xfrm>
              <a:off x="7461652" y="538101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6" name="pl616"/>
            <p:cNvSpPr/>
            <p:nvPr/>
          </p:nvSpPr>
          <p:spPr>
            <a:xfrm>
              <a:off x="7461652" y="513448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7" name="pl617"/>
            <p:cNvSpPr/>
            <p:nvPr/>
          </p:nvSpPr>
          <p:spPr>
            <a:xfrm>
              <a:off x="7461652" y="488795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8" name="pl618"/>
            <p:cNvSpPr/>
            <p:nvPr/>
          </p:nvSpPr>
          <p:spPr>
            <a:xfrm>
              <a:off x="7461652" y="575080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7461652" y="55042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461652" y="525774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21" name="pl621"/>
            <p:cNvSpPr/>
            <p:nvPr/>
          </p:nvSpPr>
          <p:spPr>
            <a:xfrm>
              <a:off x="7461652" y="501121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22" name="pl62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3" name="pl62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4" name="pl62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5" name="pl62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6" name="pl62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7" name="pl62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8" name="pl62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9" name="pl62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30" name="pl630"/>
            <p:cNvSpPr/>
            <p:nvPr/>
          </p:nvSpPr>
          <p:spPr>
            <a:xfrm>
              <a:off x="7534959"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BEBEBE">
                  <a:alpha val="69803"/>
                </a:srgbClr>
              </a:solidFill>
              <a:prstDash val="solid"/>
              <a:round/>
            </a:ln>
          </p:spPr>
          <p:txBody>
            <a:bodyPr/>
            <a:lstStyle/>
            <a:p>
              <a:endParaRPr/>
            </a:p>
          </p:txBody>
        </p:sp>
        <p:sp>
          <p:nvSpPr>
            <p:cNvPr id="631" name="pl631"/>
            <p:cNvSpPr/>
            <p:nvPr/>
          </p:nvSpPr>
          <p:spPr>
            <a:xfrm>
              <a:off x="7534959" y="5208440"/>
              <a:ext cx="1466144" cy="207084"/>
            </a:xfrm>
            <a:custGeom>
              <a:avLst/>
              <a:gdLst/>
              <a:ahLst/>
              <a:cxnLst/>
              <a:rect l="0" t="0" r="0" b="0"/>
              <a:pathLst>
                <a:path w="1466144" h="207084">
                  <a:moveTo>
                    <a:pt x="0" y="98611"/>
                  </a:moveTo>
                  <a:lnTo>
                    <a:pt x="209449" y="49305"/>
                  </a:lnTo>
                  <a:lnTo>
                    <a:pt x="418898" y="59167"/>
                  </a:lnTo>
                  <a:lnTo>
                    <a:pt x="628347" y="29583"/>
                  </a:lnTo>
                  <a:lnTo>
                    <a:pt x="837796" y="0"/>
                  </a:lnTo>
                  <a:lnTo>
                    <a:pt x="1047245" y="128195"/>
                  </a:lnTo>
                  <a:lnTo>
                    <a:pt x="1256695" y="167639"/>
                  </a:lnTo>
                  <a:lnTo>
                    <a:pt x="1466144" y="207084"/>
                  </a:lnTo>
                </a:path>
              </a:pathLst>
            </a:custGeom>
            <a:ln w="40651" cap="flat">
              <a:solidFill>
                <a:srgbClr val="BEBEBE">
                  <a:alpha val="69803"/>
                </a:srgbClr>
              </a:solidFill>
              <a:prstDash val="solid"/>
              <a:round/>
            </a:ln>
          </p:spPr>
          <p:txBody>
            <a:bodyPr/>
            <a:lstStyle/>
            <a:p>
              <a:endParaRPr/>
            </a:p>
          </p:txBody>
        </p:sp>
        <p:sp>
          <p:nvSpPr>
            <p:cNvPr id="632" name="pl632"/>
            <p:cNvSpPr/>
            <p:nvPr/>
          </p:nvSpPr>
          <p:spPr>
            <a:xfrm>
              <a:off x="7534959" y="5208440"/>
              <a:ext cx="1466144" cy="207084"/>
            </a:xfrm>
            <a:custGeom>
              <a:avLst/>
              <a:gdLst/>
              <a:ahLst/>
              <a:cxnLst/>
              <a:rect l="0" t="0" r="0" b="0"/>
              <a:pathLst>
                <a:path w="1466144" h="207084">
                  <a:moveTo>
                    <a:pt x="0" y="98611"/>
                  </a:moveTo>
                  <a:lnTo>
                    <a:pt x="209449" y="49305"/>
                  </a:lnTo>
                  <a:lnTo>
                    <a:pt x="418898" y="59167"/>
                  </a:lnTo>
                  <a:lnTo>
                    <a:pt x="628347" y="29583"/>
                  </a:lnTo>
                  <a:lnTo>
                    <a:pt x="837796" y="0"/>
                  </a:lnTo>
                  <a:lnTo>
                    <a:pt x="1047245" y="128195"/>
                  </a:lnTo>
                  <a:lnTo>
                    <a:pt x="1256695" y="167639"/>
                  </a:lnTo>
                  <a:lnTo>
                    <a:pt x="1466144" y="207084"/>
                  </a:lnTo>
                </a:path>
              </a:pathLst>
            </a:custGeom>
            <a:ln w="35231" cap="flat">
              <a:solidFill>
                <a:srgbClr val="BEBEBE">
                  <a:alpha val="69803"/>
                </a:srgbClr>
              </a:solidFill>
              <a:prstDash val="solid"/>
              <a:round/>
            </a:ln>
          </p:spPr>
          <p:txBody>
            <a:bodyPr/>
            <a:lstStyle/>
            <a:p>
              <a:endParaRPr/>
            </a:p>
          </p:txBody>
        </p:sp>
        <p:sp>
          <p:nvSpPr>
            <p:cNvPr id="633" name="pl633"/>
            <p:cNvSpPr/>
            <p:nvPr/>
          </p:nvSpPr>
          <p:spPr>
            <a:xfrm>
              <a:off x="7534959" y="5257746"/>
              <a:ext cx="1466144" cy="69028"/>
            </a:xfrm>
            <a:custGeom>
              <a:avLst/>
              <a:gdLst/>
              <a:ahLst/>
              <a:cxnLst/>
              <a:rect l="0" t="0" r="0" b="0"/>
              <a:pathLst>
                <a:path w="1466144" h="69028">
                  <a:moveTo>
                    <a:pt x="0" y="0"/>
                  </a:moveTo>
                  <a:lnTo>
                    <a:pt x="209449" y="0"/>
                  </a:lnTo>
                  <a:lnTo>
                    <a:pt x="418898" y="19722"/>
                  </a:lnTo>
                  <a:lnTo>
                    <a:pt x="628347" y="19722"/>
                  </a:lnTo>
                  <a:lnTo>
                    <a:pt x="837796" y="0"/>
                  </a:lnTo>
                  <a:lnTo>
                    <a:pt x="1047245" y="69028"/>
                  </a:lnTo>
                  <a:lnTo>
                    <a:pt x="1256695" y="69028"/>
                  </a:lnTo>
                  <a:lnTo>
                    <a:pt x="1466144" y="29583"/>
                  </a:lnTo>
                </a:path>
              </a:pathLst>
            </a:custGeom>
            <a:ln w="20325" cap="flat">
              <a:solidFill>
                <a:srgbClr val="6B6B6B">
                  <a:alpha val="100000"/>
                </a:srgbClr>
              </a:solidFill>
              <a:prstDash val="solid"/>
              <a:round/>
            </a:ln>
          </p:spPr>
          <p:txBody>
            <a:bodyPr/>
            <a:lstStyle/>
            <a:p>
              <a:endParaRPr/>
            </a:p>
          </p:txBody>
        </p:sp>
        <p:sp>
          <p:nvSpPr>
            <p:cNvPr id="634" name="pl634"/>
            <p:cNvSpPr/>
            <p:nvPr/>
          </p:nvSpPr>
          <p:spPr>
            <a:xfrm>
              <a:off x="7534959" y="5208440"/>
              <a:ext cx="1466144" cy="207084"/>
            </a:xfrm>
            <a:custGeom>
              <a:avLst/>
              <a:gdLst/>
              <a:ahLst/>
              <a:cxnLst/>
              <a:rect l="0" t="0" r="0" b="0"/>
              <a:pathLst>
                <a:path w="1466144" h="207084">
                  <a:moveTo>
                    <a:pt x="0" y="98611"/>
                  </a:moveTo>
                  <a:lnTo>
                    <a:pt x="209449" y="49305"/>
                  </a:lnTo>
                  <a:lnTo>
                    <a:pt x="418898" y="59167"/>
                  </a:lnTo>
                  <a:lnTo>
                    <a:pt x="628347" y="29583"/>
                  </a:lnTo>
                  <a:lnTo>
                    <a:pt x="837796" y="0"/>
                  </a:lnTo>
                  <a:lnTo>
                    <a:pt x="1047245" y="128195"/>
                  </a:lnTo>
                  <a:lnTo>
                    <a:pt x="1256695" y="167639"/>
                  </a:lnTo>
                  <a:lnTo>
                    <a:pt x="1466144" y="207084"/>
                  </a:lnTo>
                </a:path>
              </a:pathLst>
            </a:custGeom>
            <a:ln w="40651" cap="flat">
              <a:solidFill>
                <a:srgbClr val="000000">
                  <a:alpha val="100000"/>
                </a:srgbClr>
              </a:solidFill>
              <a:prstDash val="solid"/>
              <a:round/>
            </a:ln>
          </p:spPr>
          <p:txBody>
            <a:bodyPr/>
            <a:lstStyle/>
            <a:p>
              <a:endParaRPr/>
            </a:p>
          </p:txBody>
        </p:sp>
        <p:sp>
          <p:nvSpPr>
            <p:cNvPr id="635" name="pl635"/>
            <p:cNvSpPr/>
            <p:nvPr/>
          </p:nvSpPr>
          <p:spPr>
            <a:xfrm>
              <a:off x="7534959" y="5208440"/>
              <a:ext cx="1466144" cy="207084"/>
            </a:xfrm>
            <a:custGeom>
              <a:avLst/>
              <a:gdLst/>
              <a:ahLst/>
              <a:cxnLst/>
              <a:rect l="0" t="0" r="0" b="0"/>
              <a:pathLst>
                <a:path w="1466144" h="207084">
                  <a:moveTo>
                    <a:pt x="0" y="98611"/>
                  </a:moveTo>
                  <a:lnTo>
                    <a:pt x="209449" y="49305"/>
                  </a:lnTo>
                  <a:lnTo>
                    <a:pt x="418898" y="59167"/>
                  </a:lnTo>
                  <a:lnTo>
                    <a:pt x="628347" y="29583"/>
                  </a:lnTo>
                  <a:lnTo>
                    <a:pt x="837796" y="0"/>
                  </a:lnTo>
                  <a:lnTo>
                    <a:pt x="1047245" y="128195"/>
                  </a:lnTo>
                  <a:lnTo>
                    <a:pt x="1256695" y="167639"/>
                  </a:lnTo>
                  <a:lnTo>
                    <a:pt x="1466144" y="207084"/>
                  </a:lnTo>
                </a:path>
              </a:pathLst>
            </a:custGeom>
            <a:ln w="35231" cap="flat">
              <a:solidFill>
                <a:srgbClr val="80BD41">
                  <a:alpha val="100000"/>
                </a:srgbClr>
              </a:solidFill>
              <a:prstDash val="solid"/>
              <a:round/>
            </a:ln>
          </p:spPr>
          <p:txBody>
            <a:bodyPr/>
            <a:lstStyle/>
            <a:p>
              <a:endParaRPr/>
            </a:p>
          </p:txBody>
        </p:sp>
        <p:sp>
          <p:nvSpPr>
            <p:cNvPr id="636" name="pl636"/>
            <p:cNvSpPr/>
            <p:nvPr/>
          </p:nvSpPr>
          <p:spPr>
            <a:xfrm>
              <a:off x="7461652" y="525774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37" name="tx637"/>
            <p:cNvSpPr/>
            <p:nvPr/>
          </p:nvSpPr>
          <p:spPr>
            <a:xfrm>
              <a:off x="7486764" y="512831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38" name="tx638"/>
            <p:cNvSpPr/>
            <p:nvPr/>
          </p:nvSpPr>
          <p:spPr>
            <a:xfrm>
              <a:off x="7714263" y="507762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9" name="tx639"/>
            <p:cNvSpPr/>
            <p:nvPr/>
          </p:nvSpPr>
          <p:spPr>
            <a:xfrm>
              <a:off x="7905663" y="50888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40" name="tx640"/>
            <p:cNvSpPr/>
            <p:nvPr/>
          </p:nvSpPr>
          <p:spPr>
            <a:xfrm>
              <a:off x="8133162" y="505923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41" name="tx641"/>
            <p:cNvSpPr/>
            <p:nvPr/>
          </p:nvSpPr>
          <p:spPr>
            <a:xfrm>
              <a:off x="8342611" y="502969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42" name="tx642"/>
            <p:cNvSpPr/>
            <p:nvPr/>
          </p:nvSpPr>
          <p:spPr>
            <a:xfrm>
              <a:off x="8534010" y="515651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43" name="tx643"/>
            <p:cNvSpPr/>
            <p:nvPr/>
          </p:nvSpPr>
          <p:spPr>
            <a:xfrm>
              <a:off x="8713315" y="519728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44" name="tx644"/>
            <p:cNvSpPr/>
            <p:nvPr/>
          </p:nvSpPr>
          <p:spPr>
            <a:xfrm>
              <a:off x="8922764" y="523540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45" name="tx645"/>
            <p:cNvSpPr/>
            <p:nvPr/>
          </p:nvSpPr>
          <p:spPr>
            <a:xfrm>
              <a:off x="1377058" y="46372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46" name="tx646"/>
            <p:cNvSpPr/>
            <p:nvPr/>
          </p:nvSpPr>
          <p:spPr>
            <a:xfrm>
              <a:off x="3093676" y="4615053"/>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47" name="tx647"/>
            <p:cNvSpPr/>
            <p:nvPr/>
          </p:nvSpPr>
          <p:spPr>
            <a:xfrm>
              <a:off x="4723199" y="4638627"/>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Tunisia</a:t>
              </a:r>
            </a:p>
          </p:txBody>
        </p:sp>
        <p:sp>
          <p:nvSpPr>
            <p:cNvPr id="648" name="tx648"/>
            <p:cNvSpPr/>
            <p:nvPr/>
          </p:nvSpPr>
          <p:spPr>
            <a:xfrm>
              <a:off x="6054605" y="4638573"/>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649" name="tx649"/>
            <p:cNvSpPr/>
            <p:nvPr/>
          </p:nvSpPr>
          <p:spPr>
            <a:xfrm>
              <a:off x="8090978" y="463862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50" name="tx650"/>
            <p:cNvSpPr/>
            <p:nvPr/>
          </p:nvSpPr>
          <p:spPr>
            <a:xfrm>
              <a:off x="1324370" y="3334531"/>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Morocco</a:t>
              </a:r>
            </a:p>
          </p:txBody>
        </p:sp>
        <p:sp>
          <p:nvSpPr>
            <p:cNvPr id="651" name="tx651"/>
            <p:cNvSpPr/>
            <p:nvPr/>
          </p:nvSpPr>
          <p:spPr>
            <a:xfrm>
              <a:off x="3068819" y="3333058"/>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Oman</a:t>
              </a:r>
            </a:p>
          </p:txBody>
        </p:sp>
        <p:sp>
          <p:nvSpPr>
            <p:cNvPr id="652" name="tx652"/>
            <p:cNvSpPr/>
            <p:nvPr/>
          </p:nvSpPr>
          <p:spPr>
            <a:xfrm>
              <a:off x="4763581" y="332820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Qatar</a:t>
              </a:r>
            </a:p>
          </p:txBody>
        </p:sp>
        <p:sp>
          <p:nvSpPr>
            <p:cNvPr id="653" name="tx653"/>
            <p:cNvSpPr/>
            <p:nvPr/>
          </p:nvSpPr>
          <p:spPr>
            <a:xfrm>
              <a:off x="6265710" y="3333112"/>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Saudi Arabia</a:t>
              </a:r>
            </a:p>
          </p:txBody>
        </p:sp>
        <p:sp>
          <p:nvSpPr>
            <p:cNvPr id="654" name="tx654"/>
            <p:cNvSpPr/>
            <p:nvPr/>
          </p:nvSpPr>
          <p:spPr>
            <a:xfrm>
              <a:off x="7830023" y="3333112"/>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655" name="tx655"/>
            <p:cNvSpPr/>
            <p:nvPr/>
          </p:nvSpPr>
          <p:spPr>
            <a:xfrm>
              <a:off x="1442351" y="2009535"/>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Iraq</a:t>
              </a:r>
            </a:p>
          </p:txBody>
        </p:sp>
        <p:sp>
          <p:nvSpPr>
            <p:cNvPr id="656" name="tx656"/>
            <p:cNvSpPr/>
            <p:nvPr/>
          </p:nvSpPr>
          <p:spPr>
            <a:xfrm>
              <a:off x="3050129" y="2030380"/>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Jordan</a:t>
              </a:r>
            </a:p>
          </p:txBody>
        </p:sp>
        <p:sp>
          <p:nvSpPr>
            <p:cNvPr id="657" name="tx657"/>
            <p:cNvSpPr/>
            <p:nvPr/>
          </p:nvSpPr>
          <p:spPr>
            <a:xfrm>
              <a:off x="4735614" y="2030435"/>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Kuwait</a:t>
              </a:r>
            </a:p>
          </p:txBody>
        </p:sp>
        <p:sp>
          <p:nvSpPr>
            <p:cNvPr id="658" name="tx658"/>
            <p:cNvSpPr/>
            <p:nvPr/>
          </p:nvSpPr>
          <p:spPr>
            <a:xfrm>
              <a:off x="6368139" y="203043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59" name="tx659"/>
            <p:cNvSpPr/>
            <p:nvPr/>
          </p:nvSpPr>
          <p:spPr>
            <a:xfrm>
              <a:off x="8134443" y="2008225"/>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Libya</a:t>
              </a:r>
            </a:p>
          </p:txBody>
        </p:sp>
        <p:sp>
          <p:nvSpPr>
            <p:cNvPr id="660" name="tx660"/>
            <p:cNvSpPr/>
            <p:nvPr/>
          </p:nvSpPr>
          <p:spPr>
            <a:xfrm>
              <a:off x="1364698" y="704129"/>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Algeria</a:t>
              </a:r>
            </a:p>
          </p:txBody>
        </p:sp>
        <p:sp>
          <p:nvSpPr>
            <p:cNvPr id="661" name="tx661"/>
            <p:cNvSpPr/>
            <p:nvPr/>
          </p:nvSpPr>
          <p:spPr>
            <a:xfrm>
              <a:off x="3028382"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Bahrain</a:t>
              </a:r>
            </a:p>
          </p:txBody>
        </p:sp>
        <p:sp>
          <p:nvSpPr>
            <p:cNvPr id="662" name="tx662"/>
            <p:cNvSpPr/>
            <p:nvPr/>
          </p:nvSpPr>
          <p:spPr>
            <a:xfrm>
              <a:off x="4716978" y="70412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Djibouti</a:t>
              </a:r>
            </a:p>
          </p:txBody>
        </p:sp>
        <p:sp>
          <p:nvSpPr>
            <p:cNvPr id="663" name="tx663"/>
            <p:cNvSpPr/>
            <p:nvPr/>
          </p:nvSpPr>
          <p:spPr>
            <a:xfrm>
              <a:off x="6442791" y="704129"/>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Egypt</a:t>
              </a:r>
            </a:p>
          </p:txBody>
        </p:sp>
        <p:sp>
          <p:nvSpPr>
            <p:cNvPr id="664" name="tx664"/>
            <p:cNvSpPr/>
            <p:nvPr/>
          </p:nvSpPr>
          <p:spPr>
            <a:xfrm>
              <a:off x="8171742" y="726339"/>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Iran</a:t>
              </a:r>
            </a:p>
          </p:txBody>
        </p:sp>
        <p:sp>
          <p:nvSpPr>
            <p:cNvPr id="665" name="pl66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pl66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4" name="tx67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5" name="tx67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6" name="tx67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7" name="tx67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8" name="tx67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9" name="tx67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0" name="tx68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1" name="pl68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pl68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6" name="pl68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7" name="pl68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8" name="pl68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9" name="tx68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0" name="tx69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1" name="tx69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92" name="tx69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93" name="tx69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4" name="tx69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5" name="tx69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6" name="tx69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7" name="pl69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2" name="pl70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3" name="pl70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4" name="pl70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5" name="tx70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6" name="tx70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7" name="tx70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8" name="tx70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9" name="tx70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10" name="tx71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11" name="tx71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12" name="tx71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3" name="pl71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pl71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8" name="pl71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9" name="pl71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0" name="pl72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1" name="tx72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22" name="tx72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23" name="tx72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4" name="tx72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5" name="tx72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6" name="tx72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7" name="tx72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8" name="tx72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9" name="pl72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3" name="pl73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4" name="pl73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38" name="tx73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39" name="tx73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40" name="tx74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41" name="tx74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42" name="tx74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43" name="tx74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44" name="tx74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45" name="tx745"/>
            <p:cNvSpPr/>
            <p:nvPr/>
          </p:nvSpPr>
          <p:spPr>
            <a:xfrm>
              <a:off x="508103" y="179682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6" name="tx746"/>
            <p:cNvSpPr/>
            <p:nvPr/>
          </p:nvSpPr>
          <p:spPr>
            <a:xfrm>
              <a:off x="508103" y="1550295"/>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7" name="tx747"/>
            <p:cNvSpPr/>
            <p:nvPr/>
          </p:nvSpPr>
          <p:spPr>
            <a:xfrm>
              <a:off x="607475" y="13037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8" name="tx748"/>
            <p:cNvSpPr/>
            <p:nvPr/>
          </p:nvSpPr>
          <p:spPr>
            <a:xfrm>
              <a:off x="545320" y="10572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9" name="pl749"/>
            <p:cNvSpPr/>
            <p:nvPr/>
          </p:nvSpPr>
          <p:spPr>
            <a:xfrm>
              <a:off x="697467" y="183851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0" name="pl750"/>
            <p:cNvSpPr/>
            <p:nvPr/>
          </p:nvSpPr>
          <p:spPr>
            <a:xfrm>
              <a:off x="697467" y="15919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1" name="pl751"/>
            <p:cNvSpPr/>
            <p:nvPr/>
          </p:nvSpPr>
          <p:spPr>
            <a:xfrm>
              <a:off x="697467" y="134545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2" name="pl752"/>
            <p:cNvSpPr/>
            <p:nvPr/>
          </p:nvSpPr>
          <p:spPr>
            <a:xfrm>
              <a:off x="697467" y="10989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3" name="tx753"/>
            <p:cNvSpPr/>
            <p:nvPr/>
          </p:nvSpPr>
          <p:spPr>
            <a:xfrm>
              <a:off x="508103" y="310092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4" name="tx754"/>
            <p:cNvSpPr/>
            <p:nvPr/>
          </p:nvSpPr>
          <p:spPr>
            <a:xfrm>
              <a:off x="508103" y="2854391"/>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5" name="tx755"/>
            <p:cNvSpPr/>
            <p:nvPr/>
          </p:nvSpPr>
          <p:spPr>
            <a:xfrm>
              <a:off x="607475" y="260786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56" name="tx756"/>
            <p:cNvSpPr/>
            <p:nvPr/>
          </p:nvSpPr>
          <p:spPr>
            <a:xfrm>
              <a:off x="545320" y="236133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7" name="pl757"/>
            <p:cNvSpPr/>
            <p:nvPr/>
          </p:nvSpPr>
          <p:spPr>
            <a:xfrm>
              <a:off x="697467" y="31426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8" name="pl758"/>
            <p:cNvSpPr/>
            <p:nvPr/>
          </p:nvSpPr>
          <p:spPr>
            <a:xfrm>
              <a:off x="697467" y="28960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9" name="pl759"/>
            <p:cNvSpPr/>
            <p:nvPr/>
          </p:nvSpPr>
          <p:spPr>
            <a:xfrm>
              <a:off x="697467" y="264955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0" name="pl760"/>
            <p:cNvSpPr/>
            <p:nvPr/>
          </p:nvSpPr>
          <p:spPr>
            <a:xfrm>
              <a:off x="697467" y="24030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1" name="tx761"/>
            <p:cNvSpPr/>
            <p:nvPr/>
          </p:nvSpPr>
          <p:spPr>
            <a:xfrm>
              <a:off x="508103" y="440501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62" name="tx762"/>
            <p:cNvSpPr/>
            <p:nvPr/>
          </p:nvSpPr>
          <p:spPr>
            <a:xfrm>
              <a:off x="508103" y="415848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63" name="tx763"/>
            <p:cNvSpPr/>
            <p:nvPr/>
          </p:nvSpPr>
          <p:spPr>
            <a:xfrm>
              <a:off x="607475" y="391195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64" name="tx764"/>
            <p:cNvSpPr/>
            <p:nvPr/>
          </p:nvSpPr>
          <p:spPr>
            <a:xfrm>
              <a:off x="545320" y="36654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65" name="pl765"/>
            <p:cNvSpPr/>
            <p:nvPr/>
          </p:nvSpPr>
          <p:spPr>
            <a:xfrm>
              <a:off x="697467" y="444670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6" name="pl766"/>
            <p:cNvSpPr/>
            <p:nvPr/>
          </p:nvSpPr>
          <p:spPr>
            <a:xfrm>
              <a:off x="697467" y="42001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7" name="pl767"/>
            <p:cNvSpPr/>
            <p:nvPr/>
          </p:nvSpPr>
          <p:spPr>
            <a:xfrm>
              <a:off x="697467" y="39536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8" name="pl768"/>
            <p:cNvSpPr/>
            <p:nvPr/>
          </p:nvSpPr>
          <p:spPr>
            <a:xfrm>
              <a:off x="697467" y="37071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9" name="tx769"/>
            <p:cNvSpPr/>
            <p:nvPr/>
          </p:nvSpPr>
          <p:spPr>
            <a:xfrm>
              <a:off x="508103" y="570911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70" name="tx770"/>
            <p:cNvSpPr/>
            <p:nvPr/>
          </p:nvSpPr>
          <p:spPr>
            <a:xfrm>
              <a:off x="508103" y="546258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71" name="tx771"/>
            <p:cNvSpPr/>
            <p:nvPr/>
          </p:nvSpPr>
          <p:spPr>
            <a:xfrm>
              <a:off x="607475" y="5216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72" name="tx772"/>
            <p:cNvSpPr/>
            <p:nvPr/>
          </p:nvSpPr>
          <p:spPr>
            <a:xfrm>
              <a:off x="545320" y="496952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73" name="pl773"/>
            <p:cNvSpPr/>
            <p:nvPr/>
          </p:nvSpPr>
          <p:spPr>
            <a:xfrm>
              <a:off x="697467" y="57508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4" name="pl774"/>
            <p:cNvSpPr/>
            <p:nvPr/>
          </p:nvSpPr>
          <p:spPr>
            <a:xfrm>
              <a:off x="697467" y="55042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5" name="pl775"/>
            <p:cNvSpPr/>
            <p:nvPr/>
          </p:nvSpPr>
          <p:spPr>
            <a:xfrm>
              <a:off x="697467" y="52577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6" name="pl776"/>
            <p:cNvSpPr/>
            <p:nvPr/>
          </p:nvSpPr>
          <p:spPr>
            <a:xfrm>
              <a:off x="697467" y="501121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7" name="tx777"/>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78" name="tx778"/>
            <p:cNvSpPr/>
            <p:nvPr/>
          </p:nvSpPr>
          <p:spPr>
            <a:xfrm>
              <a:off x="732261" y="398022"/>
              <a:ext cx="56842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MENA, 2018-2025</a:t>
              </a:r>
            </a:p>
          </p:txBody>
        </p:sp>
        <p:sp>
          <p:nvSpPr>
            <p:cNvPr id="779" name="tx77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81" name="tx781"/>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difference in DTP1 coverage compared to 2019, by country.
Coverage was higher in 2025 compared to 2019 in 6 countries (Algeria, Egypt, Iraq, Jordan, Libya, and Saudi Arabia).
The largest increase in coverage was 23% points in Libya from 74% in 2019 to 97% in 2025.
Coverage was lower than in 2019 in 8 countries (Djibouti, Lebanon, Morocco, Sudan, Syria, Tunisia, United Arab Emirates, and Yemen).
The largest decline in coverage was 16% points in Sudan from 99% in 2019 to 83% in 2025 and Yemen from 65% in 2019 to 49% in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91024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5568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0113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4657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98429" y="5677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98429" y="5421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98429" y="5165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98429" y="4909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98429" y="4653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98429" y="4397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98429" y="4141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98429" y="3885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98429" y="3629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98429" y="3373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98429" y="3117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98429" y="2861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98429" y="2605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98429" y="2349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898429" y="2093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98429" y="1837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898429" y="1581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898429" y="1325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898429" y="1069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898429" y="813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18751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63296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7840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52385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96929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448938" y="813817"/>
              <a:ext cx="462542" cy="0"/>
            </a:xfrm>
            <a:custGeom>
              <a:avLst/>
              <a:gdLst/>
              <a:ahLst/>
              <a:cxnLst/>
              <a:rect l="0" t="0" r="0" b="0"/>
              <a:pathLst>
                <a:path w="462542">
                  <a:moveTo>
                    <a:pt x="0" y="0"/>
                  </a:moveTo>
                  <a:lnTo>
                    <a:pt x="57817" y="0"/>
                  </a:lnTo>
                  <a:lnTo>
                    <a:pt x="173453" y="0"/>
                  </a:lnTo>
                  <a:lnTo>
                    <a:pt x="231271" y="0"/>
                  </a:lnTo>
                  <a:lnTo>
                    <a:pt x="404724" y="0"/>
                  </a:lnTo>
                  <a:lnTo>
                    <a:pt x="404724" y="0"/>
                  </a:lnTo>
                  <a:lnTo>
                    <a:pt x="462542"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795844" y="1069817"/>
              <a:ext cx="115635" cy="0"/>
            </a:xfrm>
            <a:custGeom>
              <a:avLst/>
              <a:gdLst/>
              <a:ahLst/>
              <a:cxnLst/>
              <a:rect l="0" t="0" r="0" b="0"/>
              <a:pathLst>
                <a:path w="115635">
                  <a:moveTo>
                    <a:pt x="0" y="0"/>
                  </a:moveTo>
                  <a:lnTo>
                    <a:pt x="57817" y="0"/>
                  </a:lnTo>
                  <a:lnTo>
                    <a:pt x="115635" y="0"/>
                  </a:lnTo>
                  <a:lnTo>
                    <a:pt x="115635" y="0"/>
                  </a:lnTo>
                  <a:lnTo>
                    <a:pt x="115635" y="0"/>
                  </a:lnTo>
                  <a:lnTo>
                    <a:pt x="115635" y="0"/>
                  </a:lnTo>
                  <a:lnTo>
                    <a:pt x="115635"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680209" y="1325817"/>
              <a:ext cx="231271" cy="0"/>
            </a:xfrm>
            <a:custGeom>
              <a:avLst/>
              <a:gdLst/>
              <a:ahLst/>
              <a:cxnLst/>
              <a:rect l="0" t="0" r="0" b="0"/>
              <a:pathLst>
                <a:path w="231271">
                  <a:moveTo>
                    <a:pt x="0" y="0"/>
                  </a:moveTo>
                  <a:lnTo>
                    <a:pt x="57817" y="0"/>
                  </a:lnTo>
                  <a:lnTo>
                    <a:pt x="115635" y="0"/>
                  </a:lnTo>
                  <a:lnTo>
                    <a:pt x="115635" y="0"/>
                  </a:lnTo>
                  <a:lnTo>
                    <a:pt x="173453" y="0"/>
                  </a:lnTo>
                  <a:lnTo>
                    <a:pt x="231271" y="0"/>
                  </a:lnTo>
                  <a:lnTo>
                    <a:pt x="231271"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853662" y="1581817"/>
              <a:ext cx="57817" cy="0"/>
            </a:xfrm>
            <a:custGeom>
              <a:avLst/>
              <a:gdLst/>
              <a:ahLst/>
              <a:cxnLst/>
              <a:rect l="0" t="0" r="0" b="0"/>
              <a:pathLst>
                <a:path w="57817">
                  <a:moveTo>
                    <a:pt x="0" y="0"/>
                  </a:moveTo>
                  <a:lnTo>
                    <a:pt x="0" y="0"/>
                  </a:lnTo>
                  <a:lnTo>
                    <a:pt x="57817" y="0"/>
                  </a:ln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911480" y="183781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911480" y="209381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333302" y="2349817"/>
              <a:ext cx="578178" cy="0"/>
            </a:xfrm>
            <a:custGeom>
              <a:avLst/>
              <a:gdLst/>
              <a:ahLst/>
              <a:cxnLst/>
              <a:rect l="0" t="0" r="0" b="0"/>
              <a:pathLst>
                <a:path w="578178">
                  <a:moveTo>
                    <a:pt x="0" y="0"/>
                  </a:moveTo>
                  <a:lnTo>
                    <a:pt x="578178" y="0"/>
                  </a:lnTo>
                  <a:lnTo>
                    <a:pt x="578178" y="0"/>
                  </a:lnTo>
                  <a:lnTo>
                    <a:pt x="578178" y="0"/>
                  </a:lnTo>
                  <a:lnTo>
                    <a:pt x="578178" y="0"/>
                  </a:lnTo>
                  <a:lnTo>
                    <a:pt x="578178" y="0"/>
                  </a:lnTo>
                  <a:lnTo>
                    <a:pt x="578178"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275484" y="2605816"/>
              <a:ext cx="635995" cy="0"/>
            </a:xfrm>
            <a:custGeom>
              <a:avLst/>
              <a:gdLst/>
              <a:ahLst/>
              <a:cxnLst/>
              <a:rect l="0" t="0" r="0" b="0"/>
              <a:pathLst>
                <a:path w="635995">
                  <a:moveTo>
                    <a:pt x="0" y="0"/>
                  </a:moveTo>
                  <a:lnTo>
                    <a:pt x="635995" y="0"/>
                  </a:lnTo>
                  <a:lnTo>
                    <a:pt x="635995" y="0"/>
                  </a:lnTo>
                  <a:lnTo>
                    <a:pt x="635995" y="0"/>
                  </a:lnTo>
                  <a:lnTo>
                    <a:pt x="635995" y="0"/>
                  </a:lnTo>
                  <a:lnTo>
                    <a:pt x="635995" y="0"/>
                  </a:lnTo>
                  <a:lnTo>
                    <a:pt x="635995"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6697306" y="2861816"/>
              <a:ext cx="1156356" cy="0"/>
            </a:xfrm>
            <a:custGeom>
              <a:avLst/>
              <a:gdLst/>
              <a:ahLst/>
              <a:cxnLst/>
              <a:rect l="0" t="0" r="0" b="0"/>
              <a:pathLst>
                <a:path w="1156356">
                  <a:moveTo>
                    <a:pt x="0" y="0"/>
                  </a:moveTo>
                  <a:lnTo>
                    <a:pt x="404724" y="0"/>
                  </a:lnTo>
                  <a:lnTo>
                    <a:pt x="693813" y="0"/>
                  </a:lnTo>
                  <a:lnTo>
                    <a:pt x="809449" y="0"/>
                  </a:lnTo>
                  <a:lnTo>
                    <a:pt x="1098538" y="0"/>
                  </a:lnTo>
                  <a:lnTo>
                    <a:pt x="1098538" y="0"/>
                  </a:lnTo>
                  <a:lnTo>
                    <a:pt x="1156356"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853662" y="3117816"/>
              <a:ext cx="57817" cy="0"/>
            </a:xfrm>
            <a:custGeom>
              <a:avLst/>
              <a:gdLst/>
              <a:ahLst/>
              <a:cxnLst/>
              <a:rect l="0" t="0" r="0" b="0"/>
              <a:pathLst>
                <a:path w="57817">
                  <a:moveTo>
                    <a:pt x="0" y="0"/>
                  </a:moveTo>
                  <a:lnTo>
                    <a:pt x="0" y="0"/>
                  </a:lnTo>
                  <a:lnTo>
                    <a:pt x="57817" y="0"/>
                  </a:ln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738027" y="3373816"/>
              <a:ext cx="115635" cy="0"/>
            </a:xfrm>
            <a:custGeom>
              <a:avLst/>
              <a:gdLst/>
              <a:ahLst/>
              <a:cxnLst/>
              <a:rect l="0" t="0" r="0" b="0"/>
              <a:pathLst>
                <a:path w="115635">
                  <a:moveTo>
                    <a:pt x="0" y="0"/>
                  </a:moveTo>
                  <a:lnTo>
                    <a:pt x="57817" y="0"/>
                  </a:lnTo>
                  <a:lnTo>
                    <a:pt x="57817" y="0"/>
                  </a:lnTo>
                  <a:lnTo>
                    <a:pt x="57817" y="0"/>
                  </a:lnTo>
                  <a:lnTo>
                    <a:pt x="57817" y="0"/>
                  </a:lnTo>
                  <a:lnTo>
                    <a:pt x="115635" y="0"/>
                  </a:lnTo>
                  <a:lnTo>
                    <a:pt x="115635"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391120" y="3629816"/>
              <a:ext cx="520360" cy="0"/>
            </a:xfrm>
            <a:custGeom>
              <a:avLst/>
              <a:gdLst/>
              <a:ahLst/>
              <a:cxnLst/>
              <a:rect l="0" t="0" r="0" b="0"/>
              <a:pathLst>
                <a:path w="520360">
                  <a:moveTo>
                    <a:pt x="0" y="0"/>
                  </a:moveTo>
                  <a:lnTo>
                    <a:pt x="346906" y="0"/>
                  </a:lnTo>
                  <a:lnTo>
                    <a:pt x="346906" y="0"/>
                  </a:lnTo>
                  <a:lnTo>
                    <a:pt x="346906" y="0"/>
                  </a:lnTo>
                  <a:lnTo>
                    <a:pt x="462542" y="0"/>
                  </a:lnTo>
                  <a:lnTo>
                    <a:pt x="462542" y="0"/>
                  </a:lnTo>
                  <a:lnTo>
                    <a:pt x="520360"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466035" y="3885816"/>
              <a:ext cx="1329809" cy="0"/>
            </a:xfrm>
            <a:custGeom>
              <a:avLst/>
              <a:gdLst/>
              <a:ahLst/>
              <a:cxnLst/>
              <a:rect l="0" t="0" r="0" b="0"/>
              <a:pathLst>
                <a:path w="1329809">
                  <a:moveTo>
                    <a:pt x="0" y="0"/>
                  </a:moveTo>
                  <a:lnTo>
                    <a:pt x="0" y="0"/>
                  </a:lnTo>
                  <a:lnTo>
                    <a:pt x="0" y="0"/>
                  </a:lnTo>
                  <a:lnTo>
                    <a:pt x="0" y="0"/>
                  </a:lnTo>
                  <a:lnTo>
                    <a:pt x="0" y="0"/>
                  </a:lnTo>
                  <a:lnTo>
                    <a:pt x="925084" y="0"/>
                  </a:lnTo>
                  <a:lnTo>
                    <a:pt x="1329809"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7795844" y="4141816"/>
              <a:ext cx="57817" cy="0"/>
            </a:xfrm>
            <a:custGeom>
              <a:avLst/>
              <a:gdLst/>
              <a:ahLst/>
              <a:cxnLst/>
              <a:rect l="0" t="0" r="0" b="0"/>
              <a:pathLst>
                <a:path w="57817">
                  <a:moveTo>
                    <a:pt x="0" y="0"/>
                  </a:moveTo>
                  <a:lnTo>
                    <a:pt x="0" y="0"/>
                  </a:lnTo>
                  <a:lnTo>
                    <a:pt x="0" y="0"/>
                  </a:lnTo>
                  <a:lnTo>
                    <a:pt x="0" y="0"/>
                  </a:lnTo>
                  <a:lnTo>
                    <a:pt x="0" y="0"/>
                  </a:lnTo>
                  <a:lnTo>
                    <a:pt x="0" y="0"/>
                  </a:lnTo>
                  <a:lnTo>
                    <a:pt x="57817"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333302" y="4397815"/>
              <a:ext cx="578178" cy="0"/>
            </a:xfrm>
            <a:custGeom>
              <a:avLst/>
              <a:gdLst/>
              <a:ahLst/>
              <a:cxnLst/>
              <a:rect l="0" t="0" r="0" b="0"/>
              <a:pathLst>
                <a:path w="578178">
                  <a:moveTo>
                    <a:pt x="0" y="0"/>
                  </a:moveTo>
                  <a:lnTo>
                    <a:pt x="57817" y="0"/>
                  </a:lnTo>
                  <a:lnTo>
                    <a:pt x="231271" y="0"/>
                  </a:lnTo>
                  <a:lnTo>
                    <a:pt x="404724" y="0"/>
                  </a:lnTo>
                  <a:lnTo>
                    <a:pt x="462542" y="0"/>
                  </a:lnTo>
                  <a:lnTo>
                    <a:pt x="462542" y="0"/>
                  </a:lnTo>
                  <a:lnTo>
                    <a:pt x="578178"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7159849" y="4653815"/>
              <a:ext cx="578178" cy="0"/>
            </a:xfrm>
            <a:custGeom>
              <a:avLst/>
              <a:gdLst/>
              <a:ahLst/>
              <a:cxnLst/>
              <a:rect l="0" t="0" r="0" b="0"/>
              <a:pathLst>
                <a:path w="578178">
                  <a:moveTo>
                    <a:pt x="0" y="0"/>
                  </a:moveTo>
                  <a:lnTo>
                    <a:pt x="0" y="0"/>
                  </a:lnTo>
                  <a:lnTo>
                    <a:pt x="57817" y="0"/>
                  </a:lnTo>
                  <a:lnTo>
                    <a:pt x="57817" y="0"/>
                  </a:lnTo>
                  <a:lnTo>
                    <a:pt x="115635" y="0"/>
                  </a:lnTo>
                  <a:lnTo>
                    <a:pt x="115635" y="0"/>
                  </a:lnTo>
                  <a:lnTo>
                    <a:pt x="578178"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6234764" y="4909815"/>
              <a:ext cx="1214173" cy="0"/>
            </a:xfrm>
            <a:custGeom>
              <a:avLst/>
              <a:gdLst/>
              <a:ahLst/>
              <a:cxnLst/>
              <a:rect l="0" t="0" r="0" b="0"/>
              <a:pathLst>
                <a:path w="1214173">
                  <a:moveTo>
                    <a:pt x="0" y="0"/>
                  </a:moveTo>
                  <a:lnTo>
                    <a:pt x="0" y="0"/>
                  </a:lnTo>
                  <a:lnTo>
                    <a:pt x="346906" y="0"/>
                  </a:lnTo>
                  <a:lnTo>
                    <a:pt x="404724" y="0"/>
                  </a:lnTo>
                  <a:lnTo>
                    <a:pt x="693813" y="0"/>
                  </a:lnTo>
                  <a:lnTo>
                    <a:pt x="925084" y="0"/>
                  </a:lnTo>
                  <a:lnTo>
                    <a:pt x="1214173"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4962772" y="5165815"/>
              <a:ext cx="2948707" cy="0"/>
            </a:xfrm>
            <a:custGeom>
              <a:avLst/>
              <a:gdLst/>
              <a:ahLst/>
              <a:cxnLst/>
              <a:rect l="0" t="0" r="0" b="0"/>
              <a:pathLst>
                <a:path w="2948707">
                  <a:moveTo>
                    <a:pt x="0" y="0"/>
                  </a:moveTo>
                  <a:lnTo>
                    <a:pt x="520360" y="0"/>
                  </a:lnTo>
                  <a:lnTo>
                    <a:pt x="2023623" y="0"/>
                  </a:lnTo>
                  <a:lnTo>
                    <a:pt x="2601801" y="0"/>
                  </a:lnTo>
                  <a:lnTo>
                    <a:pt x="2601801" y="0"/>
                  </a:lnTo>
                  <a:lnTo>
                    <a:pt x="2890890" y="0"/>
                  </a:lnTo>
                  <a:lnTo>
                    <a:pt x="2948707"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176946" y="5421815"/>
              <a:ext cx="693813" cy="0"/>
            </a:xfrm>
            <a:custGeom>
              <a:avLst/>
              <a:gdLst/>
              <a:ahLst/>
              <a:cxnLst/>
              <a:rect l="0" t="0" r="0" b="0"/>
              <a:pathLst>
                <a:path w="693813">
                  <a:moveTo>
                    <a:pt x="0" y="0"/>
                  </a:moveTo>
                  <a:lnTo>
                    <a:pt x="57817" y="0"/>
                  </a:lnTo>
                  <a:lnTo>
                    <a:pt x="57817" y="0"/>
                  </a:lnTo>
                  <a:lnTo>
                    <a:pt x="173453" y="0"/>
                  </a:lnTo>
                  <a:lnTo>
                    <a:pt x="346906" y="0"/>
                  </a:lnTo>
                  <a:lnTo>
                    <a:pt x="462542" y="0"/>
                  </a:lnTo>
                  <a:lnTo>
                    <a:pt x="693813"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020590" y="5677815"/>
              <a:ext cx="1214173" cy="0"/>
            </a:xfrm>
            <a:custGeom>
              <a:avLst/>
              <a:gdLst/>
              <a:ahLst/>
              <a:cxnLst/>
              <a:rect l="0" t="0" r="0" b="0"/>
              <a:pathLst>
                <a:path w="1214173">
                  <a:moveTo>
                    <a:pt x="0" y="0"/>
                  </a:moveTo>
                  <a:lnTo>
                    <a:pt x="231271" y="0"/>
                  </a:lnTo>
                  <a:lnTo>
                    <a:pt x="462542" y="0"/>
                  </a:lnTo>
                  <a:lnTo>
                    <a:pt x="867267" y="0"/>
                  </a:lnTo>
                  <a:lnTo>
                    <a:pt x="925084" y="0"/>
                  </a:lnTo>
                  <a:lnTo>
                    <a:pt x="1040720" y="0"/>
                  </a:lnTo>
                  <a:lnTo>
                    <a:pt x="1214173" y="0"/>
                  </a:lnTo>
                </a:path>
              </a:pathLst>
            </a:custGeom>
            <a:ln w="108405" cap="flat">
              <a:solidFill>
                <a:srgbClr val="E8E8E8">
                  <a:alpha val="100000"/>
                </a:srgbClr>
              </a:solidFill>
              <a:prstDash val="solid"/>
              <a:round/>
            </a:ln>
          </p:spPr>
          <p:txBody>
            <a:bodyPr/>
            <a:lstStyle/>
            <a:p>
              <a:endParaRPr/>
            </a:p>
          </p:txBody>
        </p:sp>
        <p:sp>
          <p:nvSpPr>
            <p:cNvPr id="53" name="pt53"/>
            <p:cNvSpPr/>
            <p:nvPr/>
          </p:nvSpPr>
          <p:spPr>
            <a:xfrm>
              <a:off x="7675709"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617891"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502255"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444438"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49162"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849162"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791344"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84916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444438"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577171"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230264"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230264"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634988"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924077"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155349"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733527"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675709"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791344"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791344"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49162"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49162"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849162"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560073"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386620"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328802"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906980"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791344"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791344"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73352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38662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692806"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097531"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502255"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791344"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791344"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733527"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213166"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27098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213166"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155349"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155349"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27098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46153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46153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46153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46153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46153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386620"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791344"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7906980"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906980"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906980"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906980"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906980"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2880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79134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79134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84916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79134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79134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84916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27098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906980"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849162"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560073"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560073"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5478632"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4958272"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981895"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634988"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230264"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230264"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172446"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345899"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86626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51935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849162"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906980"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386620"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5941175"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5883357"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056810"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230264"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5478632"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5247361"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5016090"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621506" y="755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4" name="pt194"/>
            <p:cNvSpPr/>
            <p:nvPr/>
          </p:nvSpPr>
          <p:spPr>
            <a:xfrm>
              <a:off x="7794960" y="755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5" name="pt195"/>
            <p:cNvSpPr/>
            <p:nvPr/>
          </p:nvSpPr>
          <p:spPr>
            <a:xfrm>
              <a:off x="7852778" y="755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6" name="pt196"/>
            <p:cNvSpPr/>
            <p:nvPr/>
          </p:nvSpPr>
          <p:spPr>
            <a:xfrm>
              <a:off x="7852778" y="1011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7" name="pt197"/>
            <p:cNvSpPr/>
            <p:nvPr/>
          </p:nvSpPr>
          <p:spPr>
            <a:xfrm>
              <a:off x="7794960" y="1011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8" name="pt198"/>
            <p:cNvSpPr/>
            <p:nvPr/>
          </p:nvSpPr>
          <p:spPr>
            <a:xfrm>
              <a:off x="7852778" y="1011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9" name="pt199"/>
            <p:cNvSpPr/>
            <p:nvPr/>
          </p:nvSpPr>
          <p:spPr>
            <a:xfrm>
              <a:off x="7390235" y="485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0" name="pt200"/>
            <p:cNvSpPr/>
            <p:nvPr/>
          </p:nvSpPr>
          <p:spPr>
            <a:xfrm>
              <a:off x="6869875" y="485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1" name="pt201"/>
            <p:cNvSpPr/>
            <p:nvPr/>
          </p:nvSpPr>
          <p:spPr>
            <a:xfrm>
              <a:off x="7101146" y="485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2" name="pt202"/>
            <p:cNvSpPr/>
            <p:nvPr/>
          </p:nvSpPr>
          <p:spPr>
            <a:xfrm>
              <a:off x="7679324" y="1267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7852778" y="1267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7852778" y="1267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852778" y="152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794960" y="152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852778" y="152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7505871" y="4339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7737142" y="4339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7679324" y="4339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7332417" y="280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7737142" y="280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794960" y="280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852778" y="177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852778" y="177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7852778" y="177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7679324" y="4595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7101146" y="4595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7216782" y="4595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6407333" y="382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7332417" y="382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7737142" y="382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852778" y="305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794960" y="305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794960" y="305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852778" y="203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852778" y="203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852778" y="203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7852778" y="229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7852778" y="229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7852778" y="229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737142" y="331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737142" y="331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794960" y="331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852778" y="254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852778" y="254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852778" y="254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852778" y="510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4904070" y="510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927693" y="510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6580786" y="5363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6812057" y="5363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6465150" y="5363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7794960" y="408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7737142" y="408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737142" y="408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852778" y="357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794960" y="357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794960" y="357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5886972" y="561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5193159" y="561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4961888" y="561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tx253"/>
            <p:cNvSpPr/>
            <p:nvPr/>
          </p:nvSpPr>
          <p:spPr>
            <a:xfrm>
              <a:off x="1338799" y="5609772"/>
              <a:ext cx="49699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Yemen*</a:t>
              </a:r>
            </a:p>
          </p:txBody>
        </p:sp>
        <p:sp>
          <p:nvSpPr>
            <p:cNvPr id="254" name="tx254"/>
            <p:cNvSpPr/>
            <p:nvPr/>
          </p:nvSpPr>
          <p:spPr>
            <a:xfrm>
              <a:off x="1463152" y="5326010"/>
              <a:ext cx="37264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Syria*</a:t>
              </a:r>
            </a:p>
          </p:txBody>
        </p:sp>
        <p:sp>
          <p:nvSpPr>
            <p:cNvPr id="255" name="tx255"/>
            <p:cNvSpPr/>
            <p:nvPr/>
          </p:nvSpPr>
          <p:spPr>
            <a:xfrm>
              <a:off x="1377476" y="5097705"/>
              <a:ext cx="4583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Sudan*</a:t>
              </a:r>
            </a:p>
          </p:txBody>
        </p:sp>
        <p:sp>
          <p:nvSpPr>
            <p:cNvPr id="256" name="tx256"/>
            <p:cNvSpPr/>
            <p:nvPr/>
          </p:nvSpPr>
          <p:spPr>
            <a:xfrm>
              <a:off x="1369905" y="4815716"/>
              <a:ext cx="46589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Djibouti</a:t>
              </a:r>
            </a:p>
          </p:txBody>
        </p:sp>
        <p:sp>
          <p:nvSpPr>
            <p:cNvPr id="257" name="tx257"/>
            <p:cNvSpPr/>
            <p:nvPr/>
          </p:nvSpPr>
          <p:spPr>
            <a:xfrm>
              <a:off x="1291937" y="4587478"/>
              <a:ext cx="54386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Lebanon</a:t>
              </a:r>
            </a:p>
          </p:txBody>
        </p:sp>
        <p:sp>
          <p:nvSpPr>
            <p:cNvPr id="258" name="tx258"/>
            <p:cNvSpPr/>
            <p:nvPr/>
          </p:nvSpPr>
          <p:spPr>
            <a:xfrm>
              <a:off x="1595075" y="4305353"/>
              <a:ext cx="24072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Iraq</a:t>
              </a:r>
            </a:p>
          </p:txBody>
        </p:sp>
        <p:sp>
          <p:nvSpPr>
            <p:cNvPr id="259" name="tx259"/>
            <p:cNvSpPr/>
            <p:nvPr/>
          </p:nvSpPr>
          <p:spPr>
            <a:xfrm>
              <a:off x="1385457" y="4075479"/>
              <a:ext cx="45034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Tunisia</a:t>
              </a:r>
            </a:p>
          </p:txBody>
        </p:sp>
        <p:sp>
          <p:nvSpPr>
            <p:cNvPr id="260" name="tx260"/>
            <p:cNvSpPr/>
            <p:nvPr/>
          </p:nvSpPr>
          <p:spPr>
            <a:xfrm>
              <a:off x="1501828" y="3791716"/>
              <a:ext cx="3339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Libya</a:t>
              </a:r>
            </a:p>
          </p:txBody>
        </p:sp>
        <p:sp>
          <p:nvSpPr>
            <p:cNvPr id="261" name="tx261"/>
            <p:cNvSpPr/>
            <p:nvPr/>
          </p:nvSpPr>
          <p:spPr>
            <a:xfrm>
              <a:off x="508103" y="3563411"/>
              <a:ext cx="403820"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United</a:t>
              </a:r>
            </a:p>
          </p:txBody>
        </p:sp>
        <p:sp>
          <p:nvSpPr>
            <p:cNvPr id="262" name="tx262"/>
            <p:cNvSpPr/>
            <p:nvPr/>
          </p:nvSpPr>
          <p:spPr>
            <a:xfrm>
              <a:off x="950736" y="3563479"/>
              <a:ext cx="2950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Arab</a:t>
              </a:r>
            </a:p>
          </p:txBody>
        </p:sp>
        <p:sp>
          <p:nvSpPr>
            <p:cNvPr id="263" name="tx263"/>
            <p:cNvSpPr/>
            <p:nvPr/>
          </p:nvSpPr>
          <p:spPr>
            <a:xfrm>
              <a:off x="1284638" y="3563479"/>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Emirates</a:t>
              </a:r>
            </a:p>
          </p:txBody>
        </p:sp>
        <p:sp>
          <p:nvSpPr>
            <p:cNvPr id="264" name="tx264"/>
            <p:cNvSpPr/>
            <p:nvPr/>
          </p:nvSpPr>
          <p:spPr>
            <a:xfrm>
              <a:off x="1035866" y="3305705"/>
              <a:ext cx="35729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Saudi</a:t>
              </a:r>
            </a:p>
          </p:txBody>
        </p:sp>
        <p:sp>
          <p:nvSpPr>
            <p:cNvPr id="265" name="tx265"/>
            <p:cNvSpPr/>
            <p:nvPr/>
          </p:nvSpPr>
          <p:spPr>
            <a:xfrm>
              <a:off x="1431978" y="3307479"/>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Arabia</a:t>
              </a:r>
            </a:p>
          </p:txBody>
        </p:sp>
        <p:sp>
          <p:nvSpPr>
            <p:cNvPr id="266" name="tx266"/>
            <p:cNvSpPr/>
            <p:nvPr/>
          </p:nvSpPr>
          <p:spPr>
            <a:xfrm>
              <a:off x="1300123" y="305147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Morocco</a:t>
              </a:r>
            </a:p>
          </p:txBody>
        </p:sp>
        <p:sp>
          <p:nvSpPr>
            <p:cNvPr id="267" name="tx267"/>
            <p:cNvSpPr/>
            <p:nvPr/>
          </p:nvSpPr>
          <p:spPr>
            <a:xfrm>
              <a:off x="1408649" y="2795411"/>
              <a:ext cx="427149"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Jordan</a:t>
              </a:r>
            </a:p>
          </p:txBody>
        </p:sp>
        <p:sp>
          <p:nvSpPr>
            <p:cNvPr id="268" name="tx268"/>
            <p:cNvSpPr/>
            <p:nvPr/>
          </p:nvSpPr>
          <p:spPr>
            <a:xfrm>
              <a:off x="740777" y="2537706"/>
              <a:ext cx="32619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State</a:t>
              </a:r>
            </a:p>
          </p:txBody>
        </p:sp>
        <p:sp>
          <p:nvSpPr>
            <p:cNvPr id="269" name="tx269"/>
            <p:cNvSpPr/>
            <p:nvPr/>
          </p:nvSpPr>
          <p:spPr>
            <a:xfrm>
              <a:off x="1105784" y="2537774"/>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of</a:t>
              </a:r>
            </a:p>
          </p:txBody>
        </p:sp>
        <p:sp>
          <p:nvSpPr>
            <p:cNvPr id="270" name="tx270"/>
            <p:cNvSpPr/>
            <p:nvPr/>
          </p:nvSpPr>
          <p:spPr>
            <a:xfrm>
              <a:off x="1261105" y="2539479"/>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Palestine</a:t>
              </a:r>
            </a:p>
          </p:txBody>
        </p:sp>
        <p:sp>
          <p:nvSpPr>
            <p:cNvPr id="271" name="tx271"/>
            <p:cNvSpPr/>
            <p:nvPr/>
          </p:nvSpPr>
          <p:spPr>
            <a:xfrm>
              <a:off x="1486412" y="2275567"/>
              <a:ext cx="349386" cy="10954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Qatar</a:t>
              </a:r>
            </a:p>
          </p:txBody>
        </p:sp>
        <p:sp>
          <p:nvSpPr>
            <p:cNvPr id="272" name="tx272"/>
            <p:cNvSpPr/>
            <p:nvPr/>
          </p:nvSpPr>
          <p:spPr>
            <a:xfrm>
              <a:off x="1455375" y="2025638"/>
              <a:ext cx="380423"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Oman</a:t>
              </a:r>
            </a:p>
          </p:txBody>
        </p:sp>
        <p:sp>
          <p:nvSpPr>
            <p:cNvPr id="273" name="tx273"/>
            <p:cNvSpPr/>
            <p:nvPr/>
          </p:nvSpPr>
          <p:spPr>
            <a:xfrm>
              <a:off x="1416494" y="1771480"/>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Kuwait</a:t>
              </a:r>
            </a:p>
          </p:txBody>
        </p:sp>
        <p:sp>
          <p:nvSpPr>
            <p:cNvPr id="274" name="tx274"/>
            <p:cNvSpPr/>
            <p:nvPr/>
          </p:nvSpPr>
          <p:spPr>
            <a:xfrm>
              <a:off x="1595075" y="1515480"/>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Iran</a:t>
              </a:r>
            </a:p>
          </p:txBody>
        </p:sp>
        <p:sp>
          <p:nvSpPr>
            <p:cNvPr id="275" name="tx275"/>
            <p:cNvSpPr/>
            <p:nvPr/>
          </p:nvSpPr>
          <p:spPr>
            <a:xfrm>
              <a:off x="1478568" y="1231717"/>
              <a:ext cx="35723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Egypt</a:t>
              </a:r>
            </a:p>
          </p:txBody>
        </p:sp>
        <p:sp>
          <p:nvSpPr>
            <p:cNvPr id="276" name="tx276"/>
            <p:cNvSpPr/>
            <p:nvPr/>
          </p:nvSpPr>
          <p:spPr>
            <a:xfrm>
              <a:off x="1354284" y="1003480"/>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Bahrain</a:t>
              </a:r>
            </a:p>
          </p:txBody>
        </p:sp>
        <p:sp>
          <p:nvSpPr>
            <p:cNvPr id="277" name="tx277"/>
            <p:cNvSpPr/>
            <p:nvPr/>
          </p:nvSpPr>
          <p:spPr>
            <a:xfrm>
              <a:off x="1400941" y="719718"/>
              <a:ext cx="43485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Algeria</a:t>
              </a:r>
            </a:p>
          </p:txBody>
        </p:sp>
        <p:sp>
          <p:nvSpPr>
            <p:cNvPr id="278" name="tx278"/>
            <p:cNvSpPr/>
            <p:nvPr/>
          </p:nvSpPr>
          <p:spPr>
            <a:xfrm>
              <a:off x="2156440"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9" name="tx279"/>
            <p:cNvSpPr/>
            <p:nvPr/>
          </p:nvSpPr>
          <p:spPr>
            <a:xfrm>
              <a:off x="3570807"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0" name="tx280"/>
            <p:cNvSpPr/>
            <p:nvPr/>
          </p:nvSpPr>
          <p:spPr>
            <a:xfrm>
              <a:off x="501625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81" name="tx281"/>
            <p:cNvSpPr/>
            <p:nvPr/>
          </p:nvSpPr>
          <p:spPr>
            <a:xfrm>
              <a:off x="6461697"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82" name="tx282"/>
            <p:cNvSpPr/>
            <p:nvPr/>
          </p:nvSpPr>
          <p:spPr>
            <a:xfrm>
              <a:off x="7876065"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83" name="tx283"/>
            <p:cNvSpPr/>
            <p:nvPr/>
          </p:nvSpPr>
          <p:spPr>
            <a:xfrm>
              <a:off x="4647507"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4" name="pt28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85" name="pt28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86" name="pt28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7" name="tx28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88" name="tx28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89" name="tx28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0" name="tx290"/>
            <p:cNvSpPr/>
            <p:nvPr/>
          </p:nvSpPr>
          <p:spPr>
            <a:xfrm>
              <a:off x="1898429" y="399578"/>
              <a:ext cx="3503577"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MENA, 2019-2025</a:t>
              </a:r>
            </a:p>
          </p:txBody>
        </p:sp>
        <p:sp>
          <p:nvSpPr>
            <p:cNvPr id="291" name="tx29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293" name="tx29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4" name="tx29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DTP1 coverage across years 2019 to 2025 (grey bars), and coverage in specific years (dots), by country. The chart can be used for assessing recovery to pre-pandemic levels and progress beyond 2019.
In 2024, 9 (out of 20) countries had lower coverage than in 2019.
In 2025, 3 countries had lower DTP1 coverage than in 2024.
In 2025, 8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52095" y="529850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52095" y="4839195"/>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52095" y="4379888"/>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52095" y="3920581"/>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52095" y="3461274"/>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52095" y="3001966"/>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52095" y="2542659"/>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2095" y="208335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369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200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030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860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690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20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911468" y="2083352"/>
              <a:ext cx="226404" cy="0"/>
            </a:xfrm>
            <a:custGeom>
              <a:avLst/>
              <a:gdLst/>
              <a:ahLst/>
              <a:cxnLst/>
              <a:rect l="0" t="0" r="0" b="0"/>
              <a:pathLst>
                <a:path w="226404">
                  <a:moveTo>
                    <a:pt x="0" y="0"/>
                  </a:moveTo>
                  <a:lnTo>
                    <a:pt x="226404"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430359" y="2542659"/>
              <a:ext cx="226404" cy="0"/>
            </a:xfrm>
            <a:custGeom>
              <a:avLst/>
              <a:gdLst/>
              <a:ahLst/>
              <a:cxnLst/>
              <a:rect l="0" t="0" r="0" b="0"/>
              <a:pathLst>
                <a:path w="226404">
                  <a:moveTo>
                    <a:pt x="0" y="0"/>
                  </a:moveTo>
                  <a:lnTo>
                    <a:pt x="226404"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982219" y="3001966"/>
              <a:ext cx="113202" cy="0"/>
            </a:xfrm>
            <a:custGeom>
              <a:avLst/>
              <a:gdLst/>
              <a:ahLst/>
              <a:cxnLst/>
              <a:rect l="0" t="0" r="0" b="0"/>
              <a:pathLst>
                <a:path w="113202">
                  <a:moveTo>
                    <a:pt x="0" y="0"/>
                  </a:moveTo>
                  <a:lnTo>
                    <a:pt x="113202"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953919" y="3461274"/>
              <a:ext cx="70751" cy="0"/>
            </a:xfrm>
            <a:custGeom>
              <a:avLst/>
              <a:gdLst/>
              <a:ahLst/>
              <a:cxnLst/>
              <a:rect l="0" t="0" r="0" b="0"/>
              <a:pathLst>
                <a:path w="70751">
                  <a:moveTo>
                    <a:pt x="0" y="0"/>
                  </a:moveTo>
                  <a:lnTo>
                    <a:pt x="70751"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798266" y="3920581"/>
              <a:ext cx="28300" cy="0"/>
            </a:xfrm>
            <a:custGeom>
              <a:avLst/>
              <a:gdLst/>
              <a:ahLst/>
              <a:cxnLst/>
              <a:rect l="0" t="0" r="0" b="0"/>
              <a:pathLst>
                <a:path w="28300">
                  <a:moveTo>
                    <a:pt x="0" y="0"/>
                  </a:moveTo>
                  <a:lnTo>
                    <a:pt x="28300"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3123722" y="4379888"/>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3109572" y="4839195"/>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3123722" y="5298502"/>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26" name="pt26"/>
            <p:cNvSpPr/>
            <p:nvPr/>
          </p:nvSpPr>
          <p:spPr>
            <a:xfrm>
              <a:off x="3020170"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949419"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3090922"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977719"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3133372"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3119222"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3133372"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906968"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822067"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793766"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3119222"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3105072"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3133372"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3119222"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652264"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425859"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979518" y="34161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3" name="pt43"/>
            <p:cNvSpPr/>
            <p:nvPr/>
          </p:nvSpPr>
          <p:spPr>
            <a:xfrm>
              <a:off x="2908767"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3050270" y="29568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5" name="pt45"/>
            <p:cNvSpPr/>
            <p:nvPr/>
          </p:nvSpPr>
          <p:spPr>
            <a:xfrm>
              <a:off x="2937068"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pt46"/>
            <p:cNvSpPr/>
            <p:nvPr/>
          </p:nvSpPr>
          <p:spPr>
            <a:xfrm>
              <a:off x="3092720" y="43347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7" name="pt47"/>
            <p:cNvSpPr/>
            <p:nvPr/>
          </p:nvSpPr>
          <p:spPr>
            <a:xfrm>
              <a:off x="3078570"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3092720" y="203820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2866316"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781415" y="387542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1" name="pt51"/>
            <p:cNvSpPr/>
            <p:nvPr/>
          </p:nvSpPr>
          <p:spPr>
            <a:xfrm>
              <a:off x="2753114"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3078570" y="47940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3" name="pt53"/>
            <p:cNvSpPr/>
            <p:nvPr/>
          </p:nvSpPr>
          <p:spPr>
            <a:xfrm>
              <a:off x="3064420"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3092720" y="52533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3078570"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611612" y="24975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385207"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tx58"/>
            <p:cNvSpPr/>
            <p:nvPr/>
          </p:nvSpPr>
          <p:spPr>
            <a:xfrm>
              <a:off x="3261461" y="341542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59" name="tx59"/>
            <p:cNvSpPr/>
            <p:nvPr/>
          </p:nvSpPr>
          <p:spPr>
            <a:xfrm>
              <a:off x="3261461" y="295612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0" name="tx60"/>
            <p:cNvSpPr/>
            <p:nvPr/>
          </p:nvSpPr>
          <p:spPr>
            <a:xfrm>
              <a:off x="3261461" y="433404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1" name="tx61"/>
            <p:cNvSpPr/>
            <p:nvPr/>
          </p:nvSpPr>
          <p:spPr>
            <a:xfrm>
              <a:off x="3229307" y="203750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62" name="tx62"/>
            <p:cNvSpPr/>
            <p:nvPr/>
          </p:nvSpPr>
          <p:spPr>
            <a:xfrm>
              <a:off x="3261461" y="387473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3" name="tx63"/>
            <p:cNvSpPr/>
            <p:nvPr/>
          </p:nvSpPr>
          <p:spPr>
            <a:xfrm>
              <a:off x="3261461" y="479334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4" name="tx64"/>
            <p:cNvSpPr/>
            <p:nvPr/>
          </p:nvSpPr>
          <p:spPr>
            <a:xfrm>
              <a:off x="3261461" y="52526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5" name="tx65"/>
            <p:cNvSpPr/>
            <p:nvPr/>
          </p:nvSpPr>
          <p:spPr>
            <a:xfrm>
              <a:off x="3229307" y="2496813"/>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66" name="rc66"/>
            <p:cNvSpPr/>
            <p:nvPr/>
          </p:nvSpPr>
          <p:spPr>
            <a:xfrm>
              <a:off x="1652095" y="1807768"/>
              <a:ext cx="1867834" cy="3766318"/>
            </a:xfrm>
            <a:prstGeom prst="rect">
              <a:avLst/>
            </a:prstGeom>
            <a:ln w="13550" cap="rnd">
              <a:solidFill>
                <a:srgbClr val="999999">
                  <a:alpha val="100000"/>
                </a:srgbClr>
              </a:solidFill>
              <a:prstDash val="solid"/>
              <a:round/>
            </a:ln>
          </p:spPr>
          <p:txBody>
            <a:bodyPr/>
            <a:lstStyle/>
            <a:p>
              <a:endParaRPr/>
            </a:p>
          </p:txBody>
        </p:sp>
        <p:sp>
          <p:nvSpPr>
            <p:cNvPr id="67" name="pl67"/>
            <p:cNvSpPr/>
            <p:nvPr/>
          </p:nvSpPr>
          <p:spPr>
            <a:xfrm>
              <a:off x="4311300" y="5209604"/>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4311300" y="460213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4311300" y="399466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4311300" y="338719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4311300" y="2779721"/>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4311300" y="2172250"/>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43962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46792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9622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452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52822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8112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443321" y="2172250"/>
              <a:ext cx="325455" cy="0"/>
            </a:xfrm>
            <a:custGeom>
              <a:avLst/>
              <a:gdLst/>
              <a:ahLst/>
              <a:cxnLst/>
              <a:rect l="0" t="0" r="0" b="0"/>
              <a:pathLst>
                <a:path w="325455">
                  <a:moveTo>
                    <a:pt x="0" y="0"/>
                  </a:moveTo>
                  <a:lnTo>
                    <a:pt x="325455" y="0"/>
                  </a:lnTo>
                </a:path>
              </a:pathLst>
            </a:custGeom>
            <a:ln w="81303" cap="flat">
              <a:solidFill>
                <a:srgbClr val="E8E8E8">
                  <a:alpha val="100000"/>
                </a:srgbClr>
              </a:solidFill>
              <a:prstDash val="solid"/>
              <a:round/>
            </a:ln>
          </p:spPr>
          <p:txBody>
            <a:bodyPr/>
            <a:lstStyle/>
            <a:p>
              <a:endParaRPr/>
            </a:p>
          </p:txBody>
        </p:sp>
        <p:sp>
          <p:nvSpPr>
            <p:cNvPr id="80" name="pl80"/>
            <p:cNvSpPr/>
            <p:nvPr/>
          </p:nvSpPr>
          <p:spPr>
            <a:xfrm>
              <a:off x="5669725" y="2779721"/>
              <a:ext cx="113202" cy="0"/>
            </a:xfrm>
            <a:custGeom>
              <a:avLst/>
              <a:gdLst/>
              <a:ahLst/>
              <a:cxnLst/>
              <a:rect l="0" t="0" r="0" b="0"/>
              <a:pathLst>
                <a:path w="113202">
                  <a:moveTo>
                    <a:pt x="0" y="0"/>
                  </a:moveTo>
                  <a:lnTo>
                    <a:pt x="113202" y="0"/>
                  </a:lnTo>
                </a:path>
              </a:pathLst>
            </a:custGeom>
            <a:ln w="81303" cap="flat">
              <a:solidFill>
                <a:srgbClr val="E8E8E8">
                  <a:alpha val="100000"/>
                </a:srgbClr>
              </a:solidFill>
              <a:prstDash val="solid"/>
              <a:round/>
            </a:ln>
          </p:spPr>
          <p:txBody>
            <a:bodyPr/>
            <a:lstStyle/>
            <a:p>
              <a:endParaRPr/>
            </a:p>
          </p:txBody>
        </p:sp>
        <p:sp>
          <p:nvSpPr>
            <p:cNvPr id="81" name="pl81"/>
            <p:cNvSpPr/>
            <p:nvPr/>
          </p:nvSpPr>
          <p:spPr>
            <a:xfrm>
              <a:off x="5740476" y="3387192"/>
              <a:ext cx="56601" cy="0"/>
            </a:xfrm>
            <a:custGeom>
              <a:avLst/>
              <a:gdLst/>
              <a:ahLst/>
              <a:cxnLst/>
              <a:rect l="0" t="0" r="0" b="0"/>
              <a:pathLst>
                <a:path w="56601">
                  <a:moveTo>
                    <a:pt x="0" y="0"/>
                  </a:moveTo>
                  <a:lnTo>
                    <a:pt x="56601" y="0"/>
                  </a:lnTo>
                </a:path>
              </a:pathLst>
            </a:custGeom>
            <a:ln w="81303" cap="flat">
              <a:solidFill>
                <a:srgbClr val="E8E8E8">
                  <a:alpha val="100000"/>
                </a:srgbClr>
              </a:solidFill>
              <a:prstDash val="solid"/>
              <a:round/>
            </a:ln>
          </p:spPr>
          <p:txBody>
            <a:bodyPr/>
            <a:lstStyle/>
            <a:p>
              <a:endParaRPr/>
            </a:p>
          </p:txBody>
        </p:sp>
        <p:sp>
          <p:nvSpPr>
            <p:cNvPr id="82" name="pl82"/>
            <p:cNvSpPr/>
            <p:nvPr/>
          </p:nvSpPr>
          <p:spPr>
            <a:xfrm>
              <a:off x="5754627" y="3994663"/>
              <a:ext cx="42450" cy="0"/>
            </a:xfrm>
            <a:custGeom>
              <a:avLst/>
              <a:gdLst/>
              <a:ahLst/>
              <a:cxnLst/>
              <a:rect l="0" t="0" r="0" b="0"/>
              <a:pathLst>
                <a:path w="42450">
                  <a:moveTo>
                    <a:pt x="0" y="0"/>
                  </a:moveTo>
                  <a:lnTo>
                    <a:pt x="42450" y="0"/>
                  </a:lnTo>
                </a:path>
              </a:pathLst>
            </a:custGeom>
            <a:ln w="81303" cap="flat">
              <a:solidFill>
                <a:srgbClr val="E8E8E8">
                  <a:alpha val="100000"/>
                </a:srgbClr>
              </a:solidFill>
              <a:prstDash val="solid"/>
              <a:round/>
            </a:ln>
          </p:spPr>
          <p:txBody>
            <a:bodyPr/>
            <a:lstStyle/>
            <a:p>
              <a:endParaRPr/>
            </a:p>
          </p:txBody>
        </p:sp>
        <p:sp>
          <p:nvSpPr>
            <p:cNvPr id="83" name="pl83"/>
            <p:cNvSpPr/>
            <p:nvPr/>
          </p:nvSpPr>
          <p:spPr>
            <a:xfrm>
              <a:off x="5712176" y="4602133"/>
              <a:ext cx="42450" cy="0"/>
            </a:xfrm>
            <a:custGeom>
              <a:avLst/>
              <a:gdLst/>
              <a:ahLst/>
              <a:cxnLst/>
              <a:rect l="0" t="0" r="0" b="0"/>
              <a:pathLst>
                <a:path w="42450">
                  <a:moveTo>
                    <a:pt x="0" y="0"/>
                  </a:moveTo>
                  <a:lnTo>
                    <a:pt x="42450" y="0"/>
                  </a:lnTo>
                </a:path>
              </a:pathLst>
            </a:custGeom>
            <a:ln w="81303" cap="flat">
              <a:solidFill>
                <a:srgbClr val="E8E8E8">
                  <a:alpha val="100000"/>
                </a:srgbClr>
              </a:solidFill>
              <a:prstDash val="solid"/>
              <a:round/>
            </a:ln>
          </p:spPr>
          <p:txBody>
            <a:bodyPr/>
            <a:lstStyle/>
            <a:p>
              <a:endParaRPr/>
            </a:p>
          </p:txBody>
        </p:sp>
        <p:sp>
          <p:nvSpPr>
            <p:cNvPr id="84" name="pl84"/>
            <p:cNvSpPr/>
            <p:nvPr/>
          </p:nvSpPr>
          <p:spPr>
            <a:xfrm>
              <a:off x="5768777" y="5209604"/>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85" name="pt85"/>
            <p:cNvSpPr/>
            <p:nvPr/>
          </p:nvSpPr>
          <p:spPr>
            <a:xfrm>
              <a:off x="5735976"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792577"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750127"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792577"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707676"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750127"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665225"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5778427"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438821"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764277"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764277"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778427"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695324"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5751925"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9" name="pt99"/>
            <p:cNvSpPr/>
            <p:nvPr/>
          </p:nvSpPr>
          <p:spPr>
            <a:xfrm>
              <a:off x="5709475"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0" name="pt100"/>
            <p:cNvSpPr/>
            <p:nvPr/>
          </p:nvSpPr>
          <p:spPr>
            <a:xfrm>
              <a:off x="5751925"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5667024"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2" name="pt102"/>
            <p:cNvSpPr/>
            <p:nvPr/>
          </p:nvSpPr>
          <p:spPr>
            <a:xfrm>
              <a:off x="5709475"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5624573"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5737775"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5" name="pt105"/>
            <p:cNvSpPr/>
            <p:nvPr/>
          </p:nvSpPr>
          <p:spPr>
            <a:xfrm>
              <a:off x="5398169"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5723625"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7" name="pt107"/>
            <p:cNvSpPr/>
            <p:nvPr/>
          </p:nvSpPr>
          <p:spPr>
            <a:xfrm>
              <a:off x="5723625"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8" name="pt108"/>
            <p:cNvSpPr/>
            <p:nvPr/>
          </p:nvSpPr>
          <p:spPr>
            <a:xfrm>
              <a:off x="5737775"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tx109"/>
            <p:cNvSpPr/>
            <p:nvPr/>
          </p:nvSpPr>
          <p:spPr>
            <a:xfrm>
              <a:off x="5906156"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10" name="tx110"/>
            <p:cNvSpPr/>
            <p:nvPr/>
          </p:nvSpPr>
          <p:spPr>
            <a:xfrm>
              <a:off x="5906156"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1" name="tx111"/>
            <p:cNvSpPr/>
            <p:nvPr/>
          </p:nvSpPr>
          <p:spPr>
            <a:xfrm>
              <a:off x="5906156"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2" name="tx112"/>
            <p:cNvSpPr/>
            <p:nvPr/>
          </p:nvSpPr>
          <p:spPr>
            <a:xfrm>
              <a:off x="5906156" y="273387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13" name="tx113"/>
            <p:cNvSpPr/>
            <p:nvPr/>
          </p:nvSpPr>
          <p:spPr>
            <a:xfrm>
              <a:off x="5874001" y="212640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+23%</a:t>
              </a:r>
            </a:p>
          </p:txBody>
        </p:sp>
        <p:sp>
          <p:nvSpPr>
            <p:cNvPr id="114" name="tx114"/>
            <p:cNvSpPr/>
            <p:nvPr/>
          </p:nvSpPr>
          <p:spPr>
            <a:xfrm>
              <a:off x="5906156"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5" name="rc115"/>
            <p:cNvSpPr/>
            <p:nvPr/>
          </p:nvSpPr>
          <p:spPr>
            <a:xfrm>
              <a:off x="4311300" y="1807768"/>
              <a:ext cx="1867834"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206576" y="5209604"/>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206576" y="460213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206576" y="399466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206576" y="338719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206576" y="2779721"/>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206576" y="2172250"/>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2914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5744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8574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81404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84234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870650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692353" y="217225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9" name="pl129"/>
            <p:cNvSpPr/>
            <p:nvPr/>
          </p:nvSpPr>
          <p:spPr>
            <a:xfrm>
              <a:off x="8692353" y="277972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8692353" y="33871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1" name="pl131"/>
            <p:cNvSpPr/>
            <p:nvPr/>
          </p:nvSpPr>
          <p:spPr>
            <a:xfrm>
              <a:off x="8692353" y="39946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2" name="pl132"/>
            <p:cNvSpPr/>
            <p:nvPr/>
          </p:nvSpPr>
          <p:spPr>
            <a:xfrm>
              <a:off x="8692353" y="460213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692353" y="52096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t134"/>
            <p:cNvSpPr/>
            <p:nvPr/>
          </p:nvSpPr>
          <p:spPr>
            <a:xfrm>
              <a:off x="8687853"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8687853"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8687853"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687853"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8687853"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687853"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687853"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687853"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68785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68785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687853"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687853"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647202"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8647202"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8647202"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8647202"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8647202"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8647202"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8647202"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3" name="pt153"/>
            <p:cNvSpPr/>
            <p:nvPr/>
          </p:nvSpPr>
          <p:spPr>
            <a:xfrm>
              <a:off x="8647202"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8647202"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8647202"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8647202"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8647202"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tx158"/>
            <p:cNvSpPr/>
            <p:nvPr/>
          </p:nvSpPr>
          <p:spPr>
            <a:xfrm>
              <a:off x="8835195" y="21264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59" name="tx159"/>
            <p:cNvSpPr/>
            <p:nvPr/>
          </p:nvSpPr>
          <p:spPr>
            <a:xfrm>
              <a:off x="8835195" y="273387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0" name="tx160"/>
            <p:cNvSpPr/>
            <p:nvPr/>
          </p:nvSpPr>
          <p:spPr>
            <a:xfrm>
              <a:off x="8835195" y="334134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1" name="tx161"/>
            <p:cNvSpPr/>
            <p:nvPr/>
          </p:nvSpPr>
          <p:spPr>
            <a:xfrm>
              <a:off x="8835195" y="394881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2" name="tx162"/>
            <p:cNvSpPr/>
            <p:nvPr/>
          </p:nvSpPr>
          <p:spPr>
            <a:xfrm>
              <a:off x="8835195" y="455628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3" name="tx163"/>
            <p:cNvSpPr/>
            <p:nvPr/>
          </p:nvSpPr>
          <p:spPr>
            <a:xfrm>
              <a:off x="8835195" y="516375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4" name="rc164"/>
            <p:cNvSpPr/>
            <p:nvPr/>
          </p:nvSpPr>
          <p:spPr>
            <a:xfrm>
              <a:off x="7206576" y="1807768"/>
              <a:ext cx="1867834" cy="3766318"/>
            </a:xfrm>
            <a:prstGeom prst="rect">
              <a:avLst/>
            </a:prstGeom>
            <a:ln w="13550" cap="rnd">
              <a:solidFill>
                <a:srgbClr val="999999">
                  <a:alpha val="100000"/>
                </a:srgbClr>
              </a:solidFill>
              <a:prstDash val="solid"/>
              <a:round/>
            </a:ln>
          </p:spPr>
          <p:txBody>
            <a:bodyPr/>
            <a:lstStyle/>
            <a:p>
              <a:endParaRPr/>
            </a:p>
          </p:txBody>
        </p:sp>
        <p:sp>
          <p:nvSpPr>
            <p:cNvPr id="165" name="rc165"/>
            <p:cNvSpPr/>
            <p:nvPr/>
          </p:nvSpPr>
          <p:spPr>
            <a:xfrm>
              <a:off x="1652095" y="1592905"/>
              <a:ext cx="18678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6" name="tx166"/>
            <p:cNvSpPr/>
            <p:nvPr/>
          </p:nvSpPr>
          <p:spPr>
            <a:xfrm>
              <a:off x="2346858"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67" name="rc167"/>
            <p:cNvSpPr/>
            <p:nvPr/>
          </p:nvSpPr>
          <p:spPr>
            <a:xfrm>
              <a:off x="4311300" y="1592905"/>
              <a:ext cx="18678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8" name="tx168"/>
            <p:cNvSpPr/>
            <p:nvPr/>
          </p:nvSpPr>
          <p:spPr>
            <a:xfrm>
              <a:off x="5030892"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69" name="rc169"/>
            <p:cNvSpPr/>
            <p:nvPr/>
          </p:nvSpPr>
          <p:spPr>
            <a:xfrm>
              <a:off x="7206576" y="1592905"/>
              <a:ext cx="18678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0" name="tx170"/>
            <p:cNvSpPr/>
            <p:nvPr/>
          </p:nvSpPr>
          <p:spPr>
            <a:xfrm>
              <a:off x="7994518"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1" name="pl171"/>
            <p:cNvSpPr/>
            <p:nvPr/>
          </p:nvSpPr>
          <p:spPr>
            <a:xfrm>
              <a:off x="1652095" y="5574087"/>
              <a:ext cx="1867834" cy="0"/>
            </a:xfrm>
            <a:custGeom>
              <a:avLst/>
              <a:gdLst/>
              <a:ahLst/>
              <a:cxnLst/>
              <a:rect l="0" t="0" r="0" b="0"/>
              <a:pathLst>
                <a:path w="1867834">
                  <a:moveTo>
                    <a:pt x="0" y="0"/>
                  </a:moveTo>
                  <a:lnTo>
                    <a:pt x="1867834" y="0"/>
                  </a:lnTo>
                </a:path>
              </a:pathLst>
            </a:custGeom>
            <a:ln w="8130" cap="flat">
              <a:solidFill>
                <a:srgbClr val="000000">
                  <a:alpha val="100000"/>
                </a:srgbClr>
              </a:solidFill>
              <a:prstDash val="solid"/>
              <a:round/>
            </a:ln>
          </p:spPr>
          <p:txBody>
            <a:bodyPr/>
            <a:lstStyle/>
            <a:p>
              <a:endParaRPr/>
            </a:p>
          </p:txBody>
        </p:sp>
        <p:sp>
          <p:nvSpPr>
            <p:cNvPr id="172" name="pl172"/>
            <p:cNvSpPr/>
            <p:nvPr/>
          </p:nvSpPr>
          <p:spPr>
            <a:xfrm>
              <a:off x="17369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3" name="pl173"/>
            <p:cNvSpPr/>
            <p:nvPr/>
          </p:nvSpPr>
          <p:spPr>
            <a:xfrm>
              <a:off x="20200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4" name="pl174"/>
            <p:cNvSpPr/>
            <p:nvPr/>
          </p:nvSpPr>
          <p:spPr>
            <a:xfrm>
              <a:off x="23030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5" name="pl175"/>
            <p:cNvSpPr/>
            <p:nvPr/>
          </p:nvSpPr>
          <p:spPr>
            <a:xfrm>
              <a:off x="25860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6" name="pl176"/>
            <p:cNvSpPr/>
            <p:nvPr/>
          </p:nvSpPr>
          <p:spPr>
            <a:xfrm>
              <a:off x="28690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7" name="pl177"/>
            <p:cNvSpPr/>
            <p:nvPr/>
          </p:nvSpPr>
          <p:spPr>
            <a:xfrm>
              <a:off x="31520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8" name="tx178"/>
            <p:cNvSpPr/>
            <p:nvPr/>
          </p:nvSpPr>
          <p:spPr>
            <a:xfrm>
              <a:off x="170591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9" name="tx179"/>
            <p:cNvSpPr/>
            <p:nvPr/>
          </p:nvSpPr>
          <p:spPr>
            <a:xfrm>
              <a:off x="195784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0" name="tx180"/>
            <p:cNvSpPr/>
            <p:nvPr/>
          </p:nvSpPr>
          <p:spPr>
            <a:xfrm>
              <a:off x="22408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1" name="tx181"/>
            <p:cNvSpPr/>
            <p:nvPr/>
          </p:nvSpPr>
          <p:spPr>
            <a:xfrm>
              <a:off x="252385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2" name="tx182"/>
            <p:cNvSpPr/>
            <p:nvPr/>
          </p:nvSpPr>
          <p:spPr>
            <a:xfrm>
              <a:off x="28068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83" name="tx183"/>
            <p:cNvSpPr/>
            <p:nvPr/>
          </p:nvSpPr>
          <p:spPr>
            <a:xfrm>
              <a:off x="305878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84" name="pl184"/>
            <p:cNvSpPr/>
            <p:nvPr/>
          </p:nvSpPr>
          <p:spPr>
            <a:xfrm>
              <a:off x="4311300" y="5574087"/>
              <a:ext cx="1867834" cy="0"/>
            </a:xfrm>
            <a:custGeom>
              <a:avLst/>
              <a:gdLst/>
              <a:ahLst/>
              <a:cxnLst/>
              <a:rect l="0" t="0" r="0" b="0"/>
              <a:pathLst>
                <a:path w="1867834">
                  <a:moveTo>
                    <a:pt x="0" y="0"/>
                  </a:moveTo>
                  <a:lnTo>
                    <a:pt x="1867834" y="0"/>
                  </a:lnTo>
                </a:path>
              </a:pathLst>
            </a:custGeom>
            <a:ln w="8130" cap="flat">
              <a:solidFill>
                <a:srgbClr val="000000">
                  <a:alpha val="100000"/>
                </a:srgbClr>
              </a:solidFill>
              <a:prstDash val="solid"/>
              <a:round/>
            </a:ln>
          </p:spPr>
          <p:txBody>
            <a:bodyPr/>
            <a:lstStyle/>
            <a:p>
              <a:endParaRPr/>
            </a:p>
          </p:txBody>
        </p:sp>
        <p:sp>
          <p:nvSpPr>
            <p:cNvPr id="185" name="pl185"/>
            <p:cNvSpPr/>
            <p:nvPr/>
          </p:nvSpPr>
          <p:spPr>
            <a:xfrm>
              <a:off x="43962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6" name="pl186"/>
            <p:cNvSpPr/>
            <p:nvPr/>
          </p:nvSpPr>
          <p:spPr>
            <a:xfrm>
              <a:off x="46792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7" name="pl187"/>
            <p:cNvSpPr/>
            <p:nvPr/>
          </p:nvSpPr>
          <p:spPr>
            <a:xfrm>
              <a:off x="49622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8" name="pl188"/>
            <p:cNvSpPr/>
            <p:nvPr/>
          </p:nvSpPr>
          <p:spPr>
            <a:xfrm>
              <a:off x="52452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9" name="pl189"/>
            <p:cNvSpPr/>
            <p:nvPr/>
          </p:nvSpPr>
          <p:spPr>
            <a:xfrm>
              <a:off x="552822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0" name="pl190"/>
            <p:cNvSpPr/>
            <p:nvPr/>
          </p:nvSpPr>
          <p:spPr>
            <a:xfrm>
              <a:off x="58112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1" name="tx191"/>
            <p:cNvSpPr/>
            <p:nvPr/>
          </p:nvSpPr>
          <p:spPr>
            <a:xfrm>
              <a:off x="436512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2" name="tx192"/>
            <p:cNvSpPr/>
            <p:nvPr/>
          </p:nvSpPr>
          <p:spPr>
            <a:xfrm>
              <a:off x="46170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3" name="tx193"/>
            <p:cNvSpPr/>
            <p:nvPr/>
          </p:nvSpPr>
          <p:spPr>
            <a:xfrm>
              <a:off x="49000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94" name="tx194"/>
            <p:cNvSpPr/>
            <p:nvPr/>
          </p:nvSpPr>
          <p:spPr>
            <a:xfrm>
              <a:off x="51830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95" name="tx195"/>
            <p:cNvSpPr/>
            <p:nvPr/>
          </p:nvSpPr>
          <p:spPr>
            <a:xfrm>
              <a:off x="546606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6" name="tx196"/>
            <p:cNvSpPr/>
            <p:nvPr/>
          </p:nvSpPr>
          <p:spPr>
            <a:xfrm>
              <a:off x="571799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7" name="pl197"/>
            <p:cNvSpPr/>
            <p:nvPr/>
          </p:nvSpPr>
          <p:spPr>
            <a:xfrm>
              <a:off x="7206576" y="5574087"/>
              <a:ext cx="1867834" cy="0"/>
            </a:xfrm>
            <a:custGeom>
              <a:avLst/>
              <a:gdLst/>
              <a:ahLst/>
              <a:cxnLst/>
              <a:rect l="0" t="0" r="0" b="0"/>
              <a:pathLst>
                <a:path w="1867834">
                  <a:moveTo>
                    <a:pt x="0" y="0"/>
                  </a:moveTo>
                  <a:lnTo>
                    <a:pt x="1867834" y="0"/>
                  </a:lnTo>
                </a:path>
              </a:pathLst>
            </a:custGeom>
            <a:ln w="8130" cap="flat">
              <a:solidFill>
                <a:srgbClr val="000000">
                  <a:alpha val="100000"/>
                </a:srgbClr>
              </a:solidFill>
              <a:prstDash val="solid"/>
              <a:round/>
            </a:ln>
          </p:spPr>
          <p:txBody>
            <a:bodyPr/>
            <a:lstStyle/>
            <a:p>
              <a:endParaRPr/>
            </a:p>
          </p:txBody>
        </p:sp>
        <p:sp>
          <p:nvSpPr>
            <p:cNvPr id="198" name="pl198"/>
            <p:cNvSpPr/>
            <p:nvPr/>
          </p:nvSpPr>
          <p:spPr>
            <a:xfrm>
              <a:off x="72914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75744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78574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81404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84234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870650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tx204"/>
            <p:cNvSpPr/>
            <p:nvPr/>
          </p:nvSpPr>
          <p:spPr>
            <a:xfrm>
              <a:off x="726040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751232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6" name="tx206"/>
            <p:cNvSpPr/>
            <p:nvPr/>
          </p:nvSpPr>
          <p:spPr>
            <a:xfrm>
              <a:off x="779533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7" name="tx207"/>
            <p:cNvSpPr/>
            <p:nvPr/>
          </p:nvSpPr>
          <p:spPr>
            <a:xfrm>
              <a:off x="80783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8" name="tx208"/>
            <p:cNvSpPr/>
            <p:nvPr/>
          </p:nvSpPr>
          <p:spPr>
            <a:xfrm>
              <a:off x="83613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a:off x="861327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0" name="tx210"/>
            <p:cNvSpPr/>
            <p:nvPr/>
          </p:nvSpPr>
          <p:spPr>
            <a:xfrm>
              <a:off x="6248723" y="5166876"/>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State of Palestine</a:t>
              </a:r>
            </a:p>
          </p:txBody>
        </p:sp>
        <p:sp>
          <p:nvSpPr>
            <p:cNvPr id="211" name="tx211"/>
            <p:cNvSpPr/>
            <p:nvPr/>
          </p:nvSpPr>
          <p:spPr>
            <a:xfrm>
              <a:off x="6845231" y="4554494"/>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Qatar</a:t>
              </a:r>
            </a:p>
          </p:txBody>
        </p:sp>
        <p:sp>
          <p:nvSpPr>
            <p:cNvPr id="212" name="tx212"/>
            <p:cNvSpPr/>
            <p:nvPr/>
          </p:nvSpPr>
          <p:spPr>
            <a:xfrm>
              <a:off x="6820402" y="3951879"/>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Oman</a:t>
              </a:r>
            </a:p>
          </p:txBody>
        </p:sp>
        <p:sp>
          <p:nvSpPr>
            <p:cNvPr id="213" name="tx213"/>
            <p:cNvSpPr/>
            <p:nvPr/>
          </p:nvSpPr>
          <p:spPr>
            <a:xfrm>
              <a:off x="6789297" y="3345882"/>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Kuwait</a:t>
              </a:r>
            </a:p>
          </p:txBody>
        </p:sp>
        <p:sp>
          <p:nvSpPr>
            <p:cNvPr id="214" name="tx214"/>
            <p:cNvSpPr/>
            <p:nvPr/>
          </p:nvSpPr>
          <p:spPr>
            <a:xfrm>
              <a:off x="6932162" y="2738411"/>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Iran</a:t>
              </a:r>
            </a:p>
          </p:txBody>
        </p:sp>
        <p:sp>
          <p:nvSpPr>
            <p:cNvPr id="215" name="tx215"/>
            <p:cNvSpPr/>
            <p:nvPr/>
          </p:nvSpPr>
          <p:spPr>
            <a:xfrm>
              <a:off x="6739529" y="2130941"/>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Bahrain</a:t>
              </a:r>
            </a:p>
          </p:txBody>
        </p:sp>
        <p:sp>
          <p:nvSpPr>
            <p:cNvPr id="216" name="tx216"/>
            <p:cNvSpPr/>
            <p:nvPr/>
          </p:nvSpPr>
          <p:spPr>
            <a:xfrm>
              <a:off x="3589518" y="5166876"/>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Saudi Arabia</a:t>
              </a:r>
            </a:p>
          </p:txBody>
        </p:sp>
        <p:sp>
          <p:nvSpPr>
            <p:cNvPr id="217" name="tx217"/>
            <p:cNvSpPr/>
            <p:nvPr/>
          </p:nvSpPr>
          <p:spPr>
            <a:xfrm>
              <a:off x="4036886" y="4539923"/>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218" name="tx218"/>
            <p:cNvSpPr/>
            <p:nvPr/>
          </p:nvSpPr>
          <p:spPr>
            <a:xfrm>
              <a:off x="3943680" y="3931143"/>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Egypt</a:t>
              </a:r>
            </a:p>
          </p:txBody>
        </p:sp>
        <p:sp>
          <p:nvSpPr>
            <p:cNvPr id="219" name="tx219"/>
            <p:cNvSpPr/>
            <p:nvPr/>
          </p:nvSpPr>
          <p:spPr>
            <a:xfrm>
              <a:off x="3881579" y="3323672"/>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Algeria</a:t>
              </a:r>
            </a:p>
          </p:txBody>
        </p:sp>
        <p:sp>
          <p:nvSpPr>
            <p:cNvPr id="220" name="tx220"/>
            <p:cNvSpPr/>
            <p:nvPr/>
          </p:nvSpPr>
          <p:spPr>
            <a:xfrm>
              <a:off x="3887745" y="2738357"/>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Jordan</a:t>
              </a:r>
            </a:p>
          </p:txBody>
        </p:sp>
        <p:sp>
          <p:nvSpPr>
            <p:cNvPr id="221" name="tx221"/>
            <p:cNvSpPr/>
            <p:nvPr/>
          </p:nvSpPr>
          <p:spPr>
            <a:xfrm>
              <a:off x="3962288" y="2108730"/>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222" name="tx222"/>
            <p:cNvSpPr/>
            <p:nvPr/>
          </p:nvSpPr>
          <p:spPr>
            <a:xfrm>
              <a:off x="508103" y="5257138"/>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United Arab Emirates</a:t>
              </a:r>
            </a:p>
          </p:txBody>
        </p:sp>
        <p:sp>
          <p:nvSpPr>
            <p:cNvPr id="223" name="tx223"/>
            <p:cNvSpPr/>
            <p:nvPr/>
          </p:nvSpPr>
          <p:spPr>
            <a:xfrm>
              <a:off x="1209986" y="4797885"/>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Tunisia</a:t>
              </a:r>
            </a:p>
          </p:txBody>
        </p:sp>
        <p:sp>
          <p:nvSpPr>
            <p:cNvPr id="224" name="tx224"/>
            <p:cNvSpPr/>
            <p:nvPr/>
          </p:nvSpPr>
          <p:spPr>
            <a:xfrm>
              <a:off x="1141719" y="4338578"/>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Morocco</a:t>
              </a:r>
            </a:p>
          </p:txBody>
        </p:sp>
        <p:sp>
          <p:nvSpPr>
            <p:cNvPr id="225" name="tx225"/>
            <p:cNvSpPr/>
            <p:nvPr/>
          </p:nvSpPr>
          <p:spPr>
            <a:xfrm>
              <a:off x="1315634" y="3855697"/>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226" name="tx226"/>
            <p:cNvSpPr/>
            <p:nvPr/>
          </p:nvSpPr>
          <p:spPr>
            <a:xfrm>
              <a:off x="1197544" y="3397754"/>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227" name="tx227"/>
            <p:cNvSpPr/>
            <p:nvPr/>
          </p:nvSpPr>
          <p:spPr>
            <a:xfrm>
              <a:off x="1135170" y="2960657"/>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Lebanon</a:t>
              </a:r>
            </a:p>
          </p:txBody>
        </p:sp>
        <p:sp>
          <p:nvSpPr>
            <p:cNvPr id="228" name="tx228"/>
            <p:cNvSpPr/>
            <p:nvPr/>
          </p:nvSpPr>
          <p:spPr>
            <a:xfrm>
              <a:off x="1216153" y="2501350"/>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229" name="tx229"/>
            <p:cNvSpPr/>
            <p:nvPr/>
          </p:nvSpPr>
          <p:spPr>
            <a:xfrm>
              <a:off x="1247094" y="2040624"/>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230" name="tx230"/>
            <p:cNvSpPr/>
            <p:nvPr/>
          </p:nvSpPr>
          <p:spPr>
            <a:xfrm>
              <a:off x="423191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1" name="pt231"/>
            <p:cNvSpPr/>
            <p:nvPr/>
          </p:nvSpPr>
          <p:spPr>
            <a:xfrm>
              <a:off x="5387140"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2" name="pt232"/>
            <p:cNvSpPr/>
            <p:nvPr/>
          </p:nvSpPr>
          <p:spPr>
            <a:xfrm>
              <a:off x="599439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3" name="tx233"/>
            <p:cNvSpPr/>
            <p:nvPr/>
          </p:nvSpPr>
          <p:spPr>
            <a:xfrm>
              <a:off x="563871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34" name="tx234"/>
            <p:cNvSpPr/>
            <p:nvPr/>
          </p:nvSpPr>
          <p:spPr>
            <a:xfrm>
              <a:off x="624596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35" name="tx235"/>
            <p:cNvSpPr/>
            <p:nvPr/>
          </p:nvSpPr>
          <p:spPr>
            <a:xfrm>
              <a:off x="165209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2019 and 2025</a:t>
              </a:r>
            </a:p>
          </p:txBody>
        </p:sp>
        <p:sp>
          <p:nvSpPr>
            <p:cNvPr id="236" name="tx236"/>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2019 and 2025, and change in coverage between the two years.
Overall, 8 out of 20 (40%) countries in MENA had a decline in coverage. The largest decline was in Sudan and Yemen (-16 percentage points), followed by Lebanon (-8 percentage points).
There were 6 (30%) countries with an increase in DTP1 coverage. Coverage remained the same in 6 countries between 2019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DTP1 coverage increased in six countries and decreased in eight countries.</a:t>
            </a:r>
          </a:p>
        </p:txBody>
      </p:sp>
      <p:grpSp>
        <p:nvGrpSpPr>
          <p:cNvPr id="240" name="Group 239"/>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4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44045" y="486790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944045" y="36909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44045" y="2513953"/>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368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34621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555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6494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743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5836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96971" y="2513953"/>
              <a:ext cx="92809" cy="0"/>
            </a:xfrm>
            <a:custGeom>
              <a:avLst/>
              <a:gdLst/>
              <a:ahLst/>
              <a:cxnLst/>
              <a:rect l="0" t="0" r="0" b="0"/>
              <a:pathLst>
                <a:path w="92809">
                  <a:moveTo>
                    <a:pt x="0" y="0"/>
                  </a:moveTo>
                  <a:lnTo>
                    <a:pt x="92809" y="0"/>
                  </a:lnTo>
                </a:path>
              </a:pathLst>
            </a:custGeom>
            <a:ln w="81303" cap="flat">
              <a:solidFill>
                <a:srgbClr val="E8E8E8">
                  <a:alpha val="100000"/>
                </a:srgbClr>
              </a:solidFill>
              <a:prstDash val="solid"/>
              <a:round/>
            </a:ln>
          </p:spPr>
          <p:txBody>
            <a:bodyPr/>
            <a:lstStyle/>
            <a:p>
              <a:endParaRPr/>
            </a:p>
          </p:txBody>
        </p:sp>
        <p:sp>
          <p:nvSpPr>
            <p:cNvPr id="14" name="pl14"/>
            <p:cNvSpPr/>
            <p:nvPr/>
          </p:nvSpPr>
          <p:spPr>
            <a:xfrm>
              <a:off x="1794797" y="3690927"/>
              <a:ext cx="61872" cy="0"/>
            </a:xfrm>
            <a:custGeom>
              <a:avLst/>
              <a:gdLst/>
              <a:ahLst/>
              <a:cxnLst/>
              <a:rect l="0" t="0" r="0" b="0"/>
              <a:pathLst>
                <a:path w="61872">
                  <a:moveTo>
                    <a:pt x="0" y="0"/>
                  </a:moveTo>
                  <a:lnTo>
                    <a:pt x="61872"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2521803" y="4867902"/>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16" name="pt16"/>
            <p:cNvSpPr/>
            <p:nvPr/>
          </p:nvSpPr>
          <p:spPr>
            <a:xfrm>
              <a:off x="2532771"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 name="pt17"/>
            <p:cNvSpPr/>
            <p:nvPr/>
          </p:nvSpPr>
          <p:spPr>
            <a:xfrm>
              <a:off x="251730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 name="pt18"/>
            <p:cNvSpPr/>
            <p:nvPr/>
          </p:nvSpPr>
          <p:spPr>
            <a:xfrm>
              <a:off x="228528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219247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185217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179029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492120"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 name="pt23"/>
            <p:cNvSpPr/>
            <p:nvPr/>
          </p:nvSpPr>
          <p:spPr>
            <a:xfrm>
              <a:off x="2476651"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 name="pt24"/>
            <p:cNvSpPr/>
            <p:nvPr/>
          </p:nvSpPr>
          <p:spPr>
            <a:xfrm>
              <a:off x="2244628"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 name="pt25"/>
            <p:cNvSpPr/>
            <p:nvPr/>
          </p:nvSpPr>
          <p:spPr>
            <a:xfrm>
              <a:off x="2151819"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 name="pt26"/>
            <p:cNvSpPr/>
            <p:nvPr/>
          </p:nvSpPr>
          <p:spPr>
            <a:xfrm>
              <a:off x="1811518"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 name="pt27"/>
            <p:cNvSpPr/>
            <p:nvPr/>
          </p:nvSpPr>
          <p:spPr>
            <a:xfrm>
              <a:off x="174964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tx28"/>
            <p:cNvSpPr/>
            <p:nvPr/>
          </p:nvSpPr>
          <p:spPr>
            <a:xfrm>
              <a:off x="2712884" y="48220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29" name="tx29"/>
            <p:cNvSpPr/>
            <p:nvPr/>
          </p:nvSpPr>
          <p:spPr>
            <a:xfrm>
              <a:off x="2712884" y="24681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30" name="tx30"/>
            <p:cNvSpPr/>
            <p:nvPr/>
          </p:nvSpPr>
          <p:spPr>
            <a:xfrm>
              <a:off x="2712884"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31" name="rc31"/>
            <p:cNvSpPr/>
            <p:nvPr/>
          </p:nvSpPr>
          <p:spPr>
            <a:xfrm>
              <a:off x="944045" y="1807768"/>
              <a:ext cx="2041804" cy="3766318"/>
            </a:xfrm>
            <a:prstGeom prst="rect">
              <a:avLst/>
            </a:prstGeom>
            <a:ln w="13550" cap="rnd">
              <a:solidFill>
                <a:srgbClr val="999999">
                  <a:alpha val="100000"/>
                </a:srgbClr>
              </a:solidFill>
              <a:prstDash val="solid"/>
              <a:round/>
            </a:ln>
          </p:spPr>
          <p:txBody>
            <a:bodyPr/>
            <a:lstStyle/>
            <a:p>
              <a:endParaRPr/>
            </a:p>
          </p:txBody>
        </p:sp>
        <p:sp>
          <p:nvSpPr>
            <p:cNvPr id="32" name="pl32"/>
            <p:cNvSpPr/>
            <p:nvPr/>
          </p:nvSpPr>
          <p:spPr>
            <a:xfrm>
              <a:off x="3777220" y="532845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3777220" y="4919075"/>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777220" y="450969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3777220" y="4100310"/>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777220" y="36909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3777220" y="3281545"/>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3777220" y="287216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3777220" y="2462780"/>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3777220" y="205339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8700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1793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44887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47981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51074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54168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4612504" y="2053397"/>
              <a:ext cx="541387" cy="0"/>
            </a:xfrm>
            <a:custGeom>
              <a:avLst/>
              <a:gdLst/>
              <a:ahLst/>
              <a:cxnLst/>
              <a:rect l="0" t="0" r="0" b="0"/>
              <a:pathLst>
                <a:path w="541387">
                  <a:moveTo>
                    <a:pt x="0" y="0"/>
                  </a:moveTo>
                  <a:lnTo>
                    <a:pt x="541387" y="0"/>
                  </a:lnTo>
                </a:path>
              </a:pathLst>
            </a:custGeom>
            <a:ln w="81303" cap="flat">
              <a:solidFill>
                <a:srgbClr val="E8E8E8">
                  <a:alpha val="100000"/>
                </a:srgbClr>
              </a:solidFill>
              <a:prstDash val="solid"/>
              <a:round/>
            </a:ln>
          </p:spPr>
          <p:txBody>
            <a:bodyPr/>
            <a:lstStyle/>
            <a:p>
              <a:endParaRPr/>
            </a:p>
          </p:txBody>
        </p:sp>
        <p:sp>
          <p:nvSpPr>
            <p:cNvPr id="48" name="pl48"/>
            <p:cNvSpPr/>
            <p:nvPr/>
          </p:nvSpPr>
          <p:spPr>
            <a:xfrm>
              <a:off x="5262169" y="2462780"/>
              <a:ext cx="108277" cy="0"/>
            </a:xfrm>
            <a:custGeom>
              <a:avLst/>
              <a:gdLst/>
              <a:ahLst/>
              <a:cxnLst/>
              <a:rect l="0" t="0" r="0" b="0"/>
              <a:pathLst>
                <a:path w="108277">
                  <a:moveTo>
                    <a:pt x="0" y="0"/>
                  </a:moveTo>
                  <a:lnTo>
                    <a:pt x="108277" y="0"/>
                  </a:lnTo>
                </a:path>
              </a:pathLst>
            </a:custGeom>
            <a:ln w="81303" cap="flat">
              <a:solidFill>
                <a:srgbClr val="E8E8E8">
                  <a:alpha val="100000"/>
                </a:srgbClr>
              </a:solidFill>
              <a:prstDash val="solid"/>
              <a:round/>
            </a:ln>
          </p:spPr>
          <p:txBody>
            <a:bodyPr/>
            <a:lstStyle/>
            <a:p>
              <a:endParaRPr/>
            </a:p>
          </p:txBody>
        </p:sp>
        <p:sp>
          <p:nvSpPr>
            <p:cNvPr id="49" name="pl49"/>
            <p:cNvSpPr/>
            <p:nvPr/>
          </p:nvSpPr>
          <p:spPr>
            <a:xfrm>
              <a:off x="5138423" y="2872162"/>
              <a:ext cx="61872" cy="0"/>
            </a:xfrm>
            <a:custGeom>
              <a:avLst/>
              <a:gdLst/>
              <a:ahLst/>
              <a:cxnLst/>
              <a:rect l="0" t="0" r="0" b="0"/>
              <a:pathLst>
                <a:path w="61872">
                  <a:moveTo>
                    <a:pt x="0" y="0"/>
                  </a:moveTo>
                  <a:lnTo>
                    <a:pt x="61872" y="0"/>
                  </a:lnTo>
                </a:path>
              </a:pathLst>
            </a:custGeom>
            <a:ln w="81303" cap="flat">
              <a:solidFill>
                <a:srgbClr val="E8E8E8">
                  <a:alpha val="100000"/>
                </a:srgbClr>
              </a:solidFill>
              <a:prstDash val="solid"/>
              <a:round/>
            </a:ln>
          </p:spPr>
          <p:txBody>
            <a:bodyPr/>
            <a:lstStyle/>
            <a:p>
              <a:endParaRPr/>
            </a:p>
          </p:txBody>
        </p:sp>
        <p:sp>
          <p:nvSpPr>
            <p:cNvPr id="50" name="pl50"/>
            <p:cNvSpPr/>
            <p:nvPr/>
          </p:nvSpPr>
          <p:spPr>
            <a:xfrm>
              <a:off x="5200296" y="3281545"/>
              <a:ext cx="30936" cy="0"/>
            </a:xfrm>
            <a:custGeom>
              <a:avLst/>
              <a:gdLst/>
              <a:ahLst/>
              <a:cxnLst/>
              <a:rect l="0" t="0" r="0" b="0"/>
              <a:pathLst>
                <a:path w="30936">
                  <a:moveTo>
                    <a:pt x="0" y="0"/>
                  </a:moveTo>
                  <a:lnTo>
                    <a:pt x="30936"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5385915" y="3690927"/>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5385915" y="4100310"/>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5385915" y="4509692"/>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5370447" y="4919075"/>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55" name="pl55"/>
            <p:cNvSpPr/>
            <p:nvPr/>
          </p:nvSpPr>
          <p:spPr>
            <a:xfrm>
              <a:off x="5370447" y="5328457"/>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56" name="pt56"/>
            <p:cNvSpPr/>
            <p:nvPr/>
          </p:nvSpPr>
          <p:spPr>
            <a:xfrm>
              <a:off x="538141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539688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381415"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396883"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133923"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195796"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381415"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396883"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365947"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381415"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195796"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26733"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257669"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365947"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365947"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381415"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4608004"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149392"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340763"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5" name="pt75"/>
            <p:cNvSpPr/>
            <p:nvPr/>
          </p:nvSpPr>
          <p:spPr>
            <a:xfrm>
              <a:off x="535623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5340763" y="40551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5356231"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5093271" y="28270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9" name="pt79"/>
            <p:cNvSpPr/>
            <p:nvPr/>
          </p:nvSpPr>
          <p:spPr>
            <a:xfrm>
              <a:off x="5155144"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5340763" y="44645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1" name="pt81"/>
            <p:cNvSpPr/>
            <p:nvPr/>
          </p:nvSpPr>
          <p:spPr>
            <a:xfrm>
              <a:off x="5356231"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5325295" y="487392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5340763"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5155144" y="32363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5186081"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5217017" y="24176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325295"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325295" y="52833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340763"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4567352" y="20082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108740"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tx92"/>
            <p:cNvSpPr/>
            <p:nvPr/>
          </p:nvSpPr>
          <p:spPr>
            <a:xfrm>
              <a:off x="5531549"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3" name="tx93"/>
            <p:cNvSpPr/>
            <p:nvPr/>
          </p:nvSpPr>
          <p:spPr>
            <a:xfrm>
              <a:off x="5531549" y="405446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4" name="tx94"/>
            <p:cNvSpPr/>
            <p:nvPr/>
          </p:nvSpPr>
          <p:spPr>
            <a:xfrm>
              <a:off x="5531549" y="28263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95" name="tx95"/>
            <p:cNvSpPr/>
            <p:nvPr/>
          </p:nvSpPr>
          <p:spPr>
            <a:xfrm>
              <a:off x="5531549" y="44638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6" name="tx96"/>
            <p:cNvSpPr/>
            <p:nvPr/>
          </p:nvSpPr>
          <p:spPr>
            <a:xfrm>
              <a:off x="5531549" y="487322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7" name="tx97"/>
            <p:cNvSpPr/>
            <p:nvPr/>
          </p:nvSpPr>
          <p:spPr>
            <a:xfrm>
              <a:off x="5531549" y="323569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98" name="tx98"/>
            <p:cNvSpPr/>
            <p:nvPr/>
          </p:nvSpPr>
          <p:spPr>
            <a:xfrm>
              <a:off x="5531549" y="241693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99" name="tx99"/>
            <p:cNvSpPr/>
            <p:nvPr/>
          </p:nvSpPr>
          <p:spPr>
            <a:xfrm>
              <a:off x="5531549" y="528261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0" name="tx100"/>
            <p:cNvSpPr/>
            <p:nvPr/>
          </p:nvSpPr>
          <p:spPr>
            <a:xfrm>
              <a:off x="5499394" y="200755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+35%</a:t>
              </a:r>
            </a:p>
          </p:txBody>
        </p:sp>
        <p:sp>
          <p:nvSpPr>
            <p:cNvPr id="101" name="rc101"/>
            <p:cNvSpPr/>
            <p:nvPr/>
          </p:nvSpPr>
          <p:spPr>
            <a:xfrm>
              <a:off x="3777220" y="1807768"/>
              <a:ext cx="2041804" cy="3766318"/>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7032606" y="529850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7032606" y="4839195"/>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7032606" y="4379888"/>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7032606" y="3920581"/>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032606" y="3461274"/>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032606" y="3001966"/>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032606" y="2542659"/>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032606" y="208335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71254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74347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7441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05350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83628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86722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8656769" y="208335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17" name="pl117"/>
            <p:cNvSpPr/>
            <p:nvPr/>
          </p:nvSpPr>
          <p:spPr>
            <a:xfrm>
              <a:off x="8656769" y="254265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18" name="pl118"/>
            <p:cNvSpPr/>
            <p:nvPr/>
          </p:nvSpPr>
          <p:spPr>
            <a:xfrm>
              <a:off x="8641300" y="300196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19" name="pl119"/>
            <p:cNvSpPr/>
            <p:nvPr/>
          </p:nvSpPr>
          <p:spPr>
            <a:xfrm>
              <a:off x="8656769" y="346127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0" name="pl120"/>
            <p:cNvSpPr/>
            <p:nvPr/>
          </p:nvSpPr>
          <p:spPr>
            <a:xfrm>
              <a:off x="8656769" y="392058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1" name="pl121"/>
            <p:cNvSpPr/>
            <p:nvPr/>
          </p:nvSpPr>
          <p:spPr>
            <a:xfrm>
              <a:off x="8656769" y="437988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2" name="pl122"/>
            <p:cNvSpPr/>
            <p:nvPr/>
          </p:nvSpPr>
          <p:spPr>
            <a:xfrm>
              <a:off x="8625832" y="483919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3" name="pl123"/>
            <p:cNvSpPr/>
            <p:nvPr/>
          </p:nvSpPr>
          <p:spPr>
            <a:xfrm>
              <a:off x="8641300" y="52985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4" name="pt124"/>
            <p:cNvSpPr/>
            <p:nvPr/>
          </p:nvSpPr>
          <p:spPr>
            <a:xfrm>
              <a:off x="8652269"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8652269"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8652269"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8652269"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8636800"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8636800"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8652269"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8652269"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8652269"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8652269"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8652269"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8652269"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8621332"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621332"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8636800"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636800"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611617" y="20382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1" name="pt141"/>
            <p:cNvSpPr/>
            <p:nvPr/>
          </p:nvSpPr>
          <p:spPr>
            <a:xfrm>
              <a:off x="8611617"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8611617" y="24975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3" name="pt143"/>
            <p:cNvSpPr/>
            <p:nvPr/>
          </p:nvSpPr>
          <p:spPr>
            <a:xfrm>
              <a:off x="8611617"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8596149" y="29568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5" name="pt145"/>
            <p:cNvSpPr/>
            <p:nvPr/>
          </p:nvSpPr>
          <p:spPr>
            <a:xfrm>
              <a:off x="8596149"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8611617" y="34161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7" name="pt147"/>
            <p:cNvSpPr/>
            <p:nvPr/>
          </p:nvSpPr>
          <p:spPr>
            <a:xfrm>
              <a:off x="8611617"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8611617" y="387542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9" name="pt149"/>
            <p:cNvSpPr/>
            <p:nvPr/>
          </p:nvSpPr>
          <p:spPr>
            <a:xfrm>
              <a:off x="8611617"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8611617" y="43347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1" name="pt151"/>
            <p:cNvSpPr/>
            <p:nvPr/>
          </p:nvSpPr>
          <p:spPr>
            <a:xfrm>
              <a:off x="8611617"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8580680" y="47940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8580680"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8596149" y="5253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5" name="pt155"/>
            <p:cNvSpPr/>
            <p:nvPr/>
          </p:nvSpPr>
          <p:spPr>
            <a:xfrm>
              <a:off x="8596149"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tx156"/>
            <p:cNvSpPr/>
            <p:nvPr/>
          </p:nvSpPr>
          <p:spPr>
            <a:xfrm>
              <a:off x="8820698" y="20375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57" name="tx157"/>
            <p:cNvSpPr/>
            <p:nvPr/>
          </p:nvSpPr>
          <p:spPr>
            <a:xfrm>
              <a:off x="8820698" y="249681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58" name="tx158"/>
            <p:cNvSpPr/>
            <p:nvPr/>
          </p:nvSpPr>
          <p:spPr>
            <a:xfrm>
              <a:off x="8820698" y="295612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59" name="tx159"/>
            <p:cNvSpPr/>
            <p:nvPr/>
          </p:nvSpPr>
          <p:spPr>
            <a:xfrm>
              <a:off x="8820698" y="341542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0" name="tx160"/>
            <p:cNvSpPr/>
            <p:nvPr/>
          </p:nvSpPr>
          <p:spPr>
            <a:xfrm>
              <a:off x="8820698" y="387473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1" name="tx161"/>
            <p:cNvSpPr/>
            <p:nvPr/>
          </p:nvSpPr>
          <p:spPr>
            <a:xfrm>
              <a:off x="8820698" y="433404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2" name="tx162"/>
            <p:cNvSpPr/>
            <p:nvPr/>
          </p:nvSpPr>
          <p:spPr>
            <a:xfrm>
              <a:off x="8820698" y="479334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3" name="tx163"/>
            <p:cNvSpPr/>
            <p:nvPr/>
          </p:nvSpPr>
          <p:spPr>
            <a:xfrm>
              <a:off x="8820698" y="52526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4" name="rc164"/>
            <p:cNvSpPr/>
            <p:nvPr/>
          </p:nvSpPr>
          <p:spPr>
            <a:xfrm>
              <a:off x="7032606" y="1807768"/>
              <a:ext cx="2041804" cy="3766318"/>
            </a:xfrm>
            <a:prstGeom prst="rect">
              <a:avLst/>
            </a:prstGeom>
            <a:ln w="13550" cap="rnd">
              <a:solidFill>
                <a:srgbClr val="999999">
                  <a:alpha val="100000"/>
                </a:srgbClr>
              </a:solidFill>
              <a:prstDash val="solid"/>
              <a:round/>
            </a:ln>
          </p:spPr>
          <p:txBody>
            <a:bodyPr/>
            <a:lstStyle/>
            <a:p>
              <a:endParaRPr/>
            </a:p>
          </p:txBody>
        </p:sp>
        <p:sp>
          <p:nvSpPr>
            <p:cNvPr id="165" name="rc165"/>
            <p:cNvSpPr/>
            <p:nvPr/>
          </p:nvSpPr>
          <p:spPr>
            <a:xfrm>
              <a:off x="944045" y="1592905"/>
              <a:ext cx="204180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6" name="tx166"/>
            <p:cNvSpPr/>
            <p:nvPr/>
          </p:nvSpPr>
          <p:spPr>
            <a:xfrm>
              <a:off x="172579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67" name="rc167"/>
            <p:cNvSpPr/>
            <p:nvPr/>
          </p:nvSpPr>
          <p:spPr>
            <a:xfrm>
              <a:off x="3777220" y="1592905"/>
              <a:ext cx="204180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8" name="tx168"/>
            <p:cNvSpPr/>
            <p:nvPr/>
          </p:nvSpPr>
          <p:spPr>
            <a:xfrm>
              <a:off x="458379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69" name="rc169"/>
            <p:cNvSpPr/>
            <p:nvPr/>
          </p:nvSpPr>
          <p:spPr>
            <a:xfrm>
              <a:off x="7032606" y="1592905"/>
              <a:ext cx="204180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0" name="tx170"/>
            <p:cNvSpPr/>
            <p:nvPr/>
          </p:nvSpPr>
          <p:spPr>
            <a:xfrm>
              <a:off x="7907533"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1" name="pl171"/>
            <p:cNvSpPr/>
            <p:nvPr/>
          </p:nvSpPr>
          <p:spPr>
            <a:xfrm>
              <a:off x="944045" y="5574087"/>
              <a:ext cx="2041804" cy="0"/>
            </a:xfrm>
            <a:custGeom>
              <a:avLst/>
              <a:gdLst/>
              <a:ahLst/>
              <a:cxnLst/>
              <a:rect l="0" t="0" r="0" b="0"/>
              <a:pathLst>
                <a:path w="2041804">
                  <a:moveTo>
                    <a:pt x="0" y="0"/>
                  </a:moveTo>
                  <a:lnTo>
                    <a:pt x="2041804" y="0"/>
                  </a:lnTo>
                </a:path>
              </a:pathLst>
            </a:custGeom>
            <a:ln w="8130" cap="flat">
              <a:solidFill>
                <a:srgbClr val="000000">
                  <a:alpha val="100000"/>
                </a:srgbClr>
              </a:solidFill>
              <a:prstDash val="solid"/>
              <a:round/>
            </a:ln>
          </p:spPr>
          <p:txBody>
            <a:bodyPr/>
            <a:lstStyle/>
            <a:p>
              <a:endParaRPr/>
            </a:p>
          </p:txBody>
        </p:sp>
        <p:sp>
          <p:nvSpPr>
            <p:cNvPr id="172" name="pl172"/>
            <p:cNvSpPr/>
            <p:nvPr/>
          </p:nvSpPr>
          <p:spPr>
            <a:xfrm>
              <a:off x="10368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3" name="pl173"/>
            <p:cNvSpPr/>
            <p:nvPr/>
          </p:nvSpPr>
          <p:spPr>
            <a:xfrm>
              <a:off x="134621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4" name="pl174"/>
            <p:cNvSpPr/>
            <p:nvPr/>
          </p:nvSpPr>
          <p:spPr>
            <a:xfrm>
              <a:off x="16555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5" name="pl175"/>
            <p:cNvSpPr/>
            <p:nvPr/>
          </p:nvSpPr>
          <p:spPr>
            <a:xfrm>
              <a:off x="196494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6" name="pl176"/>
            <p:cNvSpPr/>
            <p:nvPr/>
          </p:nvSpPr>
          <p:spPr>
            <a:xfrm>
              <a:off x="22743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7" name="pl177"/>
            <p:cNvSpPr/>
            <p:nvPr/>
          </p:nvSpPr>
          <p:spPr>
            <a:xfrm>
              <a:off x="25836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8" name="tx178"/>
            <p:cNvSpPr/>
            <p:nvPr/>
          </p:nvSpPr>
          <p:spPr>
            <a:xfrm>
              <a:off x="10057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9" name="tx179"/>
            <p:cNvSpPr/>
            <p:nvPr/>
          </p:nvSpPr>
          <p:spPr>
            <a:xfrm>
              <a:off x="128406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0" name="tx180"/>
            <p:cNvSpPr/>
            <p:nvPr/>
          </p:nvSpPr>
          <p:spPr>
            <a:xfrm>
              <a:off x="159342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1" name="tx181"/>
            <p:cNvSpPr/>
            <p:nvPr/>
          </p:nvSpPr>
          <p:spPr>
            <a:xfrm>
              <a:off x="190279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2" name="tx182"/>
            <p:cNvSpPr/>
            <p:nvPr/>
          </p:nvSpPr>
          <p:spPr>
            <a:xfrm>
              <a:off x="22121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83" name="tx183"/>
            <p:cNvSpPr/>
            <p:nvPr/>
          </p:nvSpPr>
          <p:spPr>
            <a:xfrm>
              <a:off x="249044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84" name="pl184"/>
            <p:cNvSpPr/>
            <p:nvPr/>
          </p:nvSpPr>
          <p:spPr>
            <a:xfrm>
              <a:off x="3777220" y="5574087"/>
              <a:ext cx="2041804" cy="0"/>
            </a:xfrm>
            <a:custGeom>
              <a:avLst/>
              <a:gdLst/>
              <a:ahLst/>
              <a:cxnLst/>
              <a:rect l="0" t="0" r="0" b="0"/>
              <a:pathLst>
                <a:path w="2041804">
                  <a:moveTo>
                    <a:pt x="0" y="0"/>
                  </a:moveTo>
                  <a:lnTo>
                    <a:pt x="2041804" y="0"/>
                  </a:lnTo>
                </a:path>
              </a:pathLst>
            </a:custGeom>
            <a:ln w="8130" cap="flat">
              <a:solidFill>
                <a:srgbClr val="000000">
                  <a:alpha val="100000"/>
                </a:srgbClr>
              </a:solidFill>
              <a:prstDash val="solid"/>
              <a:round/>
            </a:ln>
          </p:spPr>
          <p:txBody>
            <a:bodyPr/>
            <a:lstStyle/>
            <a:p>
              <a:endParaRPr/>
            </a:p>
          </p:txBody>
        </p:sp>
        <p:sp>
          <p:nvSpPr>
            <p:cNvPr id="185" name="pl185"/>
            <p:cNvSpPr/>
            <p:nvPr/>
          </p:nvSpPr>
          <p:spPr>
            <a:xfrm>
              <a:off x="38700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6" name="pl186"/>
            <p:cNvSpPr/>
            <p:nvPr/>
          </p:nvSpPr>
          <p:spPr>
            <a:xfrm>
              <a:off x="41793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7" name="pl187"/>
            <p:cNvSpPr/>
            <p:nvPr/>
          </p:nvSpPr>
          <p:spPr>
            <a:xfrm>
              <a:off x="44887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8" name="pl188"/>
            <p:cNvSpPr/>
            <p:nvPr/>
          </p:nvSpPr>
          <p:spPr>
            <a:xfrm>
              <a:off x="47981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9" name="pl189"/>
            <p:cNvSpPr/>
            <p:nvPr/>
          </p:nvSpPr>
          <p:spPr>
            <a:xfrm>
              <a:off x="51074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0" name="pl190"/>
            <p:cNvSpPr/>
            <p:nvPr/>
          </p:nvSpPr>
          <p:spPr>
            <a:xfrm>
              <a:off x="54168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1" name="tx191"/>
            <p:cNvSpPr/>
            <p:nvPr/>
          </p:nvSpPr>
          <p:spPr>
            <a:xfrm>
              <a:off x="383895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2" name="tx192"/>
            <p:cNvSpPr/>
            <p:nvPr/>
          </p:nvSpPr>
          <p:spPr>
            <a:xfrm>
              <a:off x="41172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3" name="tx193"/>
            <p:cNvSpPr/>
            <p:nvPr/>
          </p:nvSpPr>
          <p:spPr>
            <a:xfrm>
              <a:off x="442660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94" name="tx194"/>
            <p:cNvSpPr/>
            <p:nvPr/>
          </p:nvSpPr>
          <p:spPr>
            <a:xfrm>
              <a:off x="473596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95" name="tx195"/>
            <p:cNvSpPr/>
            <p:nvPr/>
          </p:nvSpPr>
          <p:spPr>
            <a:xfrm>
              <a:off x="504533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6" name="tx196"/>
            <p:cNvSpPr/>
            <p:nvPr/>
          </p:nvSpPr>
          <p:spPr>
            <a:xfrm>
              <a:off x="532361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7" name="pl197"/>
            <p:cNvSpPr/>
            <p:nvPr/>
          </p:nvSpPr>
          <p:spPr>
            <a:xfrm>
              <a:off x="7032606" y="5574087"/>
              <a:ext cx="2041804" cy="0"/>
            </a:xfrm>
            <a:custGeom>
              <a:avLst/>
              <a:gdLst/>
              <a:ahLst/>
              <a:cxnLst/>
              <a:rect l="0" t="0" r="0" b="0"/>
              <a:pathLst>
                <a:path w="2041804">
                  <a:moveTo>
                    <a:pt x="0" y="0"/>
                  </a:moveTo>
                  <a:lnTo>
                    <a:pt x="2041804" y="0"/>
                  </a:lnTo>
                </a:path>
              </a:pathLst>
            </a:custGeom>
            <a:ln w="8130" cap="flat">
              <a:solidFill>
                <a:srgbClr val="000000">
                  <a:alpha val="100000"/>
                </a:srgbClr>
              </a:solidFill>
              <a:prstDash val="solid"/>
              <a:round/>
            </a:ln>
          </p:spPr>
          <p:txBody>
            <a:bodyPr/>
            <a:lstStyle/>
            <a:p>
              <a:endParaRPr/>
            </a:p>
          </p:txBody>
        </p:sp>
        <p:sp>
          <p:nvSpPr>
            <p:cNvPr id="198" name="pl198"/>
            <p:cNvSpPr/>
            <p:nvPr/>
          </p:nvSpPr>
          <p:spPr>
            <a:xfrm>
              <a:off x="71254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74347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77441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805350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83628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86722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tx204"/>
            <p:cNvSpPr/>
            <p:nvPr/>
          </p:nvSpPr>
          <p:spPr>
            <a:xfrm>
              <a:off x="709433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73726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6" name="tx206"/>
            <p:cNvSpPr/>
            <p:nvPr/>
          </p:nvSpPr>
          <p:spPr>
            <a:xfrm>
              <a:off x="76819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7" name="tx207"/>
            <p:cNvSpPr/>
            <p:nvPr/>
          </p:nvSpPr>
          <p:spPr>
            <a:xfrm>
              <a:off x="799135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8" name="tx208"/>
            <p:cNvSpPr/>
            <p:nvPr/>
          </p:nvSpPr>
          <p:spPr>
            <a:xfrm>
              <a:off x="830071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a:off x="857900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0" name="tx210"/>
            <p:cNvSpPr/>
            <p:nvPr/>
          </p:nvSpPr>
          <p:spPr>
            <a:xfrm>
              <a:off x="5888614" y="5257138"/>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United Arab Emirates</a:t>
              </a:r>
            </a:p>
          </p:txBody>
        </p:sp>
        <p:sp>
          <p:nvSpPr>
            <p:cNvPr id="211" name="tx211"/>
            <p:cNvSpPr/>
            <p:nvPr/>
          </p:nvSpPr>
          <p:spPr>
            <a:xfrm>
              <a:off x="6590497" y="4797885"/>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Tunisia</a:t>
              </a:r>
            </a:p>
          </p:txBody>
        </p:sp>
        <p:sp>
          <p:nvSpPr>
            <p:cNvPr id="212" name="tx212"/>
            <p:cNvSpPr/>
            <p:nvPr/>
          </p:nvSpPr>
          <p:spPr>
            <a:xfrm>
              <a:off x="6074753" y="4337159"/>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State of Palestine</a:t>
              </a:r>
            </a:p>
          </p:txBody>
        </p:sp>
        <p:sp>
          <p:nvSpPr>
            <p:cNvPr id="213" name="tx213"/>
            <p:cNvSpPr/>
            <p:nvPr/>
          </p:nvSpPr>
          <p:spPr>
            <a:xfrm>
              <a:off x="6671261" y="387294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Qatar</a:t>
              </a:r>
            </a:p>
          </p:txBody>
        </p:sp>
        <p:sp>
          <p:nvSpPr>
            <p:cNvPr id="214" name="tx214"/>
            <p:cNvSpPr/>
            <p:nvPr/>
          </p:nvSpPr>
          <p:spPr>
            <a:xfrm>
              <a:off x="6646432" y="3418491"/>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Oman</a:t>
              </a:r>
            </a:p>
          </p:txBody>
        </p:sp>
        <p:sp>
          <p:nvSpPr>
            <p:cNvPr id="215" name="tx215"/>
            <p:cNvSpPr/>
            <p:nvPr/>
          </p:nvSpPr>
          <p:spPr>
            <a:xfrm>
              <a:off x="6522230" y="2960657"/>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Morocco</a:t>
              </a:r>
            </a:p>
          </p:txBody>
        </p:sp>
        <p:sp>
          <p:nvSpPr>
            <p:cNvPr id="216" name="tx216"/>
            <p:cNvSpPr/>
            <p:nvPr/>
          </p:nvSpPr>
          <p:spPr>
            <a:xfrm>
              <a:off x="6615327" y="2501350"/>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Kuwait</a:t>
              </a:r>
            </a:p>
          </p:txBody>
        </p:sp>
        <p:sp>
          <p:nvSpPr>
            <p:cNvPr id="217" name="tx217"/>
            <p:cNvSpPr/>
            <p:nvPr/>
          </p:nvSpPr>
          <p:spPr>
            <a:xfrm>
              <a:off x="6664986" y="2019832"/>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Egypt</a:t>
              </a:r>
            </a:p>
          </p:txBody>
        </p:sp>
        <p:sp>
          <p:nvSpPr>
            <p:cNvPr id="218" name="tx218"/>
            <p:cNvSpPr/>
            <p:nvPr/>
          </p:nvSpPr>
          <p:spPr>
            <a:xfrm>
              <a:off x="3055439" y="5285729"/>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Saudi Arabia</a:t>
              </a:r>
            </a:p>
          </p:txBody>
        </p:sp>
        <p:sp>
          <p:nvSpPr>
            <p:cNvPr id="219" name="tx219"/>
            <p:cNvSpPr/>
            <p:nvPr/>
          </p:nvSpPr>
          <p:spPr>
            <a:xfrm>
              <a:off x="3353666" y="4877710"/>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Jordan</a:t>
              </a:r>
            </a:p>
          </p:txBody>
        </p:sp>
        <p:sp>
          <p:nvSpPr>
            <p:cNvPr id="220" name="tx220"/>
            <p:cNvSpPr/>
            <p:nvPr/>
          </p:nvSpPr>
          <p:spPr>
            <a:xfrm>
              <a:off x="3502806" y="4468382"/>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Iran</a:t>
              </a:r>
            </a:p>
          </p:txBody>
        </p:sp>
        <p:sp>
          <p:nvSpPr>
            <p:cNvPr id="221" name="tx221"/>
            <p:cNvSpPr/>
            <p:nvPr/>
          </p:nvSpPr>
          <p:spPr>
            <a:xfrm>
              <a:off x="3310173" y="4059000"/>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Bahrain</a:t>
              </a:r>
            </a:p>
          </p:txBody>
        </p:sp>
        <p:sp>
          <p:nvSpPr>
            <p:cNvPr id="222" name="tx222"/>
            <p:cNvSpPr/>
            <p:nvPr/>
          </p:nvSpPr>
          <p:spPr>
            <a:xfrm>
              <a:off x="3347499" y="3627407"/>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Algeria</a:t>
              </a:r>
            </a:p>
          </p:txBody>
        </p:sp>
        <p:sp>
          <p:nvSpPr>
            <p:cNvPr id="223" name="tx223"/>
            <p:cNvSpPr/>
            <p:nvPr/>
          </p:nvSpPr>
          <p:spPr>
            <a:xfrm>
              <a:off x="3260296" y="324023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Lebanon</a:t>
              </a:r>
            </a:p>
          </p:txBody>
        </p:sp>
        <p:sp>
          <p:nvSpPr>
            <p:cNvPr id="224" name="tx224"/>
            <p:cNvSpPr/>
            <p:nvPr/>
          </p:nvSpPr>
          <p:spPr>
            <a:xfrm>
              <a:off x="3322670" y="2808642"/>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225" name="tx225"/>
            <p:cNvSpPr/>
            <p:nvPr/>
          </p:nvSpPr>
          <p:spPr>
            <a:xfrm>
              <a:off x="3428209" y="2399260"/>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226" name="tx226"/>
            <p:cNvSpPr/>
            <p:nvPr/>
          </p:nvSpPr>
          <p:spPr>
            <a:xfrm>
              <a:off x="3372219" y="201066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227" name="tx227"/>
            <p:cNvSpPr/>
            <p:nvPr/>
          </p:nvSpPr>
          <p:spPr>
            <a:xfrm>
              <a:off x="669631" y="4805692"/>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228" name="tx228"/>
            <p:cNvSpPr/>
            <p:nvPr/>
          </p:nvSpPr>
          <p:spPr>
            <a:xfrm>
              <a:off x="508103" y="364961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229" name="tx229"/>
            <p:cNvSpPr/>
            <p:nvPr/>
          </p:nvSpPr>
          <p:spPr>
            <a:xfrm>
              <a:off x="607585" y="2449068"/>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230" name="tx230"/>
            <p:cNvSpPr/>
            <p:nvPr/>
          </p:nvSpPr>
          <p:spPr>
            <a:xfrm>
              <a:off x="3877892"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1" name="pt231"/>
            <p:cNvSpPr/>
            <p:nvPr/>
          </p:nvSpPr>
          <p:spPr>
            <a:xfrm>
              <a:off x="5033115"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32" name="pt232"/>
            <p:cNvSpPr/>
            <p:nvPr/>
          </p:nvSpPr>
          <p:spPr>
            <a:xfrm>
              <a:off x="5640371"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3" name="tx233"/>
            <p:cNvSpPr/>
            <p:nvPr/>
          </p:nvSpPr>
          <p:spPr>
            <a:xfrm>
              <a:off x="5284685"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34" name="tx234"/>
            <p:cNvSpPr/>
            <p:nvPr/>
          </p:nvSpPr>
          <p:spPr>
            <a:xfrm>
              <a:off x="589194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35" name="tx235"/>
            <p:cNvSpPr/>
            <p:nvPr/>
          </p:nvSpPr>
          <p:spPr>
            <a:xfrm>
              <a:off x="94404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2024 and 2025</a:t>
              </a:r>
            </a:p>
          </p:txBody>
        </p:sp>
        <p:sp>
          <p:nvSpPr>
            <p:cNvPr id="236" name="tx236"/>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2024 and 2025, and change in coverage between the two years.
Overall, 3 out of 20 (15%) countries in MENA had a decline in coverage. The largest decline was in Syria (-6 percentage points), followed by Yemen (-4 percentage points).
There were 9 (45%) countries with an increase in DTP1 coverage. Coverage remained the same in 8 countries between 2024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in nine countries and decreased in three countries.</a:t>
            </a:r>
          </a:p>
        </p:txBody>
      </p:sp>
      <p:grpSp>
        <p:nvGrpSpPr>
          <p:cNvPr id="240" name="Group 239"/>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4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countries in MENA from lowest to highest coverage, and the rank of the top 10 countries with the most zero-dose children, based on absolute numbers.
In 2025, DTP1 coverage ranged from 49% in Yemen to 99% in Egypt, Iran, Algeria, State of Palestine, Oman, Kuwait, Qatar, and Bahrain.
15 out of 20 (75%) countries had coverage of at least 90%.
Yemen had DTP1 coverage of 49% and the highest absolute number of zero-dose children in the region, followed by Sudan.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Yemen had the lowest DTP1 coverage and also the highest number of zero-dose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612131" y="2008018"/>
              <a:ext cx="2543717" cy="3877473"/>
            </a:xfrm>
            <a:custGeom>
              <a:avLst/>
              <a:gdLst/>
              <a:ahLst/>
              <a:cxnLst/>
              <a:rect l="0" t="0" r="0" b="0"/>
              <a:pathLst>
                <a:path w="2543717" h="3877473">
                  <a:moveTo>
                    <a:pt x="448166" y="2416360"/>
                  </a:moveTo>
                  <a:lnTo>
                    <a:pt x="426824" y="2481334"/>
                  </a:lnTo>
                  <a:lnTo>
                    <a:pt x="405483" y="2546307"/>
                  </a:lnTo>
                  <a:lnTo>
                    <a:pt x="384142" y="2611280"/>
                  </a:lnTo>
                  <a:lnTo>
                    <a:pt x="362801" y="2676253"/>
                  </a:lnTo>
                  <a:lnTo>
                    <a:pt x="341459" y="2741226"/>
                  </a:lnTo>
                  <a:lnTo>
                    <a:pt x="320118" y="2806199"/>
                  </a:lnTo>
                  <a:lnTo>
                    <a:pt x="298777" y="2871172"/>
                  </a:lnTo>
                  <a:lnTo>
                    <a:pt x="277436" y="2936146"/>
                  </a:lnTo>
                  <a:lnTo>
                    <a:pt x="256094" y="3001119"/>
                  </a:lnTo>
                  <a:lnTo>
                    <a:pt x="234753" y="3066092"/>
                  </a:lnTo>
                  <a:lnTo>
                    <a:pt x="213412" y="3131065"/>
                  </a:lnTo>
                  <a:lnTo>
                    <a:pt x="192071" y="3196038"/>
                  </a:lnTo>
                  <a:lnTo>
                    <a:pt x="170729" y="3261011"/>
                  </a:lnTo>
                  <a:lnTo>
                    <a:pt x="149388" y="3325985"/>
                  </a:lnTo>
                  <a:lnTo>
                    <a:pt x="128047" y="3390958"/>
                  </a:lnTo>
                  <a:lnTo>
                    <a:pt x="106706" y="3455931"/>
                  </a:lnTo>
                  <a:lnTo>
                    <a:pt x="85364" y="3520904"/>
                  </a:lnTo>
                  <a:lnTo>
                    <a:pt x="64023" y="3585877"/>
                  </a:lnTo>
                  <a:lnTo>
                    <a:pt x="42682" y="3650850"/>
                  </a:lnTo>
                  <a:lnTo>
                    <a:pt x="21341" y="3715823"/>
                  </a:lnTo>
                  <a:lnTo>
                    <a:pt x="0" y="3780797"/>
                  </a:lnTo>
                  <a:lnTo>
                    <a:pt x="62800" y="3800251"/>
                  </a:lnTo>
                  <a:lnTo>
                    <a:pt x="126223" y="3817565"/>
                  </a:lnTo>
                  <a:lnTo>
                    <a:pt x="190197" y="3832718"/>
                  </a:lnTo>
                  <a:lnTo>
                    <a:pt x="254649" y="3845694"/>
                  </a:lnTo>
                  <a:lnTo>
                    <a:pt x="319503" y="3856477"/>
                  </a:lnTo>
                  <a:lnTo>
                    <a:pt x="384685" y="3865055"/>
                  </a:lnTo>
                  <a:lnTo>
                    <a:pt x="450121" y="3871418"/>
                  </a:lnTo>
                  <a:lnTo>
                    <a:pt x="515735" y="3875559"/>
                  </a:lnTo>
                  <a:lnTo>
                    <a:pt x="581451" y="3877473"/>
                  </a:lnTo>
                  <a:lnTo>
                    <a:pt x="647195" y="3877157"/>
                  </a:lnTo>
                  <a:lnTo>
                    <a:pt x="712890" y="3874613"/>
                  </a:lnTo>
                  <a:lnTo>
                    <a:pt x="778461" y="3869843"/>
                  </a:lnTo>
                  <a:lnTo>
                    <a:pt x="843832" y="3862852"/>
                  </a:lnTo>
                  <a:lnTo>
                    <a:pt x="908930" y="3853649"/>
                  </a:lnTo>
                  <a:lnTo>
                    <a:pt x="973677" y="3842245"/>
                  </a:lnTo>
                  <a:lnTo>
                    <a:pt x="1038001" y="3828651"/>
                  </a:lnTo>
                  <a:lnTo>
                    <a:pt x="1101827" y="3812885"/>
                  </a:lnTo>
                  <a:lnTo>
                    <a:pt x="1165081" y="3794963"/>
                  </a:lnTo>
                  <a:lnTo>
                    <a:pt x="1227692" y="3774907"/>
                  </a:lnTo>
                  <a:lnTo>
                    <a:pt x="1289587" y="3752740"/>
                  </a:lnTo>
                  <a:lnTo>
                    <a:pt x="1350694" y="3728487"/>
                  </a:lnTo>
                  <a:lnTo>
                    <a:pt x="1410944" y="3702177"/>
                  </a:lnTo>
                  <a:lnTo>
                    <a:pt x="1470267" y="3673838"/>
                  </a:lnTo>
                  <a:lnTo>
                    <a:pt x="1528596" y="3643505"/>
                  </a:lnTo>
                  <a:lnTo>
                    <a:pt x="1585862" y="3611211"/>
                  </a:lnTo>
                  <a:lnTo>
                    <a:pt x="1642001" y="3576995"/>
                  </a:lnTo>
                  <a:lnTo>
                    <a:pt x="1696947" y="3540894"/>
                  </a:lnTo>
                  <a:lnTo>
                    <a:pt x="1750638" y="3502952"/>
                  </a:lnTo>
                  <a:lnTo>
                    <a:pt x="1803011" y="3463211"/>
                  </a:lnTo>
                  <a:lnTo>
                    <a:pt x="1854007" y="3421717"/>
                  </a:lnTo>
                  <a:lnTo>
                    <a:pt x="1903566" y="3378518"/>
                  </a:lnTo>
                  <a:lnTo>
                    <a:pt x="1951633" y="3333663"/>
                  </a:lnTo>
                  <a:lnTo>
                    <a:pt x="1998151" y="3287205"/>
                  </a:lnTo>
                  <a:lnTo>
                    <a:pt x="2043067" y="3239196"/>
                  </a:lnTo>
                  <a:lnTo>
                    <a:pt x="2086330" y="3189691"/>
                  </a:lnTo>
                  <a:lnTo>
                    <a:pt x="2127889" y="3138749"/>
                  </a:lnTo>
                  <a:lnTo>
                    <a:pt x="2167697" y="3086426"/>
                  </a:lnTo>
                  <a:lnTo>
                    <a:pt x="2205709" y="3032785"/>
                  </a:lnTo>
                  <a:lnTo>
                    <a:pt x="2241880" y="2977885"/>
                  </a:lnTo>
                  <a:lnTo>
                    <a:pt x="2276168" y="2921790"/>
                  </a:lnTo>
                  <a:lnTo>
                    <a:pt x="2308535" y="2864565"/>
                  </a:lnTo>
                  <a:lnTo>
                    <a:pt x="2338943" y="2806276"/>
                  </a:lnTo>
                  <a:lnTo>
                    <a:pt x="2367358" y="2746989"/>
                  </a:lnTo>
                  <a:lnTo>
                    <a:pt x="2393746" y="2686772"/>
                  </a:lnTo>
                  <a:lnTo>
                    <a:pt x="2418077" y="2625696"/>
                  </a:lnTo>
                  <a:lnTo>
                    <a:pt x="2440323" y="2563830"/>
                  </a:lnTo>
                  <a:lnTo>
                    <a:pt x="2460460" y="2501245"/>
                  </a:lnTo>
                  <a:lnTo>
                    <a:pt x="2478462" y="2438014"/>
                  </a:lnTo>
                  <a:lnTo>
                    <a:pt x="2494311" y="2374208"/>
                  </a:lnTo>
                  <a:lnTo>
                    <a:pt x="2507986" y="2309902"/>
                  </a:lnTo>
                  <a:lnTo>
                    <a:pt x="2519474" y="2245169"/>
                  </a:lnTo>
                  <a:lnTo>
                    <a:pt x="2528761" y="2180084"/>
                  </a:lnTo>
                  <a:lnTo>
                    <a:pt x="2535835" y="2114721"/>
                  </a:lnTo>
                  <a:lnTo>
                    <a:pt x="2540689" y="2049156"/>
                  </a:lnTo>
                  <a:lnTo>
                    <a:pt x="2543318" y="1983464"/>
                  </a:lnTo>
                  <a:lnTo>
                    <a:pt x="2543717" y="1917721"/>
                  </a:lnTo>
                  <a:lnTo>
                    <a:pt x="2541888" y="1852002"/>
                  </a:lnTo>
                  <a:lnTo>
                    <a:pt x="2537831" y="1786383"/>
                  </a:lnTo>
                  <a:lnTo>
                    <a:pt x="2531552" y="1720939"/>
                  </a:lnTo>
                  <a:lnTo>
                    <a:pt x="2523058" y="1655746"/>
                  </a:lnTo>
                  <a:lnTo>
                    <a:pt x="2512358" y="1590878"/>
                  </a:lnTo>
                  <a:lnTo>
                    <a:pt x="2499465" y="1526410"/>
                  </a:lnTo>
                  <a:lnTo>
                    <a:pt x="2484393" y="1462417"/>
                  </a:lnTo>
                  <a:lnTo>
                    <a:pt x="2467161" y="1398971"/>
                  </a:lnTo>
                  <a:lnTo>
                    <a:pt x="2447787" y="1336146"/>
                  </a:lnTo>
                  <a:lnTo>
                    <a:pt x="2426295" y="1274014"/>
                  </a:lnTo>
                  <a:lnTo>
                    <a:pt x="2402708" y="1212646"/>
                  </a:lnTo>
                  <a:lnTo>
                    <a:pt x="2377054" y="1152114"/>
                  </a:lnTo>
                  <a:lnTo>
                    <a:pt x="2349362" y="1092486"/>
                  </a:lnTo>
                  <a:lnTo>
                    <a:pt x="2319665" y="1033831"/>
                  </a:lnTo>
                  <a:lnTo>
                    <a:pt x="2287996" y="976217"/>
                  </a:lnTo>
                  <a:lnTo>
                    <a:pt x="2254392" y="919709"/>
                  </a:lnTo>
                  <a:lnTo>
                    <a:pt x="2218891" y="864374"/>
                  </a:lnTo>
                  <a:lnTo>
                    <a:pt x="2181535" y="810273"/>
                  </a:lnTo>
                  <a:lnTo>
                    <a:pt x="2142366" y="757471"/>
                  </a:lnTo>
                  <a:lnTo>
                    <a:pt x="2101429" y="706027"/>
                  </a:lnTo>
                  <a:lnTo>
                    <a:pt x="2058772" y="656000"/>
                  </a:lnTo>
                  <a:lnTo>
                    <a:pt x="2014442" y="607449"/>
                  </a:lnTo>
                  <a:lnTo>
                    <a:pt x="1968493" y="560428"/>
                  </a:lnTo>
                  <a:lnTo>
                    <a:pt x="1920975" y="514993"/>
                  </a:lnTo>
                  <a:lnTo>
                    <a:pt x="1871944" y="471194"/>
                  </a:lnTo>
                  <a:lnTo>
                    <a:pt x="1821457" y="429083"/>
                  </a:lnTo>
                  <a:lnTo>
                    <a:pt x="1769570" y="388708"/>
                  </a:lnTo>
                  <a:lnTo>
                    <a:pt x="1716345" y="350116"/>
                  </a:lnTo>
                  <a:lnTo>
                    <a:pt x="1661842" y="313350"/>
                  </a:lnTo>
                  <a:lnTo>
                    <a:pt x="1606123" y="278453"/>
                  </a:lnTo>
                  <a:lnTo>
                    <a:pt x="1549254" y="245466"/>
                  </a:lnTo>
                  <a:lnTo>
                    <a:pt x="1491299" y="214425"/>
                  </a:lnTo>
                  <a:lnTo>
                    <a:pt x="1432324" y="185368"/>
                  </a:lnTo>
                  <a:lnTo>
                    <a:pt x="1372399" y="158326"/>
                  </a:lnTo>
                  <a:lnTo>
                    <a:pt x="1311590" y="133332"/>
                  </a:lnTo>
                  <a:lnTo>
                    <a:pt x="1249970" y="110414"/>
                  </a:lnTo>
                  <a:lnTo>
                    <a:pt x="1187608" y="89599"/>
                  </a:lnTo>
                  <a:lnTo>
                    <a:pt x="1124576" y="70910"/>
                  </a:lnTo>
                  <a:lnTo>
                    <a:pt x="1060946" y="54368"/>
                  </a:lnTo>
                  <a:lnTo>
                    <a:pt x="996793" y="39994"/>
                  </a:lnTo>
                  <a:lnTo>
                    <a:pt x="932189" y="27803"/>
                  </a:lnTo>
                  <a:lnTo>
                    <a:pt x="867208" y="17809"/>
                  </a:lnTo>
                  <a:lnTo>
                    <a:pt x="801926" y="10024"/>
                  </a:lnTo>
                  <a:lnTo>
                    <a:pt x="736418" y="4457"/>
                  </a:lnTo>
                  <a:lnTo>
                    <a:pt x="670759" y="1114"/>
                  </a:lnTo>
                  <a:lnTo>
                    <a:pt x="605024" y="0"/>
                  </a:lnTo>
                  <a:lnTo>
                    <a:pt x="605024" y="68388"/>
                  </a:lnTo>
                  <a:lnTo>
                    <a:pt x="605024" y="136776"/>
                  </a:lnTo>
                  <a:lnTo>
                    <a:pt x="605024" y="205164"/>
                  </a:lnTo>
                  <a:lnTo>
                    <a:pt x="605024" y="273553"/>
                  </a:lnTo>
                  <a:lnTo>
                    <a:pt x="605024" y="341941"/>
                  </a:lnTo>
                  <a:lnTo>
                    <a:pt x="605024" y="410329"/>
                  </a:lnTo>
                  <a:lnTo>
                    <a:pt x="605024" y="478718"/>
                  </a:lnTo>
                  <a:lnTo>
                    <a:pt x="605024" y="547106"/>
                  </a:lnTo>
                  <a:lnTo>
                    <a:pt x="605024" y="615494"/>
                  </a:lnTo>
                  <a:lnTo>
                    <a:pt x="605024" y="683882"/>
                  </a:lnTo>
                  <a:lnTo>
                    <a:pt x="605024" y="752271"/>
                  </a:lnTo>
                  <a:lnTo>
                    <a:pt x="605024" y="820659"/>
                  </a:lnTo>
                  <a:lnTo>
                    <a:pt x="605024" y="889047"/>
                  </a:lnTo>
                  <a:lnTo>
                    <a:pt x="605024" y="957436"/>
                  </a:lnTo>
                  <a:lnTo>
                    <a:pt x="605024" y="1025824"/>
                  </a:lnTo>
                  <a:lnTo>
                    <a:pt x="605024" y="1094212"/>
                  </a:lnTo>
                  <a:lnTo>
                    <a:pt x="605024" y="1162601"/>
                  </a:lnTo>
                  <a:lnTo>
                    <a:pt x="605024" y="1230989"/>
                  </a:lnTo>
                  <a:lnTo>
                    <a:pt x="605024" y="1299377"/>
                  </a:lnTo>
                  <a:lnTo>
                    <a:pt x="605024" y="1367765"/>
                  </a:lnTo>
                  <a:lnTo>
                    <a:pt x="605024" y="1436154"/>
                  </a:lnTo>
                  <a:lnTo>
                    <a:pt x="671698" y="1440595"/>
                  </a:lnTo>
                  <a:lnTo>
                    <a:pt x="737194" y="1453842"/>
                  </a:lnTo>
                  <a:lnTo>
                    <a:pt x="800354" y="1475659"/>
                  </a:lnTo>
                  <a:lnTo>
                    <a:pt x="860063" y="1505661"/>
                  </a:lnTo>
                  <a:lnTo>
                    <a:pt x="915264" y="1543318"/>
                  </a:lnTo>
                  <a:lnTo>
                    <a:pt x="964982" y="1587964"/>
                  </a:lnTo>
                  <a:lnTo>
                    <a:pt x="1008339" y="1638811"/>
                  </a:lnTo>
                  <a:lnTo>
                    <a:pt x="1044568" y="1694959"/>
                  </a:lnTo>
                  <a:lnTo>
                    <a:pt x="1073029" y="1755417"/>
                  </a:lnTo>
                  <a:lnTo>
                    <a:pt x="1093219" y="1819116"/>
                  </a:lnTo>
                  <a:lnTo>
                    <a:pt x="1104782" y="1884930"/>
                  </a:lnTo>
                  <a:lnTo>
                    <a:pt x="1107513" y="1951696"/>
                  </a:lnTo>
                  <a:lnTo>
                    <a:pt x="1101363" y="2018235"/>
                  </a:lnTo>
                  <a:lnTo>
                    <a:pt x="1086441" y="2083370"/>
                  </a:lnTo>
                  <a:lnTo>
                    <a:pt x="1063012" y="2145950"/>
                  </a:lnTo>
                  <a:lnTo>
                    <a:pt x="1031489" y="2204869"/>
                  </a:lnTo>
                  <a:lnTo>
                    <a:pt x="992429" y="2259086"/>
                  </a:lnTo>
                  <a:lnTo>
                    <a:pt x="946523" y="2307643"/>
                  </a:lnTo>
                  <a:lnTo>
                    <a:pt x="894581" y="2349682"/>
                  </a:lnTo>
                  <a:lnTo>
                    <a:pt x="837522" y="2384460"/>
                  </a:lnTo>
                  <a:lnTo>
                    <a:pt x="776354" y="2411361"/>
                  </a:lnTo>
                  <a:lnTo>
                    <a:pt x="712159" y="2429912"/>
                  </a:lnTo>
                  <a:lnTo>
                    <a:pt x="646070" y="2439783"/>
                  </a:lnTo>
                  <a:lnTo>
                    <a:pt x="579255" y="2440801"/>
                  </a:lnTo>
                  <a:lnTo>
                    <a:pt x="512897" y="2432947"/>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278349" y="3747459"/>
              <a:ext cx="1781948" cy="2041356"/>
            </a:xfrm>
            <a:custGeom>
              <a:avLst/>
              <a:gdLst/>
              <a:ahLst/>
              <a:cxnLst/>
              <a:rect l="0" t="0" r="0" b="0"/>
              <a:pathLst>
                <a:path w="1781948" h="2041356">
                  <a:moveTo>
                    <a:pt x="1438817" y="147679"/>
                  </a:moveTo>
                  <a:lnTo>
                    <a:pt x="1370791" y="140647"/>
                  </a:lnTo>
                  <a:lnTo>
                    <a:pt x="1302765" y="133615"/>
                  </a:lnTo>
                  <a:lnTo>
                    <a:pt x="1234739" y="126582"/>
                  </a:lnTo>
                  <a:lnTo>
                    <a:pt x="1166714" y="119550"/>
                  </a:lnTo>
                  <a:lnTo>
                    <a:pt x="1098688" y="112518"/>
                  </a:lnTo>
                  <a:lnTo>
                    <a:pt x="1030662" y="105485"/>
                  </a:lnTo>
                  <a:lnTo>
                    <a:pt x="962636" y="98453"/>
                  </a:lnTo>
                  <a:lnTo>
                    <a:pt x="894611" y="91420"/>
                  </a:lnTo>
                  <a:lnTo>
                    <a:pt x="826585" y="84388"/>
                  </a:lnTo>
                  <a:lnTo>
                    <a:pt x="758559" y="77356"/>
                  </a:lnTo>
                  <a:lnTo>
                    <a:pt x="690533" y="70323"/>
                  </a:lnTo>
                  <a:lnTo>
                    <a:pt x="622508" y="63291"/>
                  </a:lnTo>
                  <a:lnTo>
                    <a:pt x="554482" y="56259"/>
                  </a:lnTo>
                  <a:lnTo>
                    <a:pt x="486456" y="49226"/>
                  </a:lnTo>
                  <a:lnTo>
                    <a:pt x="418430" y="42194"/>
                  </a:lnTo>
                  <a:lnTo>
                    <a:pt x="350405" y="35161"/>
                  </a:lnTo>
                  <a:lnTo>
                    <a:pt x="282379" y="28129"/>
                  </a:lnTo>
                  <a:lnTo>
                    <a:pt x="214353" y="21097"/>
                  </a:lnTo>
                  <a:lnTo>
                    <a:pt x="146327" y="14064"/>
                  </a:lnTo>
                  <a:lnTo>
                    <a:pt x="78301" y="7032"/>
                  </a:lnTo>
                  <a:lnTo>
                    <a:pt x="10276" y="0"/>
                  </a:lnTo>
                  <a:lnTo>
                    <a:pt x="4625" y="65500"/>
                  </a:lnTo>
                  <a:lnTo>
                    <a:pt x="1198" y="131155"/>
                  </a:lnTo>
                  <a:lnTo>
                    <a:pt x="0" y="196888"/>
                  </a:lnTo>
                  <a:lnTo>
                    <a:pt x="1030" y="262625"/>
                  </a:lnTo>
                  <a:lnTo>
                    <a:pt x="4289" y="328288"/>
                  </a:lnTo>
                  <a:lnTo>
                    <a:pt x="9772" y="393803"/>
                  </a:lnTo>
                  <a:lnTo>
                    <a:pt x="17473" y="459095"/>
                  </a:lnTo>
                  <a:lnTo>
                    <a:pt x="27384" y="524087"/>
                  </a:lnTo>
                  <a:lnTo>
                    <a:pt x="39493" y="588707"/>
                  </a:lnTo>
                  <a:lnTo>
                    <a:pt x="53785" y="652879"/>
                  </a:lnTo>
                  <a:lnTo>
                    <a:pt x="70245" y="716529"/>
                  </a:lnTo>
                  <a:lnTo>
                    <a:pt x="88853" y="779585"/>
                  </a:lnTo>
                  <a:lnTo>
                    <a:pt x="109589" y="841973"/>
                  </a:lnTo>
                  <a:lnTo>
                    <a:pt x="132428" y="903623"/>
                  </a:lnTo>
                  <a:lnTo>
                    <a:pt x="157344" y="964463"/>
                  </a:lnTo>
                  <a:lnTo>
                    <a:pt x="184309" y="1024423"/>
                  </a:lnTo>
                  <a:lnTo>
                    <a:pt x="213291" y="1083434"/>
                  </a:lnTo>
                  <a:lnTo>
                    <a:pt x="244257" y="1141429"/>
                  </a:lnTo>
                  <a:lnTo>
                    <a:pt x="277171" y="1198341"/>
                  </a:lnTo>
                  <a:lnTo>
                    <a:pt x="311997" y="1254103"/>
                  </a:lnTo>
                  <a:lnTo>
                    <a:pt x="348692" y="1308654"/>
                  </a:lnTo>
                  <a:lnTo>
                    <a:pt x="387217" y="1361928"/>
                  </a:lnTo>
                  <a:lnTo>
                    <a:pt x="427525" y="1413866"/>
                  </a:lnTo>
                  <a:lnTo>
                    <a:pt x="469571" y="1464407"/>
                  </a:lnTo>
                  <a:lnTo>
                    <a:pt x="513307" y="1513494"/>
                  </a:lnTo>
                  <a:lnTo>
                    <a:pt x="558681" y="1561069"/>
                  </a:lnTo>
                  <a:lnTo>
                    <a:pt x="605643" y="1607079"/>
                  </a:lnTo>
                  <a:lnTo>
                    <a:pt x="654137" y="1651470"/>
                  </a:lnTo>
                  <a:lnTo>
                    <a:pt x="704109" y="1694192"/>
                  </a:lnTo>
                  <a:lnTo>
                    <a:pt x="755500" y="1735195"/>
                  </a:lnTo>
                  <a:lnTo>
                    <a:pt x="808252" y="1774431"/>
                  </a:lnTo>
                  <a:lnTo>
                    <a:pt x="862305" y="1811857"/>
                  </a:lnTo>
                  <a:lnTo>
                    <a:pt x="917594" y="1847428"/>
                  </a:lnTo>
                  <a:lnTo>
                    <a:pt x="974059" y="1881105"/>
                  </a:lnTo>
                  <a:lnTo>
                    <a:pt x="1031632" y="1912847"/>
                  </a:lnTo>
                  <a:lnTo>
                    <a:pt x="1090249" y="1942619"/>
                  </a:lnTo>
                  <a:lnTo>
                    <a:pt x="1149841" y="1970387"/>
                  </a:lnTo>
                  <a:lnTo>
                    <a:pt x="1210340" y="1996119"/>
                  </a:lnTo>
                  <a:lnTo>
                    <a:pt x="1271678" y="2019784"/>
                  </a:lnTo>
                  <a:lnTo>
                    <a:pt x="1333782" y="2041356"/>
                  </a:lnTo>
                  <a:lnTo>
                    <a:pt x="1355123" y="1976383"/>
                  </a:lnTo>
                  <a:lnTo>
                    <a:pt x="1376464" y="1911410"/>
                  </a:lnTo>
                  <a:lnTo>
                    <a:pt x="1397806" y="1846437"/>
                  </a:lnTo>
                  <a:lnTo>
                    <a:pt x="1419147" y="1781464"/>
                  </a:lnTo>
                  <a:lnTo>
                    <a:pt x="1440488" y="1716491"/>
                  </a:lnTo>
                  <a:lnTo>
                    <a:pt x="1461829" y="1651517"/>
                  </a:lnTo>
                  <a:lnTo>
                    <a:pt x="1483171" y="1586544"/>
                  </a:lnTo>
                  <a:lnTo>
                    <a:pt x="1504512" y="1521571"/>
                  </a:lnTo>
                  <a:lnTo>
                    <a:pt x="1525853" y="1456598"/>
                  </a:lnTo>
                  <a:lnTo>
                    <a:pt x="1547194" y="1391625"/>
                  </a:lnTo>
                  <a:lnTo>
                    <a:pt x="1568536" y="1326652"/>
                  </a:lnTo>
                  <a:lnTo>
                    <a:pt x="1589877" y="1261678"/>
                  </a:lnTo>
                  <a:lnTo>
                    <a:pt x="1611218" y="1196705"/>
                  </a:lnTo>
                  <a:lnTo>
                    <a:pt x="1632559" y="1131732"/>
                  </a:lnTo>
                  <a:lnTo>
                    <a:pt x="1653901" y="1066759"/>
                  </a:lnTo>
                  <a:lnTo>
                    <a:pt x="1675242" y="1001786"/>
                  </a:lnTo>
                  <a:lnTo>
                    <a:pt x="1696583" y="936813"/>
                  </a:lnTo>
                  <a:lnTo>
                    <a:pt x="1717924" y="871840"/>
                  </a:lnTo>
                  <a:lnTo>
                    <a:pt x="1739265" y="806866"/>
                  </a:lnTo>
                  <a:lnTo>
                    <a:pt x="1760607" y="741893"/>
                  </a:lnTo>
                  <a:lnTo>
                    <a:pt x="1781948" y="676920"/>
                  </a:lnTo>
                  <a:lnTo>
                    <a:pt x="1718810" y="651322"/>
                  </a:lnTo>
                  <a:lnTo>
                    <a:pt x="1659713" y="617420"/>
                  </a:lnTo>
                  <a:lnTo>
                    <a:pt x="1605744" y="575839"/>
                  </a:lnTo>
                  <a:lnTo>
                    <a:pt x="1557893" y="527341"/>
                  </a:lnTo>
                  <a:lnTo>
                    <a:pt x="1517041" y="472818"/>
                  </a:lnTo>
                  <a:lnTo>
                    <a:pt x="1483936" y="413271"/>
                  </a:lnTo>
                  <a:lnTo>
                    <a:pt x="1459189" y="349794"/>
                  </a:lnTo>
                  <a:lnTo>
                    <a:pt x="1443252" y="283554"/>
                  </a:lnTo>
                  <a:lnTo>
                    <a:pt x="1436420" y="215767"/>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88625" y="2502039"/>
              <a:ext cx="1593336" cy="1393099"/>
            </a:xfrm>
            <a:custGeom>
              <a:avLst/>
              <a:gdLst/>
              <a:ahLst/>
              <a:cxnLst/>
              <a:rect l="0" t="0" r="0" b="0"/>
              <a:pathLst>
                <a:path w="1593336" h="1393099">
                  <a:moveTo>
                    <a:pt x="1593336" y="1070212"/>
                  </a:moveTo>
                  <a:lnTo>
                    <a:pt x="1547731" y="1019250"/>
                  </a:lnTo>
                  <a:lnTo>
                    <a:pt x="1502127" y="968287"/>
                  </a:lnTo>
                  <a:lnTo>
                    <a:pt x="1456522" y="917325"/>
                  </a:lnTo>
                  <a:lnTo>
                    <a:pt x="1410918" y="866362"/>
                  </a:lnTo>
                  <a:lnTo>
                    <a:pt x="1365313" y="815400"/>
                  </a:lnTo>
                  <a:lnTo>
                    <a:pt x="1319708" y="764437"/>
                  </a:lnTo>
                  <a:lnTo>
                    <a:pt x="1274104" y="713475"/>
                  </a:lnTo>
                  <a:lnTo>
                    <a:pt x="1228499" y="662512"/>
                  </a:lnTo>
                  <a:lnTo>
                    <a:pt x="1182894" y="611550"/>
                  </a:lnTo>
                  <a:lnTo>
                    <a:pt x="1137290" y="560587"/>
                  </a:lnTo>
                  <a:lnTo>
                    <a:pt x="1091685" y="509625"/>
                  </a:lnTo>
                  <a:lnTo>
                    <a:pt x="1046081" y="458662"/>
                  </a:lnTo>
                  <a:lnTo>
                    <a:pt x="1000476" y="407700"/>
                  </a:lnTo>
                  <a:lnTo>
                    <a:pt x="954871" y="356737"/>
                  </a:lnTo>
                  <a:lnTo>
                    <a:pt x="909267" y="305775"/>
                  </a:lnTo>
                  <a:lnTo>
                    <a:pt x="863662" y="254812"/>
                  </a:lnTo>
                  <a:lnTo>
                    <a:pt x="818058" y="203850"/>
                  </a:lnTo>
                  <a:lnTo>
                    <a:pt x="772453" y="152887"/>
                  </a:lnTo>
                  <a:lnTo>
                    <a:pt x="726848" y="101925"/>
                  </a:lnTo>
                  <a:lnTo>
                    <a:pt x="681244" y="50962"/>
                  </a:lnTo>
                  <a:lnTo>
                    <a:pt x="635639" y="0"/>
                  </a:lnTo>
                  <a:lnTo>
                    <a:pt x="585686" y="46306"/>
                  </a:lnTo>
                  <a:lnTo>
                    <a:pt x="537391" y="94339"/>
                  </a:lnTo>
                  <a:lnTo>
                    <a:pt x="490813" y="144038"/>
                  </a:lnTo>
                  <a:lnTo>
                    <a:pt x="446009" y="195343"/>
                  </a:lnTo>
                  <a:lnTo>
                    <a:pt x="403035" y="248191"/>
                  </a:lnTo>
                  <a:lnTo>
                    <a:pt x="361944" y="302515"/>
                  </a:lnTo>
                  <a:lnTo>
                    <a:pt x="322787" y="358249"/>
                  </a:lnTo>
                  <a:lnTo>
                    <a:pt x="285611" y="415324"/>
                  </a:lnTo>
                  <a:lnTo>
                    <a:pt x="250463" y="473669"/>
                  </a:lnTo>
                  <a:lnTo>
                    <a:pt x="217387" y="533214"/>
                  </a:lnTo>
                  <a:lnTo>
                    <a:pt x="186422" y="593883"/>
                  </a:lnTo>
                  <a:lnTo>
                    <a:pt x="157608" y="655603"/>
                  </a:lnTo>
                  <a:lnTo>
                    <a:pt x="130979" y="718296"/>
                  </a:lnTo>
                  <a:lnTo>
                    <a:pt x="106569" y="781887"/>
                  </a:lnTo>
                  <a:lnTo>
                    <a:pt x="84408" y="846295"/>
                  </a:lnTo>
                  <a:lnTo>
                    <a:pt x="64523" y="911443"/>
                  </a:lnTo>
                  <a:lnTo>
                    <a:pt x="46939" y="977248"/>
                  </a:lnTo>
                  <a:lnTo>
                    <a:pt x="31677" y="1043631"/>
                  </a:lnTo>
                  <a:lnTo>
                    <a:pt x="18756" y="1110509"/>
                  </a:lnTo>
                  <a:lnTo>
                    <a:pt x="8193" y="1177799"/>
                  </a:lnTo>
                  <a:lnTo>
                    <a:pt x="0" y="1245419"/>
                  </a:lnTo>
                  <a:lnTo>
                    <a:pt x="68025" y="1252451"/>
                  </a:lnTo>
                  <a:lnTo>
                    <a:pt x="136051" y="1259484"/>
                  </a:lnTo>
                  <a:lnTo>
                    <a:pt x="204077" y="1266516"/>
                  </a:lnTo>
                  <a:lnTo>
                    <a:pt x="272103" y="1273548"/>
                  </a:lnTo>
                  <a:lnTo>
                    <a:pt x="340128" y="1280581"/>
                  </a:lnTo>
                  <a:lnTo>
                    <a:pt x="408154" y="1287613"/>
                  </a:lnTo>
                  <a:lnTo>
                    <a:pt x="476180" y="1294646"/>
                  </a:lnTo>
                  <a:lnTo>
                    <a:pt x="544206" y="1301678"/>
                  </a:lnTo>
                  <a:lnTo>
                    <a:pt x="612231" y="1308710"/>
                  </a:lnTo>
                  <a:lnTo>
                    <a:pt x="680257" y="1315743"/>
                  </a:lnTo>
                  <a:lnTo>
                    <a:pt x="748283" y="1322775"/>
                  </a:lnTo>
                  <a:lnTo>
                    <a:pt x="816309" y="1329807"/>
                  </a:lnTo>
                  <a:lnTo>
                    <a:pt x="884334" y="1336840"/>
                  </a:lnTo>
                  <a:lnTo>
                    <a:pt x="952360" y="1343872"/>
                  </a:lnTo>
                  <a:lnTo>
                    <a:pt x="1020386" y="1350905"/>
                  </a:lnTo>
                  <a:lnTo>
                    <a:pt x="1088412" y="1357937"/>
                  </a:lnTo>
                  <a:lnTo>
                    <a:pt x="1156438" y="1364969"/>
                  </a:lnTo>
                  <a:lnTo>
                    <a:pt x="1224463" y="1372002"/>
                  </a:lnTo>
                  <a:lnTo>
                    <a:pt x="1292489" y="1379034"/>
                  </a:lnTo>
                  <a:lnTo>
                    <a:pt x="1360515" y="1386066"/>
                  </a:lnTo>
                  <a:lnTo>
                    <a:pt x="1428541" y="1393099"/>
                  </a:lnTo>
                  <a:lnTo>
                    <a:pt x="1441574" y="1320148"/>
                  </a:lnTo>
                  <a:lnTo>
                    <a:pt x="1465191" y="1249907"/>
                  </a:lnTo>
                  <a:lnTo>
                    <a:pt x="1498879" y="1183901"/>
                  </a:lnTo>
                  <a:lnTo>
                    <a:pt x="1541906" y="112356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924264" y="2243213"/>
              <a:ext cx="1052928" cy="1329039"/>
            </a:xfrm>
            <a:custGeom>
              <a:avLst/>
              <a:gdLst/>
              <a:ahLst/>
              <a:cxnLst/>
              <a:rect l="0" t="0" r="0" b="0"/>
              <a:pathLst>
                <a:path w="1052928" h="1329039">
                  <a:moveTo>
                    <a:pt x="1052928" y="1261935"/>
                  </a:moveTo>
                  <a:lnTo>
                    <a:pt x="1020280" y="1201843"/>
                  </a:lnTo>
                  <a:lnTo>
                    <a:pt x="987632" y="1141751"/>
                  </a:lnTo>
                  <a:lnTo>
                    <a:pt x="954984" y="1081659"/>
                  </a:lnTo>
                  <a:lnTo>
                    <a:pt x="922336" y="1021567"/>
                  </a:lnTo>
                  <a:lnTo>
                    <a:pt x="889688" y="961475"/>
                  </a:lnTo>
                  <a:lnTo>
                    <a:pt x="857040" y="901382"/>
                  </a:lnTo>
                  <a:lnTo>
                    <a:pt x="824392" y="841290"/>
                  </a:lnTo>
                  <a:lnTo>
                    <a:pt x="791745" y="781198"/>
                  </a:lnTo>
                  <a:lnTo>
                    <a:pt x="759097" y="721106"/>
                  </a:lnTo>
                  <a:lnTo>
                    <a:pt x="726449" y="661014"/>
                  </a:lnTo>
                  <a:lnTo>
                    <a:pt x="693801" y="600921"/>
                  </a:lnTo>
                  <a:lnTo>
                    <a:pt x="661153" y="540829"/>
                  </a:lnTo>
                  <a:lnTo>
                    <a:pt x="628505" y="480737"/>
                  </a:lnTo>
                  <a:lnTo>
                    <a:pt x="595857" y="420645"/>
                  </a:lnTo>
                  <a:lnTo>
                    <a:pt x="563209" y="360553"/>
                  </a:lnTo>
                  <a:lnTo>
                    <a:pt x="530561" y="300460"/>
                  </a:lnTo>
                  <a:lnTo>
                    <a:pt x="497913" y="240368"/>
                  </a:lnTo>
                  <a:lnTo>
                    <a:pt x="465265" y="180276"/>
                  </a:lnTo>
                  <a:lnTo>
                    <a:pt x="432617" y="120184"/>
                  </a:lnTo>
                  <a:lnTo>
                    <a:pt x="399969" y="60092"/>
                  </a:lnTo>
                  <a:lnTo>
                    <a:pt x="367321" y="0"/>
                  </a:lnTo>
                  <a:lnTo>
                    <a:pt x="302076" y="37100"/>
                  </a:lnTo>
                  <a:lnTo>
                    <a:pt x="238316" y="76699"/>
                  </a:lnTo>
                  <a:lnTo>
                    <a:pt x="176137" y="118735"/>
                  </a:lnTo>
                  <a:lnTo>
                    <a:pt x="115631" y="163147"/>
                  </a:lnTo>
                  <a:lnTo>
                    <a:pt x="56889" y="209867"/>
                  </a:lnTo>
                  <a:lnTo>
                    <a:pt x="0" y="258826"/>
                  </a:lnTo>
                  <a:lnTo>
                    <a:pt x="45604" y="309788"/>
                  </a:lnTo>
                  <a:lnTo>
                    <a:pt x="91209" y="360751"/>
                  </a:lnTo>
                  <a:lnTo>
                    <a:pt x="136813" y="411713"/>
                  </a:lnTo>
                  <a:lnTo>
                    <a:pt x="182418" y="462676"/>
                  </a:lnTo>
                  <a:lnTo>
                    <a:pt x="228023" y="513638"/>
                  </a:lnTo>
                  <a:lnTo>
                    <a:pt x="273627" y="564601"/>
                  </a:lnTo>
                  <a:lnTo>
                    <a:pt x="319232" y="615563"/>
                  </a:lnTo>
                  <a:lnTo>
                    <a:pt x="364836" y="666526"/>
                  </a:lnTo>
                  <a:lnTo>
                    <a:pt x="410441" y="717488"/>
                  </a:lnTo>
                  <a:lnTo>
                    <a:pt x="456046" y="768451"/>
                  </a:lnTo>
                  <a:lnTo>
                    <a:pt x="501650" y="819413"/>
                  </a:lnTo>
                  <a:lnTo>
                    <a:pt x="547255" y="870376"/>
                  </a:lnTo>
                  <a:lnTo>
                    <a:pt x="592860" y="921338"/>
                  </a:lnTo>
                  <a:lnTo>
                    <a:pt x="638464" y="972301"/>
                  </a:lnTo>
                  <a:lnTo>
                    <a:pt x="684069" y="1023263"/>
                  </a:lnTo>
                  <a:lnTo>
                    <a:pt x="729673" y="1074226"/>
                  </a:lnTo>
                  <a:lnTo>
                    <a:pt x="775278" y="1125188"/>
                  </a:lnTo>
                  <a:lnTo>
                    <a:pt x="820883" y="1176151"/>
                  </a:lnTo>
                  <a:lnTo>
                    <a:pt x="866487" y="1227114"/>
                  </a:lnTo>
                  <a:lnTo>
                    <a:pt x="912092" y="1278076"/>
                  </a:lnTo>
                  <a:lnTo>
                    <a:pt x="957696" y="1329039"/>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291586" y="2144316"/>
              <a:ext cx="740433" cy="1360833"/>
            </a:xfrm>
            <a:custGeom>
              <a:avLst/>
              <a:gdLst/>
              <a:ahLst/>
              <a:cxnLst/>
              <a:rect l="0" t="0" r="0" b="0"/>
              <a:pathLst>
                <a:path w="740433" h="1360833">
                  <a:moveTo>
                    <a:pt x="740433" y="1335193"/>
                  </a:moveTo>
                  <a:lnTo>
                    <a:pt x="715244" y="1271612"/>
                  </a:lnTo>
                  <a:lnTo>
                    <a:pt x="690056" y="1208031"/>
                  </a:lnTo>
                  <a:lnTo>
                    <a:pt x="664867" y="1144451"/>
                  </a:lnTo>
                  <a:lnTo>
                    <a:pt x="639679" y="1080870"/>
                  </a:lnTo>
                  <a:lnTo>
                    <a:pt x="614490" y="1017290"/>
                  </a:lnTo>
                  <a:lnTo>
                    <a:pt x="589302" y="953709"/>
                  </a:lnTo>
                  <a:lnTo>
                    <a:pt x="564113" y="890128"/>
                  </a:lnTo>
                  <a:lnTo>
                    <a:pt x="538924" y="826548"/>
                  </a:lnTo>
                  <a:lnTo>
                    <a:pt x="513736" y="762967"/>
                  </a:lnTo>
                  <a:lnTo>
                    <a:pt x="488547" y="699386"/>
                  </a:lnTo>
                  <a:lnTo>
                    <a:pt x="463359" y="635806"/>
                  </a:lnTo>
                  <a:lnTo>
                    <a:pt x="438170" y="572225"/>
                  </a:lnTo>
                  <a:lnTo>
                    <a:pt x="412982" y="508645"/>
                  </a:lnTo>
                  <a:lnTo>
                    <a:pt x="387793" y="445064"/>
                  </a:lnTo>
                  <a:lnTo>
                    <a:pt x="362605" y="381483"/>
                  </a:lnTo>
                  <a:lnTo>
                    <a:pt x="337416" y="317903"/>
                  </a:lnTo>
                  <a:lnTo>
                    <a:pt x="312227" y="254322"/>
                  </a:lnTo>
                  <a:lnTo>
                    <a:pt x="287039" y="190741"/>
                  </a:lnTo>
                  <a:lnTo>
                    <a:pt x="261850" y="127161"/>
                  </a:lnTo>
                  <a:lnTo>
                    <a:pt x="236662" y="63580"/>
                  </a:lnTo>
                  <a:lnTo>
                    <a:pt x="211473" y="0"/>
                  </a:lnTo>
                  <a:lnTo>
                    <a:pt x="139677" y="30125"/>
                  </a:lnTo>
                  <a:lnTo>
                    <a:pt x="69147" y="63108"/>
                  </a:lnTo>
                  <a:lnTo>
                    <a:pt x="0" y="98897"/>
                  </a:lnTo>
                  <a:lnTo>
                    <a:pt x="32647" y="158989"/>
                  </a:lnTo>
                  <a:lnTo>
                    <a:pt x="65295" y="219081"/>
                  </a:lnTo>
                  <a:lnTo>
                    <a:pt x="97943" y="279173"/>
                  </a:lnTo>
                  <a:lnTo>
                    <a:pt x="130591" y="339265"/>
                  </a:lnTo>
                  <a:lnTo>
                    <a:pt x="163239" y="399358"/>
                  </a:lnTo>
                  <a:lnTo>
                    <a:pt x="195887" y="459450"/>
                  </a:lnTo>
                  <a:lnTo>
                    <a:pt x="228535" y="519542"/>
                  </a:lnTo>
                  <a:lnTo>
                    <a:pt x="261183" y="579634"/>
                  </a:lnTo>
                  <a:lnTo>
                    <a:pt x="293831" y="639726"/>
                  </a:lnTo>
                  <a:lnTo>
                    <a:pt x="326479" y="699819"/>
                  </a:lnTo>
                  <a:lnTo>
                    <a:pt x="359127" y="759911"/>
                  </a:lnTo>
                  <a:lnTo>
                    <a:pt x="391775" y="820003"/>
                  </a:lnTo>
                  <a:lnTo>
                    <a:pt x="424423" y="880095"/>
                  </a:lnTo>
                  <a:lnTo>
                    <a:pt x="457071" y="940187"/>
                  </a:lnTo>
                  <a:lnTo>
                    <a:pt x="489719" y="1000280"/>
                  </a:lnTo>
                  <a:lnTo>
                    <a:pt x="522367" y="1060372"/>
                  </a:lnTo>
                  <a:lnTo>
                    <a:pt x="555015" y="1120464"/>
                  </a:lnTo>
                  <a:lnTo>
                    <a:pt x="587662" y="1180556"/>
                  </a:lnTo>
                  <a:lnTo>
                    <a:pt x="620310" y="1240648"/>
                  </a:lnTo>
                  <a:lnTo>
                    <a:pt x="652958" y="1300741"/>
                  </a:lnTo>
                  <a:lnTo>
                    <a:pt x="685606" y="1360833"/>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503060" y="2104249"/>
              <a:ext cx="557702" cy="1375260"/>
            </a:xfrm>
            <a:custGeom>
              <a:avLst/>
              <a:gdLst/>
              <a:ahLst/>
              <a:cxnLst/>
              <a:rect l="0" t="0" r="0" b="0"/>
              <a:pathLst>
                <a:path w="557702" h="1375260">
                  <a:moveTo>
                    <a:pt x="557702" y="1364872"/>
                  </a:moveTo>
                  <a:lnTo>
                    <a:pt x="536424" y="1299878"/>
                  </a:lnTo>
                  <a:lnTo>
                    <a:pt x="515146" y="1234884"/>
                  </a:lnTo>
                  <a:lnTo>
                    <a:pt x="493868" y="1169890"/>
                  </a:lnTo>
                  <a:lnTo>
                    <a:pt x="472591" y="1104896"/>
                  </a:lnTo>
                  <a:lnTo>
                    <a:pt x="451313" y="1039902"/>
                  </a:lnTo>
                  <a:lnTo>
                    <a:pt x="430035" y="974908"/>
                  </a:lnTo>
                  <a:lnTo>
                    <a:pt x="408757" y="909914"/>
                  </a:lnTo>
                  <a:lnTo>
                    <a:pt x="387479" y="844920"/>
                  </a:lnTo>
                  <a:lnTo>
                    <a:pt x="366201" y="779927"/>
                  </a:lnTo>
                  <a:lnTo>
                    <a:pt x="344923" y="714933"/>
                  </a:lnTo>
                  <a:lnTo>
                    <a:pt x="323645" y="649939"/>
                  </a:lnTo>
                  <a:lnTo>
                    <a:pt x="302367" y="584945"/>
                  </a:lnTo>
                  <a:lnTo>
                    <a:pt x="281089" y="519951"/>
                  </a:lnTo>
                  <a:lnTo>
                    <a:pt x="259811" y="454957"/>
                  </a:lnTo>
                  <a:lnTo>
                    <a:pt x="238534" y="389963"/>
                  </a:lnTo>
                  <a:lnTo>
                    <a:pt x="217256" y="324969"/>
                  </a:lnTo>
                  <a:lnTo>
                    <a:pt x="195978" y="259975"/>
                  </a:lnTo>
                  <a:lnTo>
                    <a:pt x="174700" y="194981"/>
                  </a:lnTo>
                  <a:lnTo>
                    <a:pt x="153422" y="129987"/>
                  </a:lnTo>
                  <a:lnTo>
                    <a:pt x="132144" y="64993"/>
                  </a:lnTo>
                  <a:lnTo>
                    <a:pt x="110866" y="0"/>
                  </a:lnTo>
                  <a:lnTo>
                    <a:pt x="0" y="40066"/>
                  </a:lnTo>
                  <a:lnTo>
                    <a:pt x="25188" y="103647"/>
                  </a:lnTo>
                  <a:lnTo>
                    <a:pt x="50377" y="167228"/>
                  </a:lnTo>
                  <a:lnTo>
                    <a:pt x="75565" y="230808"/>
                  </a:lnTo>
                  <a:lnTo>
                    <a:pt x="100754" y="294389"/>
                  </a:lnTo>
                  <a:lnTo>
                    <a:pt x="125942" y="357969"/>
                  </a:lnTo>
                  <a:lnTo>
                    <a:pt x="151131" y="421550"/>
                  </a:lnTo>
                  <a:lnTo>
                    <a:pt x="176319" y="485131"/>
                  </a:lnTo>
                  <a:lnTo>
                    <a:pt x="201508" y="548711"/>
                  </a:lnTo>
                  <a:lnTo>
                    <a:pt x="226696" y="612292"/>
                  </a:lnTo>
                  <a:lnTo>
                    <a:pt x="251885" y="675873"/>
                  </a:lnTo>
                  <a:lnTo>
                    <a:pt x="277074" y="739453"/>
                  </a:lnTo>
                  <a:lnTo>
                    <a:pt x="302262" y="803034"/>
                  </a:lnTo>
                  <a:lnTo>
                    <a:pt x="327451" y="866614"/>
                  </a:lnTo>
                  <a:lnTo>
                    <a:pt x="352639" y="930195"/>
                  </a:lnTo>
                  <a:lnTo>
                    <a:pt x="377828" y="993776"/>
                  </a:lnTo>
                  <a:lnTo>
                    <a:pt x="403016" y="1057356"/>
                  </a:lnTo>
                  <a:lnTo>
                    <a:pt x="428205" y="1120937"/>
                  </a:lnTo>
                  <a:lnTo>
                    <a:pt x="453393" y="1184518"/>
                  </a:lnTo>
                  <a:lnTo>
                    <a:pt x="478582" y="1248098"/>
                  </a:lnTo>
                  <a:lnTo>
                    <a:pt x="503771" y="1311679"/>
                  </a:lnTo>
                  <a:lnTo>
                    <a:pt x="528959" y="1375260"/>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613926" y="2073427"/>
              <a:ext cx="473767" cy="1395694"/>
            </a:xfrm>
            <a:custGeom>
              <a:avLst/>
              <a:gdLst/>
              <a:ahLst/>
              <a:cxnLst/>
              <a:rect l="0" t="0" r="0" b="0"/>
              <a:pathLst>
                <a:path w="473767" h="1395694">
                  <a:moveTo>
                    <a:pt x="473767" y="1387703"/>
                  </a:moveTo>
                  <a:lnTo>
                    <a:pt x="456153" y="1321622"/>
                  </a:lnTo>
                  <a:lnTo>
                    <a:pt x="438539" y="1255541"/>
                  </a:lnTo>
                  <a:lnTo>
                    <a:pt x="420926" y="1189460"/>
                  </a:lnTo>
                  <a:lnTo>
                    <a:pt x="403312" y="1123378"/>
                  </a:lnTo>
                  <a:lnTo>
                    <a:pt x="385698" y="1057297"/>
                  </a:lnTo>
                  <a:lnTo>
                    <a:pt x="368084" y="991216"/>
                  </a:lnTo>
                  <a:lnTo>
                    <a:pt x="350470" y="925135"/>
                  </a:lnTo>
                  <a:lnTo>
                    <a:pt x="332857" y="859054"/>
                  </a:lnTo>
                  <a:lnTo>
                    <a:pt x="315243" y="792973"/>
                  </a:lnTo>
                  <a:lnTo>
                    <a:pt x="297629" y="726892"/>
                  </a:lnTo>
                  <a:lnTo>
                    <a:pt x="280015" y="660811"/>
                  </a:lnTo>
                  <a:lnTo>
                    <a:pt x="262402" y="594730"/>
                  </a:lnTo>
                  <a:lnTo>
                    <a:pt x="244788" y="528648"/>
                  </a:lnTo>
                  <a:lnTo>
                    <a:pt x="227174" y="462567"/>
                  </a:lnTo>
                  <a:lnTo>
                    <a:pt x="209560" y="396486"/>
                  </a:lnTo>
                  <a:lnTo>
                    <a:pt x="191946" y="330405"/>
                  </a:lnTo>
                  <a:lnTo>
                    <a:pt x="174333" y="264324"/>
                  </a:lnTo>
                  <a:lnTo>
                    <a:pt x="156719" y="198243"/>
                  </a:lnTo>
                  <a:lnTo>
                    <a:pt x="139105" y="132162"/>
                  </a:lnTo>
                  <a:lnTo>
                    <a:pt x="121491" y="66081"/>
                  </a:lnTo>
                  <a:lnTo>
                    <a:pt x="103877" y="0"/>
                  </a:lnTo>
                  <a:lnTo>
                    <a:pt x="0" y="30821"/>
                  </a:lnTo>
                  <a:lnTo>
                    <a:pt x="21277" y="95815"/>
                  </a:lnTo>
                  <a:lnTo>
                    <a:pt x="42555" y="160809"/>
                  </a:lnTo>
                  <a:lnTo>
                    <a:pt x="63833" y="225803"/>
                  </a:lnTo>
                  <a:lnTo>
                    <a:pt x="85111" y="290797"/>
                  </a:lnTo>
                  <a:lnTo>
                    <a:pt x="106389" y="355791"/>
                  </a:lnTo>
                  <a:lnTo>
                    <a:pt x="127667" y="420785"/>
                  </a:lnTo>
                  <a:lnTo>
                    <a:pt x="148945" y="485779"/>
                  </a:lnTo>
                  <a:lnTo>
                    <a:pt x="170223" y="550773"/>
                  </a:lnTo>
                  <a:lnTo>
                    <a:pt x="191501" y="615767"/>
                  </a:lnTo>
                  <a:lnTo>
                    <a:pt x="212779" y="680761"/>
                  </a:lnTo>
                  <a:lnTo>
                    <a:pt x="234057" y="745755"/>
                  </a:lnTo>
                  <a:lnTo>
                    <a:pt x="255334" y="810748"/>
                  </a:lnTo>
                  <a:lnTo>
                    <a:pt x="276612" y="875742"/>
                  </a:lnTo>
                  <a:lnTo>
                    <a:pt x="297890" y="940736"/>
                  </a:lnTo>
                  <a:lnTo>
                    <a:pt x="319168" y="1005730"/>
                  </a:lnTo>
                  <a:lnTo>
                    <a:pt x="340446" y="1070724"/>
                  </a:lnTo>
                  <a:lnTo>
                    <a:pt x="361724" y="1135718"/>
                  </a:lnTo>
                  <a:lnTo>
                    <a:pt x="383002" y="1200712"/>
                  </a:lnTo>
                  <a:lnTo>
                    <a:pt x="404280" y="1265706"/>
                  </a:lnTo>
                  <a:lnTo>
                    <a:pt x="425558" y="1330700"/>
                  </a:lnTo>
                  <a:lnTo>
                    <a:pt x="446836" y="1395694"/>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717804" y="2048603"/>
              <a:ext cx="397041" cy="1412527"/>
            </a:xfrm>
            <a:custGeom>
              <a:avLst/>
              <a:gdLst/>
              <a:ahLst/>
              <a:cxnLst/>
              <a:rect l="0" t="0" r="0" b="0"/>
              <a:pathLst>
                <a:path w="397041" h="1412527">
                  <a:moveTo>
                    <a:pt x="397041" y="1406091"/>
                  </a:moveTo>
                  <a:lnTo>
                    <a:pt x="383122" y="1339134"/>
                  </a:lnTo>
                  <a:lnTo>
                    <a:pt x="369202" y="1272177"/>
                  </a:lnTo>
                  <a:lnTo>
                    <a:pt x="355282" y="1205221"/>
                  </a:lnTo>
                  <a:lnTo>
                    <a:pt x="341363" y="1138264"/>
                  </a:lnTo>
                  <a:lnTo>
                    <a:pt x="327443" y="1071307"/>
                  </a:lnTo>
                  <a:lnTo>
                    <a:pt x="313524" y="1004350"/>
                  </a:lnTo>
                  <a:lnTo>
                    <a:pt x="299604" y="937394"/>
                  </a:lnTo>
                  <a:lnTo>
                    <a:pt x="285684" y="870437"/>
                  </a:lnTo>
                  <a:lnTo>
                    <a:pt x="271765" y="803480"/>
                  </a:lnTo>
                  <a:lnTo>
                    <a:pt x="257845" y="736523"/>
                  </a:lnTo>
                  <a:lnTo>
                    <a:pt x="243925" y="669567"/>
                  </a:lnTo>
                  <a:lnTo>
                    <a:pt x="230006" y="602610"/>
                  </a:lnTo>
                  <a:lnTo>
                    <a:pt x="216086" y="535653"/>
                  </a:lnTo>
                  <a:lnTo>
                    <a:pt x="202166" y="468697"/>
                  </a:lnTo>
                  <a:lnTo>
                    <a:pt x="188247" y="401740"/>
                  </a:lnTo>
                  <a:lnTo>
                    <a:pt x="174327" y="334783"/>
                  </a:lnTo>
                  <a:lnTo>
                    <a:pt x="160408" y="267826"/>
                  </a:lnTo>
                  <a:lnTo>
                    <a:pt x="146488" y="200870"/>
                  </a:lnTo>
                  <a:lnTo>
                    <a:pt x="132568" y="133913"/>
                  </a:lnTo>
                  <a:lnTo>
                    <a:pt x="118649" y="66956"/>
                  </a:lnTo>
                  <a:lnTo>
                    <a:pt x="104729" y="0"/>
                  </a:lnTo>
                  <a:lnTo>
                    <a:pt x="0" y="24823"/>
                  </a:lnTo>
                  <a:lnTo>
                    <a:pt x="17613" y="90904"/>
                  </a:lnTo>
                  <a:lnTo>
                    <a:pt x="35227" y="156985"/>
                  </a:lnTo>
                  <a:lnTo>
                    <a:pt x="52841" y="223066"/>
                  </a:lnTo>
                  <a:lnTo>
                    <a:pt x="70455" y="289148"/>
                  </a:lnTo>
                  <a:lnTo>
                    <a:pt x="88068" y="355229"/>
                  </a:lnTo>
                  <a:lnTo>
                    <a:pt x="105682" y="421310"/>
                  </a:lnTo>
                  <a:lnTo>
                    <a:pt x="123296" y="487391"/>
                  </a:lnTo>
                  <a:lnTo>
                    <a:pt x="140910" y="553472"/>
                  </a:lnTo>
                  <a:lnTo>
                    <a:pt x="158524" y="619553"/>
                  </a:lnTo>
                  <a:lnTo>
                    <a:pt x="176137" y="685634"/>
                  </a:lnTo>
                  <a:lnTo>
                    <a:pt x="193751" y="751715"/>
                  </a:lnTo>
                  <a:lnTo>
                    <a:pt x="211365" y="817796"/>
                  </a:lnTo>
                  <a:lnTo>
                    <a:pt x="228979" y="883878"/>
                  </a:lnTo>
                  <a:lnTo>
                    <a:pt x="246593" y="949959"/>
                  </a:lnTo>
                  <a:lnTo>
                    <a:pt x="264206" y="1016040"/>
                  </a:lnTo>
                  <a:lnTo>
                    <a:pt x="281820" y="1082121"/>
                  </a:lnTo>
                  <a:lnTo>
                    <a:pt x="299434" y="1148202"/>
                  </a:lnTo>
                  <a:lnTo>
                    <a:pt x="317048" y="1214283"/>
                  </a:lnTo>
                  <a:lnTo>
                    <a:pt x="334662" y="1280364"/>
                  </a:lnTo>
                  <a:lnTo>
                    <a:pt x="352275" y="1346445"/>
                  </a:lnTo>
                  <a:lnTo>
                    <a:pt x="369889" y="1412527"/>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822534" y="2029937"/>
              <a:ext cx="319253" cy="1424758"/>
            </a:xfrm>
            <a:custGeom>
              <a:avLst/>
              <a:gdLst/>
              <a:ahLst/>
              <a:cxnLst/>
              <a:rect l="0" t="0" r="0" b="0"/>
              <a:pathLst>
                <a:path w="319253" h="1424758">
                  <a:moveTo>
                    <a:pt x="319253" y="1419918"/>
                  </a:moveTo>
                  <a:lnTo>
                    <a:pt x="308999" y="1352303"/>
                  </a:lnTo>
                  <a:lnTo>
                    <a:pt x="298744" y="1284688"/>
                  </a:lnTo>
                  <a:lnTo>
                    <a:pt x="288490" y="1217073"/>
                  </a:lnTo>
                  <a:lnTo>
                    <a:pt x="278236" y="1149457"/>
                  </a:lnTo>
                  <a:lnTo>
                    <a:pt x="267982" y="1081842"/>
                  </a:lnTo>
                  <a:lnTo>
                    <a:pt x="257728" y="1014227"/>
                  </a:lnTo>
                  <a:lnTo>
                    <a:pt x="247473" y="946612"/>
                  </a:lnTo>
                  <a:lnTo>
                    <a:pt x="237219" y="878997"/>
                  </a:lnTo>
                  <a:lnTo>
                    <a:pt x="226965" y="811382"/>
                  </a:lnTo>
                  <a:lnTo>
                    <a:pt x="216711" y="743766"/>
                  </a:lnTo>
                  <a:lnTo>
                    <a:pt x="206457" y="676151"/>
                  </a:lnTo>
                  <a:lnTo>
                    <a:pt x="196203" y="608536"/>
                  </a:lnTo>
                  <a:lnTo>
                    <a:pt x="185948" y="540921"/>
                  </a:lnTo>
                  <a:lnTo>
                    <a:pt x="175694" y="473306"/>
                  </a:lnTo>
                  <a:lnTo>
                    <a:pt x="165440" y="405691"/>
                  </a:lnTo>
                  <a:lnTo>
                    <a:pt x="155186" y="338075"/>
                  </a:lnTo>
                  <a:lnTo>
                    <a:pt x="144932" y="270460"/>
                  </a:lnTo>
                  <a:lnTo>
                    <a:pt x="134677" y="202845"/>
                  </a:lnTo>
                  <a:lnTo>
                    <a:pt x="124423" y="135230"/>
                  </a:lnTo>
                  <a:lnTo>
                    <a:pt x="114169" y="67615"/>
                  </a:lnTo>
                  <a:lnTo>
                    <a:pt x="103915" y="0"/>
                  </a:lnTo>
                  <a:lnTo>
                    <a:pt x="0" y="18666"/>
                  </a:lnTo>
                  <a:lnTo>
                    <a:pt x="13919" y="85623"/>
                  </a:lnTo>
                  <a:lnTo>
                    <a:pt x="27839" y="152580"/>
                  </a:lnTo>
                  <a:lnTo>
                    <a:pt x="41758" y="219537"/>
                  </a:lnTo>
                  <a:lnTo>
                    <a:pt x="55678" y="286493"/>
                  </a:lnTo>
                  <a:lnTo>
                    <a:pt x="69598" y="353450"/>
                  </a:lnTo>
                  <a:lnTo>
                    <a:pt x="83517" y="420407"/>
                  </a:lnTo>
                  <a:lnTo>
                    <a:pt x="97437" y="487363"/>
                  </a:lnTo>
                  <a:lnTo>
                    <a:pt x="111357" y="554320"/>
                  </a:lnTo>
                  <a:lnTo>
                    <a:pt x="125276" y="621277"/>
                  </a:lnTo>
                  <a:lnTo>
                    <a:pt x="139196" y="688234"/>
                  </a:lnTo>
                  <a:lnTo>
                    <a:pt x="153115" y="755190"/>
                  </a:lnTo>
                  <a:lnTo>
                    <a:pt x="167035" y="822147"/>
                  </a:lnTo>
                  <a:lnTo>
                    <a:pt x="180955" y="889104"/>
                  </a:lnTo>
                  <a:lnTo>
                    <a:pt x="194874" y="956061"/>
                  </a:lnTo>
                  <a:lnTo>
                    <a:pt x="208794" y="1023017"/>
                  </a:lnTo>
                  <a:lnTo>
                    <a:pt x="222714" y="1089974"/>
                  </a:lnTo>
                  <a:lnTo>
                    <a:pt x="236633" y="1156931"/>
                  </a:lnTo>
                  <a:lnTo>
                    <a:pt x="250553" y="1223887"/>
                  </a:lnTo>
                  <a:lnTo>
                    <a:pt x="264472" y="1290844"/>
                  </a:lnTo>
                  <a:lnTo>
                    <a:pt x="278392" y="1357801"/>
                  </a:lnTo>
                  <a:lnTo>
                    <a:pt x="292312" y="142475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926449" y="2019438"/>
              <a:ext cx="236229" cy="1430416"/>
            </a:xfrm>
            <a:custGeom>
              <a:avLst/>
              <a:gdLst/>
              <a:ahLst/>
              <a:cxnLst/>
              <a:rect l="0" t="0" r="0" b="0"/>
              <a:pathLst>
                <a:path w="236229" h="1430416">
                  <a:moveTo>
                    <a:pt x="236229" y="1427694"/>
                  </a:moveTo>
                  <a:lnTo>
                    <a:pt x="228817" y="1359709"/>
                  </a:lnTo>
                  <a:lnTo>
                    <a:pt x="221405" y="1291724"/>
                  </a:lnTo>
                  <a:lnTo>
                    <a:pt x="213994" y="1223738"/>
                  </a:lnTo>
                  <a:lnTo>
                    <a:pt x="206582" y="1155753"/>
                  </a:lnTo>
                  <a:lnTo>
                    <a:pt x="199170" y="1087767"/>
                  </a:lnTo>
                  <a:lnTo>
                    <a:pt x="191758" y="1019782"/>
                  </a:lnTo>
                  <a:lnTo>
                    <a:pt x="184346" y="951796"/>
                  </a:lnTo>
                  <a:lnTo>
                    <a:pt x="176935" y="883811"/>
                  </a:lnTo>
                  <a:lnTo>
                    <a:pt x="169523" y="815825"/>
                  </a:lnTo>
                  <a:lnTo>
                    <a:pt x="162111" y="747840"/>
                  </a:lnTo>
                  <a:lnTo>
                    <a:pt x="154699" y="679854"/>
                  </a:lnTo>
                  <a:lnTo>
                    <a:pt x="147288" y="611869"/>
                  </a:lnTo>
                  <a:lnTo>
                    <a:pt x="139876" y="543883"/>
                  </a:lnTo>
                  <a:lnTo>
                    <a:pt x="132464" y="475898"/>
                  </a:lnTo>
                  <a:lnTo>
                    <a:pt x="125052" y="407912"/>
                  </a:lnTo>
                  <a:lnTo>
                    <a:pt x="117640" y="339927"/>
                  </a:lnTo>
                  <a:lnTo>
                    <a:pt x="110229" y="271941"/>
                  </a:lnTo>
                  <a:lnTo>
                    <a:pt x="102817" y="203956"/>
                  </a:lnTo>
                  <a:lnTo>
                    <a:pt x="95405" y="135970"/>
                  </a:lnTo>
                  <a:lnTo>
                    <a:pt x="87993" y="67985"/>
                  </a:lnTo>
                  <a:lnTo>
                    <a:pt x="80581" y="0"/>
                  </a:lnTo>
                  <a:lnTo>
                    <a:pt x="0" y="10498"/>
                  </a:lnTo>
                  <a:lnTo>
                    <a:pt x="10254" y="78113"/>
                  </a:lnTo>
                  <a:lnTo>
                    <a:pt x="20508" y="145728"/>
                  </a:lnTo>
                  <a:lnTo>
                    <a:pt x="30762" y="213343"/>
                  </a:lnTo>
                  <a:lnTo>
                    <a:pt x="41016" y="280958"/>
                  </a:lnTo>
                  <a:lnTo>
                    <a:pt x="51270" y="348574"/>
                  </a:lnTo>
                  <a:lnTo>
                    <a:pt x="61525" y="416189"/>
                  </a:lnTo>
                  <a:lnTo>
                    <a:pt x="71779" y="483804"/>
                  </a:lnTo>
                  <a:lnTo>
                    <a:pt x="82033" y="551419"/>
                  </a:lnTo>
                  <a:lnTo>
                    <a:pt x="92287" y="619034"/>
                  </a:lnTo>
                  <a:lnTo>
                    <a:pt x="102541" y="686649"/>
                  </a:lnTo>
                  <a:lnTo>
                    <a:pt x="112795" y="754265"/>
                  </a:lnTo>
                  <a:lnTo>
                    <a:pt x="123050" y="821880"/>
                  </a:lnTo>
                  <a:lnTo>
                    <a:pt x="133304" y="889495"/>
                  </a:lnTo>
                  <a:lnTo>
                    <a:pt x="143558" y="957110"/>
                  </a:lnTo>
                  <a:lnTo>
                    <a:pt x="153812" y="1024725"/>
                  </a:lnTo>
                  <a:lnTo>
                    <a:pt x="164066" y="1092340"/>
                  </a:lnTo>
                  <a:lnTo>
                    <a:pt x="174321" y="1159956"/>
                  </a:lnTo>
                  <a:lnTo>
                    <a:pt x="184575" y="1227571"/>
                  </a:lnTo>
                  <a:lnTo>
                    <a:pt x="194829" y="1295186"/>
                  </a:lnTo>
                  <a:lnTo>
                    <a:pt x="205083" y="1362801"/>
                  </a:lnTo>
                  <a:lnTo>
                    <a:pt x="215337" y="1430416"/>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3007031" y="2014992"/>
              <a:ext cx="167530" cy="1432141"/>
            </a:xfrm>
            <a:custGeom>
              <a:avLst/>
              <a:gdLst/>
              <a:ahLst/>
              <a:cxnLst/>
              <a:rect l="0" t="0" r="0" b="0"/>
              <a:pathLst>
                <a:path w="167530" h="1432141">
                  <a:moveTo>
                    <a:pt x="167530" y="1430988"/>
                  </a:moveTo>
                  <a:lnTo>
                    <a:pt x="161735" y="1362846"/>
                  </a:lnTo>
                  <a:lnTo>
                    <a:pt x="155940" y="1294704"/>
                  </a:lnTo>
                  <a:lnTo>
                    <a:pt x="150145" y="1226561"/>
                  </a:lnTo>
                  <a:lnTo>
                    <a:pt x="144350" y="1158419"/>
                  </a:lnTo>
                  <a:lnTo>
                    <a:pt x="138555" y="1090277"/>
                  </a:lnTo>
                  <a:lnTo>
                    <a:pt x="132760" y="1022134"/>
                  </a:lnTo>
                  <a:lnTo>
                    <a:pt x="126965" y="953992"/>
                  </a:lnTo>
                  <a:lnTo>
                    <a:pt x="121170" y="885850"/>
                  </a:lnTo>
                  <a:lnTo>
                    <a:pt x="115375" y="817707"/>
                  </a:lnTo>
                  <a:lnTo>
                    <a:pt x="109580" y="749565"/>
                  </a:lnTo>
                  <a:lnTo>
                    <a:pt x="103785" y="681423"/>
                  </a:lnTo>
                  <a:lnTo>
                    <a:pt x="97990" y="613280"/>
                  </a:lnTo>
                  <a:lnTo>
                    <a:pt x="92196" y="545138"/>
                  </a:lnTo>
                  <a:lnTo>
                    <a:pt x="86401" y="476996"/>
                  </a:lnTo>
                  <a:lnTo>
                    <a:pt x="80606" y="408853"/>
                  </a:lnTo>
                  <a:lnTo>
                    <a:pt x="74811" y="340711"/>
                  </a:lnTo>
                  <a:lnTo>
                    <a:pt x="69016" y="272569"/>
                  </a:lnTo>
                  <a:lnTo>
                    <a:pt x="63221" y="204426"/>
                  </a:lnTo>
                  <a:lnTo>
                    <a:pt x="57426" y="136284"/>
                  </a:lnTo>
                  <a:lnTo>
                    <a:pt x="51631" y="68142"/>
                  </a:lnTo>
                  <a:lnTo>
                    <a:pt x="45836" y="0"/>
                  </a:lnTo>
                  <a:lnTo>
                    <a:pt x="0" y="4446"/>
                  </a:lnTo>
                  <a:lnTo>
                    <a:pt x="7411" y="72432"/>
                  </a:lnTo>
                  <a:lnTo>
                    <a:pt x="14823" y="140417"/>
                  </a:lnTo>
                  <a:lnTo>
                    <a:pt x="22235" y="208403"/>
                  </a:lnTo>
                  <a:lnTo>
                    <a:pt x="29647" y="276388"/>
                  </a:lnTo>
                  <a:lnTo>
                    <a:pt x="37058" y="344374"/>
                  </a:lnTo>
                  <a:lnTo>
                    <a:pt x="44470" y="412359"/>
                  </a:lnTo>
                  <a:lnTo>
                    <a:pt x="51882" y="480345"/>
                  </a:lnTo>
                  <a:lnTo>
                    <a:pt x="59294" y="548330"/>
                  </a:lnTo>
                  <a:lnTo>
                    <a:pt x="66706" y="616316"/>
                  </a:lnTo>
                  <a:lnTo>
                    <a:pt x="74117" y="684301"/>
                  </a:lnTo>
                  <a:lnTo>
                    <a:pt x="81529" y="752287"/>
                  </a:lnTo>
                  <a:lnTo>
                    <a:pt x="88941" y="820272"/>
                  </a:lnTo>
                  <a:lnTo>
                    <a:pt x="96353" y="888258"/>
                  </a:lnTo>
                  <a:lnTo>
                    <a:pt x="103764" y="956243"/>
                  </a:lnTo>
                  <a:lnTo>
                    <a:pt x="111176" y="1024229"/>
                  </a:lnTo>
                  <a:lnTo>
                    <a:pt x="118588" y="1092214"/>
                  </a:lnTo>
                  <a:lnTo>
                    <a:pt x="126000" y="1160199"/>
                  </a:lnTo>
                  <a:lnTo>
                    <a:pt x="133412" y="1228185"/>
                  </a:lnTo>
                  <a:lnTo>
                    <a:pt x="140823" y="1296170"/>
                  </a:lnTo>
                  <a:lnTo>
                    <a:pt x="148235" y="1364156"/>
                  </a:lnTo>
                  <a:lnTo>
                    <a:pt x="155647" y="1432141"/>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052867" y="2011744"/>
              <a:ext cx="133143" cy="1434236"/>
            </a:xfrm>
            <a:custGeom>
              <a:avLst/>
              <a:gdLst/>
              <a:ahLst/>
              <a:cxnLst/>
              <a:rect l="0" t="0" r="0" b="0"/>
              <a:pathLst>
                <a:path w="133143" h="1434236">
                  <a:moveTo>
                    <a:pt x="133143" y="1433394"/>
                  </a:moveTo>
                  <a:lnTo>
                    <a:pt x="128905" y="1365137"/>
                  </a:lnTo>
                  <a:lnTo>
                    <a:pt x="124668" y="1296881"/>
                  </a:lnTo>
                  <a:lnTo>
                    <a:pt x="120431" y="1228624"/>
                  </a:lnTo>
                  <a:lnTo>
                    <a:pt x="116193" y="1160367"/>
                  </a:lnTo>
                  <a:lnTo>
                    <a:pt x="111956" y="1092110"/>
                  </a:lnTo>
                  <a:lnTo>
                    <a:pt x="107718" y="1023853"/>
                  </a:lnTo>
                  <a:lnTo>
                    <a:pt x="103481" y="955596"/>
                  </a:lnTo>
                  <a:lnTo>
                    <a:pt x="99244" y="887339"/>
                  </a:lnTo>
                  <a:lnTo>
                    <a:pt x="95006" y="819082"/>
                  </a:lnTo>
                  <a:lnTo>
                    <a:pt x="90769" y="750825"/>
                  </a:lnTo>
                  <a:lnTo>
                    <a:pt x="86532" y="682568"/>
                  </a:lnTo>
                  <a:lnTo>
                    <a:pt x="82294" y="614312"/>
                  </a:lnTo>
                  <a:lnTo>
                    <a:pt x="78057" y="546055"/>
                  </a:lnTo>
                  <a:lnTo>
                    <a:pt x="73819" y="477798"/>
                  </a:lnTo>
                  <a:lnTo>
                    <a:pt x="69582" y="409541"/>
                  </a:lnTo>
                  <a:lnTo>
                    <a:pt x="65345" y="341284"/>
                  </a:lnTo>
                  <a:lnTo>
                    <a:pt x="61107" y="273027"/>
                  </a:lnTo>
                  <a:lnTo>
                    <a:pt x="56870" y="204770"/>
                  </a:lnTo>
                  <a:lnTo>
                    <a:pt x="52633" y="136513"/>
                  </a:lnTo>
                  <a:lnTo>
                    <a:pt x="48395" y="68256"/>
                  </a:lnTo>
                  <a:lnTo>
                    <a:pt x="44158" y="0"/>
                  </a:lnTo>
                  <a:lnTo>
                    <a:pt x="0" y="3247"/>
                  </a:lnTo>
                  <a:lnTo>
                    <a:pt x="5794" y="71390"/>
                  </a:lnTo>
                  <a:lnTo>
                    <a:pt x="11589" y="139532"/>
                  </a:lnTo>
                  <a:lnTo>
                    <a:pt x="17384" y="207674"/>
                  </a:lnTo>
                  <a:lnTo>
                    <a:pt x="23179" y="275817"/>
                  </a:lnTo>
                  <a:lnTo>
                    <a:pt x="28974" y="343959"/>
                  </a:lnTo>
                  <a:lnTo>
                    <a:pt x="34769" y="412101"/>
                  </a:lnTo>
                  <a:lnTo>
                    <a:pt x="40564" y="480244"/>
                  </a:lnTo>
                  <a:lnTo>
                    <a:pt x="46359" y="548386"/>
                  </a:lnTo>
                  <a:lnTo>
                    <a:pt x="52154" y="616528"/>
                  </a:lnTo>
                  <a:lnTo>
                    <a:pt x="57949" y="684671"/>
                  </a:lnTo>
                  <a:lnTo>
                    <a:pt x="63744" y="752813"/>
                  </a:lnTo>
                  <a:lnTo>
                    <a:pt x="69539" y="820955"/>
                  </a:lnTo>
                  <a:lnTo>
                    <a:pt x="75334" y="889098"/>
                  </a:lnTo>
                  <a:lnTo>
                    <a:pt x="81129" y="957240"/>
                  </a:lnTo>
                  <a:lnTo>
                    <a:pt x="86924" y="1025382"/>
                  </a:lnTo>
                  <a:lnTo>
                    <a:pt x="92719" y="1093525"/>
                  </a:lnTo>
                  <a:lnTo>
                    <a:pt x="98514" y="1161667"/>
                  </a:lnTo>
                  <a:lnTo>
                    <a:pt x="104309" y="1229809"/>
                  </a:lnTo>
                  <a:lnTo>
                    <a:pt x="110104" y="1297952"/>
                  </a:lnTo>
                  <a:lnTo>
                    <a:pt x="115899" y="1366094"/>
                  </a:lnTo>
                  <a:lnTo>
                    <a:pt x="121694" y="1434236"/>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097026" y="2009914"/>
              <a:ext cx="97904" cy="1435224"/>
            </a:xfrm>
            <a:custGeom>
              <a:avLst/>
              <a:gdLst/>
              <a:ahLst/>
              <a:cxnLst/>
              <a:rect l="0" t="0" r="0" b="0"/>
              <a:pathLst>
                <a:path w="97904" h="1435224">
                  <a:moveTo>
                    <a:pt x="97904" y="1434749"/>
                  </a:moveTo>
                  <a:lnTo>
                    <a:pt x="94881" y="1366428"/>
                  </a:lnTo>
                  <a:lnTo>
                    <a:pt x="91857" y="1298106"/>
                  </a:lnTo>
                  <a:lnTo>
                    <a:pt x="88833" y="1229785"/>
                  </a:lnTo>
                  <a:lnTo>
                    <a:pt x="85809" y="1161464"/>
                  </a:lnTo>
                  <a:lnTo>
                    <a:pt x="82786" y="1093142"/>
                  </a:lnTo>
                  <a:lnTo>
                    <a:pt x="79762" y="1024821"/>
                  </a:lnTo>
                  <a:lnTo>
                    <a:pt x="76738" y="956499"/>
                  </a:lnTo>
                  <a:lnTo>
                    <a:pt x="73714" y="888178"/>
                  </a:lnTo>
                  <a:lnTo>
                    <a:pt x="70691" y="819857"/>
                  </a:lnTo>
                  <a:lnTo>
                    <a:pt x="67667" y="751535"/>
                  </a:lnTo>
                  <a:lnTo>
                    <a:pt x="64643" y="683214"/>
                  </a:lnTo>
                  <a:lnTo>
                    <a:pt x="61619" y="614892"/>
                  </a:lnTo>
                  <a:lnTo>
                    <a:pt x="58596" y="546571"/>
                  </a:lnTo>
                  <a:lnTo>
                    <a:pt x="55572" y="478249"/>
                  </a:lnTo>
                  <a:lnTo>
                    <a:pt x="52548" y="409928"/>
                  </a:lnTo>
                  <a:lnTo>
                    <a:pt x="49524" y="341607"/>
                  </a:lnTo>
                  <a:lnTo>
                    <a:pt x="46500" y="273285"/>
                  </a:lnTo>
                  <a:lnTo>
                    <a:pt x="43477" y="204964"/>
                  </a:lnTo>
                  <a:lnTo>
                    <a:pt x="40453" y="136642"/>
                  </a:lnTo>
                  <a:lnTo>
                    <a:pt x="37429" y="68321"/>
                  </a:lnTo>
                  <a:lnTo>
                    <a:pt x="34405" y="0"/>
                  </a:lnTo>
                  <a:lnTo>
                    <a:pt x="0" y="1829"/>
                  </a:lnTo>
                  <a:lnTo>
                    <a:pt x="4237" y="70086"/>
                  </a:lnTo>
                  <a:lnTo>
                    <a:pt x="8474" y="138342"/>
                  </a:lnTo>
                  <a:lnTo>
                    <a:pt x="12712" y="206599"/>
                  </a:lnTo>
                  <a:lnTo>
                    <a:pt x="16949" y="274856"/>
                  </a:lnTo>
                  <a:lnTo>
                    <a:pt x="21186" y="343113"/>
                  </a:lnTo>
                  <a:lnTo>
                    <a:pt x="25424" y="411370"/>
                  </a:lnTo>
                  <a:lnTo>
                    <a:pt x="29661" y="479627"/>
                  </a:lnTo>
                  <a:lnTo>
                    <a:pt x="33899" y="547884"/>
                  </a:lnTo>
                  <a:lnTo>
                    <a:pt x="38136" y="616141"/>
                  </a:lnTo>
                  <a:lnTo>
                    <a:pt x="42373" y="684398"/>
                  </a:lnTo>
                  <a:lnTo>
                    <a:pt x="46611" y="752655"/>
                  </a:lnTo>
                  <a:lnTo>
                    <a:pt x="50848" y="820911"/>
                  </a:lnTo>
                  <a:lnTo>
                    <a:pt x="55085" y="889168"/>
                  </a:lnTo>
                  <a:lnTo>
                    <a:pt x="59323" y="957425"/>
                  </a:lnTo>
                  <a:lnTo>
                    <a:pt x="63560" y="1025682"/>
                  </a:lnTo>
                  <a:lnTo>
                    <a:pt x="67798" y="1093939"/>
                  </a:lnTo>
                  <a:lnTo>
                    <a:pt x="72035" y="1162196"/>
                  </a:lnTo>
                  <a:lnTo>
                    <a:pt x="76272" y="1230453"/>
                  </a:lnTo>
                  <a:lnTo>
                    <a:pt x="80510" y="1298710"/>
                  </a:lnTo>
                  <a:lnTo>
                    <a:pt x="84747" y="1366967"/>
                  </a:lnTo>
                  <a:lnTo>
                    <a:pt x="88984" y="1435224"/>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131432" y="2008762"/>
              <a:ext cx="71804" cy="1435902"/>
            </a:xfrm>
            <a:custGeom>
              <a:avLst/>
              <a:gdLst/>
              <a:ahLst/>
              <a:cxnLst/>
              <a:rect l="0" t="0" r="0" b="0"/>
              <a:pathLst>
                <a:path w="71804" h="1435902">
                  <a:moveTo>
                    <a:pt x="71804" y="1435603"/>
                  </a:moveTo>
                  <a:lnTo>
                    <a:pt x="69910" y="1367241"/>
                  </a:lnTo>
                  <a:lnTo>
                    <a:pt x="68016" y="1298879"/>
                  </a:lnTo>
                  <a:lnTo>
                    <a:pt x="66122" y="1230517"/>
                  </a:lnTo>
                  <a:lnTo>
                    <a:pt x="64228" y="1162155"/>
                  </a:lnTo>
                  <a:lnTo>
                    <a:pt x="62334" y="1093793"/>
                  </a:lnTo>
                  <a:lnTo>
                    <a:pt x="60440" y="1025431"/>
                  </a:lnTo>
                  <a:lnTo>
                    <a:pt x="58547" y="957068"/>
                  </a:lnTo>
                  <a:lnTo>
                    <a:pt x="56653" y="888706"/>
                  </a:lnTo>
                  <a:lnTo>
                    <a:pt x="54759" y="820344"/>
                  </a:lnTo>
                  <a:lnTo>
                    <a:pt x="52865" y="751982"/>
                  </a:lnTo>
                  <a:lnTo>
                    <a:pt x="50971" y="683620"/>
                  </a:lnTo>
                  <a:lnTo>
                    <a:pt x="49077" y="615258"/>
                  </a:lnTo>
                  <a:lnTo>
                    <a:pt x="47184" y="546896"/>
                  </a:lnTo>
                  <a:lnTo>
                    <a:pt x="45290" y="478534"/>
                  </a:lnTo>
                  <a:lnTo>
                    <a:pt x="43396" y="410172"/>
                  </a:lnTo>
                  <a:lnTo>
                    <a:pt x="41502" y="341810"/>
                  </a:lnTo>
                  <a:lnTo>
                    <a:pt x="39608" y="273448"/>
                  </a:lnTo>
                  <a:lnTo>
                    <a:pt x="37714" y="205086"/>
                  </a:lnTo>
                  <a:lnTo>
                    <a:pt x="35821" y="136724"/>
                  </a:lnTo>
                  <a:lnTo>
                    <a:pt x="33927" y="68362"/>
                  </a:lnTo>
                  <a:lnTo>
                    <a:pt x="32033" y="0"/>
                  </a:lnTo>
                  <a:lnTo>
                    <a:pt x="0" y="1152"/>
                  </a:lnTo>
                  <a:lnTo>
                    <a:pt x="3023" y="69473"/>
                  </a:lnTo>
                  <a:lnTo>
                    <a:pt x="6047" y="137795"/>
                  </a:lnTo>
                  <a:lnTo>
                    <a:pt x="9071" y="206116"/>
                  </a:lnTo>
                  <a:lnTo>
                    <a:pt x="12095" y="274438"/>
                  </a:lnTo>
                  <a:lnTo>
                    <a:pt x="15118" y="342759"/>
                  </a:lnTo>
                  <a:lnTo>
                    <a:pt x="18142" y="411081"/>
                  </a:lnTo>
                  <a:lnTo>
                    <a:pt x="21166" y="479402"/>
                  </a:lnTo>
                  <a:lnTo>
                    <a:pt x="24190" y="547723"/>
                  </a:lnTo>
                  <a:lnTo>
                    <a:pt x="27213" y="616045"/>
                  </a:lnTo>
                  <a:lnTo>
                    <a:pt x="30237" y="684366"/>
                  </a:lnTo>
                  <a:lnTo>
                    <a:pt x="33261" y="752688"/>
                  </a:lnTo>
                  <a:lnTo>
                    <a:pt x="36285" y="821009"/>
                  </a:lnTo>
                  <a:lnTo>
                    <a:pt x="39308" y="889330"/>
                  </a:lnTo>
                  <a:lnTo>
                    <a:pt x="42332" y="957652"/>
                  </a:lnTo>
                  <a:lnTo>
                    <a:pt x="45356" y="1025973"/>
                  </a:lnTo>
                  <a:lnTo>
                    <a:pt x="48380" y="1094295"/>
                  </a:lnTo>
                  <a:lnTo>
                    <a:pt x="51404" y="1162616"/>
                  </a:lnTo>
                  <a:lnTo>
                    <a:pt x="54427" y="1230938"/>
                  </a:lnTo>
                  <a:lnTo>
                    <a:pt x="57451" y="1299259"/>
                  </a:lnTo>
                  <a:lnTo>
                    <a:pt x="60475" y="1367580"/>
                  </a:lnTo>
                  <a:lnTo>
                    <a:pt x="63499" y="143590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163465" y="2008279"/>
              <a:ext cx="45445" cy="1436086"/>
            </a:xfrm>
            <a:custGeom>
              <a:avLst/>
              <a:gdLst/>
              <a:ahLst/>
              <a:cxnLst/>
              <a:rect l="0" t="0" r="0" b="0"/>
              <a:pathLst>
                <a:path w="45445" h="1436086">
                  <a:moveTo>
                    <a:pt x="45445" y="1435961"/>
                  </a:moveTo>
                  <a:lnTo>
                    <a:pt x="44323" y="1367581"/>
                  </a:lnTo>
                  <a:lnTo>
                    <a:pt x="43201" y="1299202"/>
                  </a:lnTo>
                  <a:lnTo>
                    <a:pt x="42079" y="1230823"/>
                  </a:lnTo>
                  <a:lnTo>
                    <a:pt x="40958" y="1162444"/>
                  </a:lnTo>
                  <a:lnTo>
                    <a:pt x="39836" y="1094065"/>
                  </a:lnTo>
                  <a:lnTo>
                    <a:pt x="38714" y="1025686"/>
                  </a:lnTo>
                  <a:lnTo>
                    <a:pt x="37592" y="957307"/>
                  </a:lnTo>
                  <a:lnTo>
                    <a:pt x="36471" y="888928"/>
                  </a:lnTo>
                  <a:lnTo>
                    <a:pt x="35349" y="820549"/>
                  </a:lnTo>
                  <a:lnTo>
                    <a:pt x="34227" y="752170"/>
                  </a:lnTo>
                  <a:lnTo>
                    <a:pt x="33105" y="683790"/>
                  </a:lnTo>
                  <a:lnTo>
                    <a:pt x="31983" y="615411"/>
                  </a:lnTo>
                  <a:lnTo>
                    <a:pt x="30862" y="547032"/>
                  </a:lnTo>
                  <a:lnTo>
                    <a:pt x="29740" y="478653"/>
                  </a:lnTo>
                  <a:lnTo>
                    <a:pt x="28618" y="410274"/>
                  </a:lnTo>
                  <a:lnTo>
                    <a:pt x="27496" y="341895"/>
                  </a:lnTo>
                  <a:lnTo>
                    <a:pt x="26375" y="273516"/>
                  </a:lnTo>
                  <a:lnTo>
                    <a:pt x="25253" y="205137"/>
                  </a:lnTo>
                  <a:lnTo>
                    <a:pt x="24131" y="136758"/>
                  </a:lnTo>
                  <a:lnTo>
                    <a:pt x="23009" y="68379"/>
                  </a:lnTo>
                  <a:lnTo>
                    <a:pt x="21888" y="0"/>
                  </a:lnTo>
                  <a:lnTo>
                    <a:pt x="0" y="482"/>
                  </a:lnTo>
                  <a:lnTo>
                    <a:pt x="1893" y="68844"/>
                  </a:lnTo>
                  <a:lnTo>
                    <a:pt x="3787" y="137206"/>
                  </a:lnTo>
                  <a:lnTo>
                    <a:pt x="5681" y="205568"/>
                  </a:lnTo>
                  <a:lnTo>
                    <a:pt x="7575" y="273930"/>
                  </a:lnTo>
                  <a:lnTo>
                    <a:pt x="9469" y="342293"/>
                  </a:lnTo>
                  <a:lnTo>
                    <a:pt x="11363" y="410655"/>
                  </a:lnTo>
                  <a:lnTo>
                    <a:pt x="13256" y="479017"/>
                  </a:lnTo>
                  <a:lnTo>
                    <a:pt x="15150" y="547379"/>
                  </a:lnTo>
                  <a:lnTo>
                    <a:pt x="17044" y="615741"/>
                  </a:lnTo>
                  <a:lnTo>
                    <a:pt x="18938" y="684103"/>
                  </a:lnTo>
                  <a:lnTo>
                    <a:pt x="20832" y="752465"/>
                  </a:lnTo>
                  <a:lnTo>
                    <a:pt x="22726" y="820827"/>
                  </a:lnTo>
                  <a:lnTo>
                    <a:pt x="24619" y="889189"/>
                  </a:lnTo>
                  <a:lnTo>
                    <a:pt x="26513" y="957551"/>
                  </a:lnTo>
                  <a:lnTo>
                    <a:pt x="28407" y="1025913"/>
                  </a:lnTo>
                  <a:lnTo>
                    <a:pt x="30301" y="1094275"/>
                  </a:lnTo>
                  <a:lnTo>
                    <a:pt x="32195" y="1162637"/>
                  </a:lnTo>
                  <a:lnTo>
                    <a:pt x="34089" y="1230999"/>
                  </a:lnTo>
                  <a:lnTo>
                    <a:pt x="35982" y="1299362"/>
                  </a:lnTo>
                  <a:lnTo>
                    <a:pt x="37876" y="1367724"/>
                  </a:lnTo>
                  <a:lnTo>
                    <a:pt x="39770" y="1436086"/>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3185353" y="2008103"/>
              <a:ext cx="27121" cy="1436137"/>
            </a:xfrm>
            <a:custGeom>
              <a:avLst/>
              <a:gdLst/>
              <a:ahLst/>
              <a:cxnLst/>
              <a:rect l="0" t="0" r="0" b="0"/>
              <a:pathLst>
                <a:path w="27121" h="1436137">
                  <a:moveTo>
                    <a:pt x="27121" y="1436091"/>
                  </a:moveTo>
                  <a:lnTo>
                    <a:pt x="26484" y="1367706"/>
                  </a:lnTo>
                  <a:lnTo>
                    <a:pt x="25847" y="1299321"/>
                  </a:lnTo>
                  <a:lnTo>
                    <a:pt x="25210" y="1230935"/>
                  </a:lnTo>
                  <a:lnTo>
                    <a:pt x="24573" y="1162550"/>
                  </a:lnTo>
                  <a:lnTo>
                    <a:pt x="23936" y="1094165"/>
                  </a:lnTo>
                  <a:lnTo>
                    <a:pt x="23299" y="1025779"/>
                  </a:lnTo>
                  <a:lnTo>
                    <a:pt x="22662" y="957394"/>
                  </a:lnTo>
                  <a:lnTo>
                    <a:pt x="22025" y="889009"/>
                  </a:lnTo>
                  <a:lnTo>
                    <a:pt x="21388" y="820623"/>
                  </a:lnTo>
                  <a:lnTo>
                    <a:pt x="20752" y="752238"/>
                  </a:lnTo>
                  <a:lnTo>
                    <a:pt x="20115" y="683853"/>
                  </a:lnTo>
                  <a:lnTo>
                    <a:pt x="19478" y="615467"/>
                  </a:lnTo>
                  <a:lnTo>
                    <a:pt x="18841" y="547082"/>
                  </a:lnTo>
                  <a:lnTo>
                    <a:pt x="18204" y="478697"/>
                  </a:lnTo>
                  <a:lnTo>
                    <a:pt x="17567" y="410311"/>
                  </a:lnTo>
                  <a:lnTo>
                    <a:pt x="16930" y="341926"/>
                  </a:lnTo>
                  <a:lnTo>
                    <a:pt x="16293" y="273541"/>
                  </a:lnTo>
                  <a:lnTo>
                    <a:pt x="15656" y="205155"/>
                  </a:lnTo>
                  <a:lnTo>
                    <a:pt x="15019" y="136770"/>
                  </a:lnTo>
                  <a:lnTo>
                    <a:pt x="14383" y="68385"/>
                  </a:lnTo>
                  <a:lnTo>
                    <a:pt x="13746" y="0"/>
                  </a:lnTo>
                  <a:lnTo>
                    <a:pt x="0" y="176"/>
                  </a:lnTo>
                  <a:lnTo>
                    <a:pt x="1121" y="68555"/>
                  </a:lnTo>
                  <a:lnTo>
                    <a:pt x="2243" y="136934"/>
                  </a:lnTo>
                  <a:lnTo>
                    <a:pt x="3365" y="205314"/>
                  </a:lnTo>
                  <a:lnTo>
                    <a:pt x="4487" y="273693"/>
                  </a:lnTo>
                  <a:lnTo>
                    <a:pt x="5608" y="342072"/>
                  </a:lnTo>
                  <a:lnTo>
                    <a:pt x="6730" y="410451"/>
                  </a:lnTo>
                  <a:lnTo>
                    <a:pt x="7852" y="478830"/>
                  </a:lnTo>
                  <a:lnTo>
                    <a:pt x="8974" y="547209"/>
                  </a:lnTo>
                  <a:lnTo>
                    <a:pt x="10095" y="615588"/>
                  </a:lnTo>
                  <a:lnTo>
                    <a:pt x="11217" y="683967"/>
                  </a:lnTo>
                  <a:lnTo>
                    <a:pt x="12339" y="752346"/>
                  </a:lnTo>
                  <a:lnTo>
                    <a:pt x="13461" y="820725"/>
                  </a:lnTo>
                  <a:lnTo>
                    <a:pt x="14583" y="889105"/>
                  </a:lnTo>
                  <a:lnTo>
                    <a:pt x="15704" y="957484"/>
                  </a:lnTo>
                  <a:lnTo>
                    <a:pt x="16826" y="1025863"/>
                  </a:lnTo>
                  <a:lnTo>
                    <a:pt x="17948" y="1094242"/>
                  </a:lnTo>
                  <a:lnTo>
                    <a:pt x="19070" y="1162621"/>
                  </a:lnTo>
                  <a:lnTo>
                    <a:pt x="20191" y="1231000"/>
                  </a:lnTo>
                  <a:lnTo>
                    <a:pt x="21313" y="1299379"/>
                  </a:lnTo>
                  <a:lnTo>
                    <a:pt x="22435" y="1367758"/>
                  </a:lnTo>
                  <a:lnTo>
                    <a:pt x="23557" y="1436137"/>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3199099" y="2008041"/>
              <a:ext cx="15611" cy="1436153"/>
            </a:xfrm>
            <a:custGeom>
              <a:avLst/>
              <a:gdLst/>
              <a:ahLst/>
              <a:cxnLst/>
              <a:rect l="0" t="0" r="0" b="0"/>
              <a:pathLst>
                <a:path w="15611" h="1436153">
                  <a:moveTo>
                    <a:pt x="15611" y="1436137"/>
                  </a:moveTo>
                  <a:lnTo>
                    <a:pt x="15279" y="1367749"/>
                  </a:lnTo>
                  <a:lnTo>
                    <a:pt x="14946" y="1299362"/>
                  </a:lnTo>
                  <a:lnTo>
                    <a:pt x="14614" y="1230974"/>
                  </a:lnTo>
                  <a:lnTo>
                    <a:pt x="14281" y="1162587"/>
                  </a:lnTo>
                  <a:lnTo>
                    <a:pt x="13949" y="1094199"/>
                  </a:lnTo>
                  <a:lnTo>
                    <a:pt x="13616" y="1025812"/>
                  </a:lnTo>
                  <a:lnTo>
                    <a:pt x="13283" y="957424"/>
                  </a:lnTo>
                  <a:lnTo>
                    <a:pt x="12951" y="889037"/>
                  </a:lnTo>
                  <a:lnTo>
                    <a:pt x="12618" y="820649"/>
                  </a:lnTo>
                  <a:lnTo>
                    <a:pt x="12286" y="752262"/>
                  </a:lnTo>
                  <a:lnTo>
                    <a:pt x="11953" y="683874"/>
                  </a:lnTo>
                  <a:lnTo>
                    <a:pt x="11621" y="615487"/>
                  </a:lnTo>
                  <a:lnTo>
                    <a:pt x="11288" y="547099"/>
                  </a:lnTo>
                  <a:lnTo>
                    <a:pt x="10955" y="478712"/>
                  </a:lnTo>
                  <a:lnTo>
                    <a:pt x="10623" y="410324"/>
                  </a:lnTo>
                  <a:lnTo>
                    <a:pt x="10290" y="341937"/>
                  </a:lnTo>
                  <a:lnTo>
                    <a:pt x="9958" y="273549"/>
                  </a:lnTo>
                  <a:lnTo>
                    <a:pt x="9625" y="205162"/>
                  </a:lnTo>
                  <a:lnTo>
                    <a:pt x="9293" y="136774"/>
                  </a:lnTo>
                  <a:lnTo>
                    <a:pt x="8960" y="68387"/>
                  </a:lnTo>
                  <a:lnTo>
                    <a:pt x="8627" y="0"/>
                  </a:lnTo>
                  <a:lnTo>
                    <a:pt x="0" y="61"/>
                  </a:lnTo>
                  <a:lnTo>
                    <a:pt x="636" y="68446"/>
                  </a:lnTo>
                  <a:lnTo>
                    <a:pt x="1273" y="136831"/>
                  </a:lnTo>
                  <a:lnTo>
                    <a:pt x="1910" y="205217"/>
                  </a:lnTo>
                  <a:lnTo>
                    <a:pt x="2547" y="273602"/>
                  </a:lnTo>
                  <a:lnTo>
                    <a:pt x="3184" y="341987"/>
                  </a:lnTo>
                  <a:lnTo>
                    <a:pt x="3821" y="410373"/>
                  </a:lnTo>
                  <a:lnTo>
                    <a:pt x="4458" y="478758"/>
                  </a:lnTo>
                  <a:lnTo>
                    <a:pt x="5095" y="547143"/>
                  </a:lnTo>
                  <a:lnTo>
                    <a:pt x="5732" y="615529"/>
                  </a:lnTo>
                  <a:lnTo>
                    <a:pt x="6369" y="683914"/>
                  </a:lnTo>
                  <a:lnTo>
                    <a:pt x="7005" y="752299"/>
                  </a:lnTo>
                  <a:lnTo>
                    <a:pt x="7642" y="820685"/>
                  </a:lnTo>
                  <a:lnTo>
                    <a:pt x="8279" y="889070"/>
                  </a:lnTo>
                  <a:lnTo>
                    <a:pt x="8916" y="957455"/>
                  </a:lnTo>
                  <a:lnTo>
                    <a:pt x="9553" y="1025841"/>
                  </a:lnTo>
                  <a:lnTo>
                    <a:pt x="10190" y="1094226"/>
                  </a:lnTo>
                  <a:lnTo>
                    <a:pt x="10827" y="1162611"/>
                  </a:lnTo>
                  <a:lnTo>
                    <a:pt x="11464" y="1230997"/>
                  </a:lnTo>
                  <a:lnTo>
                    <a:pt x="12101" y="1299382"/>
                  </a:lnTo>
                  <a:lnTo>
                    <a:pt x="12738" y="1367767"/>
                  </a:lnTo>
                  <a:lnTo>
                    <a:pt x="13375" y="143615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3207727" y="2008024"/>
              <a:ext cx="8196" cy="1436154"/>
            </a:xfrm>
            <a:custGeom>
              <a:avLst/>
              <a:gdLst/>
              <a:ahLst/>
              <a:cxnLst/>
              <a:rect l="0" t="0" r="0" b="0"/>
              <a:pathLst>
                <a:path w="8196" h="1436154">
                  <a:moveTo>
                    <a:pt x="8196" y="1436149"/>
                  </a:moveTo>
                  <a:lnTo>
                    <a:pt x="8028" y="1367761"/>
                  </a:lnTo>
                  <a:lnTo>
                    <a:pt x="7860" y="1299373"/>
                  </a:lnTo>
                  <a:lnTo>
                    <a:pt x="7693" y="1230985"/>
                  </a:lnTo>
                  <a:lnTo>
                    <a:pt x="7525" y="1162597"/>
                  </a:lnTo>
                  <a:lnTo>
                    <a:pt x="7357" y="1094209"/>
                  </a:lnTo>
                  <a:lnTo>
                    <a:pt x="7190" y="1025821"/>
                  </a:lnTo>
                  <a:lnTo>
                    <a:pt x="7022" y="957433"/>
                  </a:lnTo>
                  <a:lnTo>
                    <a:pt x="6854" y="889045"/>
                  </a:lnTo>
                  <a:lnTo>
                    <a:pt x="6687" y="820657"/>
                  </a:lnTo>
                  <a:lnTo>
                    <a:pt x="6519" y="752269"/>
                  </a:lnTo>
                  <a:lnTo>
                    <a:pt x="6352" y="683880"/>
                  </a:lnTo>
                  <a:lnTo>
                    <a:pt x="6184" y="615492"/>
                  </a:lnTo>
                  <a:lnTo>
                    <a:pt x="6016" y="547104"/>
                  </a:lnTo>
                  <a:lnTo>
                    <a:pt x="5849" y="478716"/>
                  </a:lnTo>
                  <a:lnTo>
                    <a:pt x="5681" y="410328"/>
                  </a:lnTo>
                  <a:lnTo>
                    <a:pt x="5513" y="341940"/>
                  </a:lnTo>
                  <a:lnTo>
                    <a:pt x="5346" y="273552"/>
                  </a:lnTo>
                  <a:lnTo>
                    <a:pt x="5178" y="205164"/>
                  </a:lnTo>
                  <a:lnTo>
                    <a:pt x="5010" y="136776"/>
                  </a:lnTo>
                  <a:lnTo>
                    <a:pt x="4843" y="68388"/>
                  </a:lnTo>
                  <a:lnTo>
                    <a:pt x="4675" y="0"/>
                  </a:lnTo>
                  <a:lnTo>
                    <a:pt x="0" y="17"/>
                  </a:lnTo>
                  <a:lnTo>
                    <a:pt x="332" y="68404"/>
                  </a:lnTo>
                  <a:lnTo>
                    <a:pt x="665" y="136792"/>
                  </a:lnTo>
                  <a:lnTo>
                    <a:pt x="997" y="205179"/>
                  </a:lnTo>
                  <a:lnTo>
                    <a:pt x="1330" y="273567"/>
                  </a:lnTo>
                  <a:lnTo>
                    <a:pt x="1662" y="341954"/>
                  </a:lnTo>
                  <a:lnTo>
                    <a:pt x="1995" y="410342"/>
                  </a:lnTo>
                  <a:lnTo>
                    <a:pt x="2327" y="478729"/>
                  </a:lnTo>
                  <a:lnTo>
                    <a:pt x="2660" y="547117"/>
                  </a:lnTo>
                  <a:lnTo>
                    <a:pt x="2993" y="615504"/>
                  </a:lnTo>
                  <a:lnTo>
                    <a:pt x="3325" y="683891"/>
                  </a:lnTo>
                  <a:lnTo>
                    <a:pt x="3658" y="752279"/>
                  </a:lnTo>
                  <a:lnTo>
                    <a:pt x="3990" y="820666"/>
                  </a:lnTo>
                  <a:lnTo>
                    <a:pt x="4323" y="889054"/>
                  </a:lnTo>
                  <a:lnTo>
                    <a:pt x="4655" y="957441"/>
                  </a:lnTo>
                  <a:lnTo>
                    <a:pt x="4988" y="1025829"/>
                  </a:lnTo>
                  <a:lnTo>
                    <a:pt x="5321" y="1094216"/>
                  </a:lnTo>
                  <a:lnTo>
                    <a:pt x="5653" y="1162604"/>
                  </a:lnTo>
                  <a:lnTo>
                    <a:pt x="5986" y="1230991"/>
                  </a:lnTo>
                  <a:lnTo>
                    <a:pt x="6318" y="1299379"/>
                  </a:lnTo>
                  <a:lnTo>
                    <a:pt x="6651" y="1367766"/>
                  </a:lnTo>
                  <a:lnTo>
                    <a:pt x="6983" y="143615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3212403" y="2008019"/>
              <a:ext cx="4265" cy="1436154"/>
            </a:xfrm>
            <a:custGeom>
              <a:avLst/>
              <a:gdLst/>
              <a:ahLst/>
              <a:cxnLst/>
              <a:rect l="0" t="0" r="0" b="0"/>
              <a:pathLst>
                <a:path w="4265" h="1436154">
                  <a:moveTo>
                    <a:pt x="4265" y="1436153"/>
                  </a:moveTo>
                  <a:lnTo>
                    <a:pt x="4199" y="1367765"/>
                  </a:lnTo>
                  <a:lnTo>
                    <a:pt x="4132" y="1299377"/>
                  </a:lnTo>
                  <a:lnTo>
                    <a:pt x="4066" y="1230988"/>
                  </a:lnTo>
                  <a:lnTo>
                    <a:pt x="4000" y="1162600"/>
                  </a:lnTo>
                  <a:lnTo>
                    <a:pt x="3933" y="1094212"/>
                  </a:lnTo>
                  <a:lnTo>
                    <a:pt x="3867" y="1025823"/>
                  </a:lnTo>
                  <a:lnTo>
                    <a:pt x="3801" y="957435"/>
                  </a:lnTo>
                  <a:lnTo>
                    <a:pt x="3734" y="889047"/>
                  </a:lnTo>
                  <a:lnTo>
                    <a:pt x="3668" y="820659"/>
                  </a:lnTo>
                  <a:lnTo>
                    <a:pt x="3602" y="752270"/>
                  </a:lnTo>
                  <a:lnTo>
                    <a:pt x="3535" y="683882"/>
                  </a:lnTo>
                  <a:lnTo>
                    <a:pt x="3469" y="615494"/>
                  </a:lnTo>
                  <a:lnTo>
                    <a:pt x="3403" y="547106"/>
                  </a:lnTo>
                  <a:lnTo>
                    <a:pt x="3337" y="478717"/>
                  </a:lnTo>
                  <a:lnTo>
                    <a:pt x="3270" y="410329"/>
                  </a:lnTo>
                  <a:lnTo>
                    <a:pt x="3204" y="341941"/>
                  </a:lnTo>
                  <a:lnTo>
                    <a:pt x="3138" y="273553"/>
                  </a:lnTo>
                  <a:lnTo>
                    <a:pt x="3071" y="205164"/>
                  </a:lnTo>
                  <a:lnTo>
                    <a:pt x="3005" y="136776"/>
                  </a:lnTo>
                  <a:lnTo>
                    <a:pt x="2939" y="68388"/>
                  </a:lnTo>
                  <a:lnTo>
                    <a:pt x="2872" y="0"/>
                  </a:lnTo>
                  <a:lnTo>
                    <a:pt x="0" y="4"/>
                  </a:lnTo>
                  <a:lnTo>
                    <a:pt x="167" y="68393"/>
                  </a:lnTo>
                  <a:lnTo>
                    <a:pt x="335" y="136781"/>
                  </a:lnTo>
                  <a:lnTo>
                    <a:pt x="502" y="205169"/>
                  </a:lnTo>
                  <a:lnTo>
                    <a:pt x="670" y="273557"/>
                  </a:lnTo>
                  <a:lnTo>
                    <a:pt x="838" y="341945"/>
                  </a:lnTo>
                  <a:lnTo>
                    <a:pt x="1005" y="410333"/>
                  </a:lnTo>
                  <a:lnTo>
                    <a:pt x="1173" y="478721"/>
                  </a:lnTo>
                  <a:lnTo>
                    <a:pt x="1341" y="547109"/>
                  </a:lnTo>
                  <a:lnTo>
                    <a:pt x="1508" y="615497"/>
                  </a:lnTo>
                  <a:lnTo>
                    <a:pt x="1676" y="683885"/>
                  </a:lnTo>
                  <a:lnTo>
                    <a:pt x="1844" y="752273"/>
                  </a:lnTo>
                  <a:lnTo>
                    <a:pt x="2011" y="820662"/>
                  </a:lnTo>
                  <a:lnTo>
                    <a:pt x="2179" y="889050"/>
                  </a:lnTo>
                  <a:lnTo>
                    <a:pt x="2347" y="957438"/>
                  </a:lnTo>
                  <a:lnTo>
                    <a:pt x="2514" y="1025826"/>
                  </a:lnTo>
                  <a:lnTo>
                    <a:pt x="2682" y="1094214"/>
                  </a:lnTo>
                  <a:lnTo>
                    <a:pt x="2849" y="1162602"/>
                  </a:lnTo>
                  <a:lnTo>
                    <a:pt x="3017" y="1230990"/>
                  </a:lnTo>
                  <a:lnTo>
                    <a:pt x="3185" y="1299378"/>
                  </a:lnTo>
                  <a:lnTo>
                    <a:pt x="3352" y="1367766"/>
                  </a:lnTo>
                  <a:lnTo>
                    <a:pt x="3520" y="143615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3215275" y="2008018"/>
              <a:ext cx="1879" cy="1436154"/>
            </a:xfrm>
            <a:custGeom>
              <a:avLst/>
              <a:gdLst/>
              <a:ahLst/>
              <a:cxnLst/>
              <a:rect l="0" t="0" r="0" b="0"/>
              <a:pathLst>
                <a:path w="1879" h="1436154">
                  <a:moveTo>
                    <a:pt x="1879" y="1436154"/>
                  </a:moveTo>
                  <a:lnTo>
                    <a:pt x="1879" y="1367765"/>
                  </a:lnTo>
                  <a:lnTo>
                    <a:pt x="1879" y="1299377"/>
                  </a:lnTo>
                  <a:lnTo>
                    <a:pt x="1879" y="1230989"/>
                  </a:lnTo>
                  <a:lnTo>
                    <a:pt x="1879" y="1162601"/>
                  </a:lnTo>
                  <a:lnTo>
                    <a:pt x="1879" y="1094212"/>
                  </a:lnTo>
                  <a:lnTo>
                    <a:pt x="1879" y="1025824"/>
                  </a:lnTo>
                  <a:lnTo>
                    <a:pt x="1879" y="957436"/>
                  </a:lnTo>
                  <a:lnTo>
                    <a:pt x="1879" y="889047"/>
                  </a:lnTo>
                  <a:lnTo>
                    <a:pt x="1879" y="820659"/>
                  </a:lnTo>
                  <a:lnTo>
                    <a:pt x="1879" y="752271"/>
                  </a:lnTo>
                  <a:lnTo>
                    <a:pt x="1879" y="683882"/>
                  </a:lnTo>
                  <a:lnTo>
                    <a:pt x="1879" y="615494"/>
                  </a:lnTo>
                  <a:lnTo>
                    <a:pt x="1879" y="547106"/>
                  </a:lnTo>
                  <a:lnTo>
                    <a:pt x="1879" y="478718"/>
                  </a:lnTo>
                  <a:lnTo>
                    <a:pt x="1879" y="410329"/>
                  </a:lnTo>
                  <a:lnTo>
                    <a:pt x="1879" y="341941"/>
                  </a:lnTo>
                  <a:lnTo>
                    <a:pt x="1879" y="273553"/>
                  </a:lnTo>
                  <a:lnTo>
                    <a:pt x="1879" y="205164"/>
                  </a:lnTo>
                  <a:lnTo>
                    <a:pt x="1879" y="136776"/>
                  </a:lnTo>
                  <a:lnTo>
                    <a:pt x="1879" y="68388"/>
                  </a:lnTo>
                  <a:lnTo>
                    <a:pt x="1879" y="0"/>
                  </a:lnTo>
                  <a:lnTo>
                    <a:pt x="0" y="0"/>
                  </a:lnTo>
                  <a:lnTo>
                    <a:pt x="66" y="68389"/>
                  </a:lnTo>
                  <a:lnTo>
                    <a:pt x="132" y="136777"/>
                  </a:lnTo>
                  <a:lnTo>
                    <a:pt x="198" y="205165"/>
                  </a:lnTo>
                  <a:lnTo>
                    <a:pt x="265" y="273553"/>
                  </a:lnTo>
                  <a:lnTo>
                    <a:pt x="331" y="341942"/>
                  </a:lnTo>
                  <a:lnTo>
                    <a:pt x="397" y="410330"/>
                  </a:lnTo>
                  <a:lnTo>
                    <a:pt x="464" y="478718"/>
                  </a:lnTo>
                  <a:lnTo>
                    <a:pt x="530" y="547107"/>
                  </a:lnTo>
                  <a:lnTo>
                    <a:pt x="596" y="615495"/>
                  </a:lnTo>
                  <a:lnTo>
                    <a:pt x="663" y="683883"/>
                  </a:lnTo>
                  <a:lnTo>
                    <a:pt x="729" y="752271"/>
                  </a:lnTo>
                  <a:lnTo>
                    <a:pt x="795" y="820660"/>
                  </a:lnTo>
                  <a:lnTo>
                    <a:pt x="862" y="889048"/>
                  </a:lnTo>
                  <a:lnTo>
                    <a:pt x="928" y="957436"/>
                  </a:lnTo>
                  <a:lnTo>
                    <a:pt x="994" y="1025824"/>
                  </a:lnTo>
                  <a:lnTo>
                    <a:pt x="1060" y="1094213"/>
                  </a:lnTo>
                  <a:lnTo>
                    <a:pt x="1127" y="1162601"/>
                  </a:lnTo>
                  <a:lnTo>
                    <a:pt x="1193" y="1230989"/>
                  </a:lnTo>
                  <a:lnTo>
                    <a:pt x="1259" y="1299377"/>
                  </a:lnTo>
                  <a:lnTo>
                    <a:pt x="1326" y="1367766"/>
                  </a:lnTo>
                  <a:lnTo>
                    <a:pt x="1392" y="143615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4" name="tx24"/>
            <p:cNvSpPr/>
            <p:nvPr/>
          </p:nvSpPr>
          <p:spPr>
            <a:xfrm>
              <a:off x="2970068"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1.3m</a:t>
              </a:r>
            </a:p>
          </p:txBody>
        </p:sp>
        <p:sp>
          <p:nvSpPr>
            <p:cNvPr id="25" name="tx25"/>
            <p:cNvSpPr/>
            <p:nvPr/>
          </p:nvSpPr>
          <p:spPr>
            <a:xfrm>
              <a:off x="5712666" y="1636367"/>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6" name="rc26"/>
            <p:cNvSpPr/>
            <p:nvPr/>
          </p:nvSpPr>
          <p:spPr>
            <a:xfrm>
              <a:off x="5721666" y="1860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721666" y="2080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721666" y="2299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721666" y="2519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721666" y="2738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721666" y="2958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1666" y="3177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21666" y="3396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721666" y="3616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721666" y="3835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721666" y="405532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721666" y="427477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5721666" y="449423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5721666" y="471368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5721666" y="493314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5721666" y="515260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5721666" y="537205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5721666" y="559151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5721666" y="581096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5721666" y="603042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6" name="tx46"/>
            <p:cNvSpPr/>
            <p:nvPr/>
          </p:nvSpPr>
          <p:spPr>
            <a:xfrm>
              <a:off x="6001711" y="1896605"/>
              <a:ext cx="14040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Yemen: 696,000 (55.1%) </a:t>
              </a:r>
            </a:p>
          </p:txBody>
        </p:sp>
        <p:sp>
          <p:nvSpPr>
            <p:cNvPr id="47" name="tx47"/>
            <p:cNvSpPr/>
            <p:nvPr/>
          </p:nvSpPr>
          <p:spPr>
            <a:xfrm>
              <a:off x="6001711" y="2116061"/>
              <a:ext cx="13730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Sudan: 273,000 (21.6%) </a:t>
              </a:r>
            </a:p>
          </p:txBody>
        </p:sp>
        <p:sp>
          <p:nvSpPr>
            <p:cNvPr id="48" name="tx48"/>
            <p:cNvSpPr/>
            <p:nvPr/>
          </p:nvSpPr>
          <p:spPr>
            <a:xfrm>
              <a:off x="6001711" y="2335517"/>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Syria: 148,000 (11.7%) </a:t>
              </a:r>
            </a:p>
          </p:txBody>
        </p:sp>
        <p:sp>
          <p:nvSpPr>
            <p:cNvPr id="49" name="tx49"/>
            <p:cNvSpPr/>
            <p:nvPr/>
          </p:nvSpPr>
          <p:spPr>
            <a:xfrm>
              <a:off x="6001711" y="2554973"/>
              <a:ext cx="11182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Iraq: 47,000 (3.7%) </a:t>
              </a:r>
            </a:p>
          </p:txBody>
        </p:sp>
        <p:sp>
          <p:nvSpPr>
            <p:cNvPr id="50" name="tx50"/>
            <p:cNvSpPr/>
            <p:nvPr/>
          </p:nvSpPr>
          <p:spPr>
            <a:xfrm>
              <a:off x="6001711" y="2774429"/>
              <a:ext cx="1211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Egypt: 24,000 (1.9%) </a:t>
              </a:r>
            </a:p>
          </p:txBody>
        </p:sp>
        <p:sp>
          <p:nvSpPr>
            <p:cNvPr id="51" name="tx51"/>
            <p:cNvSpPr/>
            <p:nvPr/>
          </p:nvSpPr>
          <p:spPr>
            <a:xfrm>
              <a:off x="6001711" y="2993885"/>
              <a:ext cx="1260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Morocco: 12,000 (1%) </a:t>
              </a:r>
            </a:p>
          </p:txBody>
        </p:sp>
        <p:sp>
          <p:nvSpPr>
            <p:cNvPr id="52" name="tx52"/>
            <p:cNvSpPr/>
            <p:nvPr/>
          </p:nvSpPr>
          <p:spPr>
            <a:xfrm>
              <a:off x="6001711" y="3213341"/>
              <a:ext cx="15376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Saudi Arabia: 11,000 (&lt;1%) </a:t>
              </a:r>
            </a:p>
          </p:txBody>
        </p:sp>
        <p:sp>
          <p:nvSpPr>
            <p:cNvPr id="53" name="tx53"/>
            <p:cNvSpPr/>
            <p:nvPr/>
          </p:nvSpPr>
          <p:spPr>
            <a:xfrm>
              <a:off x="6001711" y="3432797"/>
              <a:ext cx="10902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Iran: 11,000 (&lt;1%) </a:t>
              </a:r>
            </a:p>
          </p:txBody>
        </p:sp>
        <p:sp>
          <p:nvSpPr>
            <p:cNvPr id="54" name="tx54"/>
            <p:cNvSpPr/>
            <p:nvPr/>
          </p:nvSpPr>
          <p:spPr>
            <a:xfrm>
              <a:off x="6001711" y="3652253"/>
              <a:ext cx="133277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Lebanon: 11,000 (&lt;1%) </a:t>
              </a:r>
            </a:p>
          </p:txBody>
        </p:sp>
        <p:sp>
          <p:nvSpPr>
            <p:cNvPr id="55" name="tx55"/>
            <p:cNvSpPr/>
            <p:nvPr/>
          </p:nvSpPr>
          <p:spPr>
            <a:xfrm>
              <a:off x="6001711" y="3871709"/>
              <a:ext cx="12455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Algeria: 8,000 (&lt;1%) </a:t>
              </a:r>
            </a:p>
          </p:txBody>
        </p:sp>
        <p:sp>
          <p:nvSpPr>
            <p:cNvPr id="56" name="tx56"/>
            <p:cNvSpPr/>
            <p:nvPr/>
          </p:nvSpPr>
          <p:spPr>
            <a:xfrm>
              <a:off x="6001711" y="4091165"/>
              <a:ext cx="1257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Tunisia: 5,000 (&lt;1%) </a:t>
              </a:r>
            </a:p>
          </p:txBody>
        </p:sp>
        <p:sp>
          <p:nvSpPr>
            <p:cNvPr id="57" name="tx57"/>
            <p:cNvSpPr/>
            <p:nvPr/>
          </p:nvSpPr>
          <p:spPr>
            <a:xfrm>
              <a:off x="6001711" y="4310621"/>
              <a:ext cx="12394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Jordan: 5,000 (&lt;1%) </a:t>
              </a:r>
            </a:p>
          </p:txBody>
        </p:sp>
        <p:sp>
          <p:nvSpPr>
            <p:cNvPr id="58" name="tx58"/>
            <p:cNvSpPr/>
            <p:nvPr/>
          </p:nvSpPr>
          <p:spPr>
            <a:xfrm>
              <a:off x="6001711" y="4530077"/>
              <a:ext cx="11648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Libya: 4,000 (&lt;1%) </a:t>
              </a:r>
            </a:p>
          </p:txBody>
        </p:sp>
        <p:sp>
          <p:nvSpPr>
            <p:cNvPr id="59" name="tx59"/>
            <p:cNvSpPr/>
            <p:nvPr/>
          </p:nvSpPr>
          <p:spPr>
            <a:xfrm>
              <a:off x="6001711" y="4749533"/>
              <a:ext cx="12703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Djibouti: 3,000 (&lt;1%) </a:t>
              </a:r>
            </a:p>
          </p:txBody>
        </p:sp>
        <p:sp>
          <p:nvSpPr>
            <p:cNvPr id="60" name="tx60"/>
            <p:cNvSpPr/>
            <p:nvPr/>
          </p:nvSpPr>
          <p:spPr>
            <a:xfrm>
              <a:off x="6001711" y="4968989"/>
              <a:ext cx="19598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United Arab Emirates: 2,000 (&lt;1%) </a:t>
              </a:r>
            </a:p>
          </p:txBody>
        </p:sp>
        <p:sp>
          <p:nvSpPr>
            <p:cNvPr id="61" name="tx61"/>
            <p:cNvSpPr/>
            <p:nvPr/>
          </p:nvSpPr>
          <p:spPr>
            <a:xfrm>
              <a:off x="6001711" y="5188445"/>
              <a:ext cx="177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State of Palestine: 1,000 (&lt;1%) </a:t>
              </a:r>
            </a:p>
          </p:txBody>
        </p:sp>
        <p:sp>
          <p:nvSpPr>
            <p:cNvPr id="62" name="tx62"/>
            <p:cNvSpPr/>
            <p:nvPr/>
          </p:nvSpPr>
          <p:spPr>
            <a:xfrm>
              <a:off x="6001711" y="5407846"/>
              <a:ext cx="12672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Oman: &lt;1,000 (&lt;1%) </a:t>
              </a:r>
            </a:p>
          </p:txBody>
        </p:sp>
        <p:sp>
          <p:nvSpPr>
            <p:cNvPr id="63" name="tx63"/>
            <p:cNvSpPr/>
            <p:nvPr/>
          </p:nvSpPr>
          <p:spPr>
            <a:xfrm>
              <a:off x="6001711" y="5627357"/>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Kuwait: &lt;500 (&lt;1%) </a:t>
              </a:r>
            </a:p>
          </p:txBody>
        </p:sp>
        <p:sp>
          <p:nvSpPr>
            <p:cNvPr id="64" name="tx64"/>
            <p:cNvSpPr/>
            <p:nvPr/>
          </p:nvSpPr>
          <p:spPr>
            <a:xfrm>
              <a:off x="6001711" y="5846758"/>
              <a:ext cx="1149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Qatar: &lt;500 (&lt;1%) </a:t>
              </a:r>
            </a:p>
          </p:txBody>
        </p:sp>
        <p:sp>
          <p:nvSpPr>
            <p:cNvPr id="65" name="tx65"/>
            <p:cNvSpPr/>
            <p:nvPr/>
          </p:nvSpPr>
          <p:spPr>
            <a:xfrm>
              <a:off x="6001711" y="6066269"/>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Bahrain: &lt;200 (&lt;1%) </a:t>
              </a:r>
            </a:p>
          </p:txBody>
        </p:sp>
        <p:sp>
          <p:nvSpPr>
            <p:cNvPr id="66" name="tx66"/>
            <p:cNvSpPr/>
            <p:nvPr/>
          </p:nvSpPr>
          <p:spPr>
            <a:xfrm>
              <a:off x="793645" y="133071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67" name="tx67"/>
            <p:cNvSpPr/>
            <p:nvPr/>
          </p:nvSpPr>
          <p:spPr>
            <a:xfrm>
              <a:off x="1479079"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596242"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69" name="tx69"/>
            <p:cNvSpPr/>
            <p:nvPr/>
          </p:nvSpPr>
          <p:spPr>
            <a:xfrm>
              <a:off x="2025055"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1 countries accounted for over half (55.1%) of all zero-dose children in MENA.
Yemen had the highest number of children who did not receive DTP1 (n=696,000), which is approximately 55.1% of all zero-dose children in MENA (n=1.3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 countries accounted for over half of all zero-dose children in MENA, with Yemen contributing the highest share.</a:t>
            </a:r>
          </a:p>
        </p:txBody>
      </p:sp>
      <p:grpSp>
        <p:nvGrpSpPr>
          <p:cNvPr id="72" name="Group 71"/>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4"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556817"/>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683940"/>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811063"/>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1938187"/>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31743" y="499325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4120378"/>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31743" y="3247502"/>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31743" y="237462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6575"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84627"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92680"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00733"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08786"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16839"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524892"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32945"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40997"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749050"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157103"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565156"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973209"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381262"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789314"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197367"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05420"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13473"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421526"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829579" y="1592905"/>
              <a:ext cx="0" cy="3400349"/>
            </a:xfrm>
            <a:custGeom>
              <a:avLst/>
              <a:gdLst/>
              <a:ahLst/>
              <a:cxnLst/>
              <a:rect l="0" t="0" r="0" b="0"/>
              <a:pathLst>
                <a:path h="3400349">
                  <a:moveTo>
                    <a:pt x="0" y="3400349"/>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rc32"/>
            <p:cNvSpPr/>
            <p:nvPr/>
          </p:nvSpPr>
          <p:spPr>
            <a:xfrm>
              <a:off x="4565426" y="4956463"/>
              <a:ext cx="367247" cy="36791"/>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645955" y="4992404"/>
              <a:ext cx="367247" cy="851"/>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6197638" y="4978744"/>
              <a:ext cx="367247" cy="1451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2525162" y="4887502"/>
              <a:ext cx="367247" cy="10575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3749321" y="4944522"/>
              <a:ext cx="367247" cy="4873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2117109" y="4789369"/>
              <a:ext cx="367247" cy="20388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5381532" y="4973210"/>
              <a:ext cx="367247" cy="2004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829849" y="4991138"/>
              <a:ext cx="367247" cy="211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157374" y="4945452"/>
              <a:ext cx="367247" cy="47803"/>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5789585" y="4977657"/>
              <a:ext cx="367247" cy="1559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2933215" y="4939879"/>
              <a:ext cx="367247" cy="5337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421796" y="4989349"/>
              <a:ext cx="367247" cy="390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8237902" y="4991955"/>
              <a:ext cx="367247" cy="1300"/>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3341268" y="4944195"/>
              <a:ext cx="367247" cy="49060"/>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013744" y="4987032"/>
              <a:ext cx="367247" cy="622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1301004" y="3802660"/>
              <a:ext cx="367247" cy="1190595"/>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1709056" y="4345655"/>
              <a:ext cx="367247" cy="647600"/>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973479" y="4972406"/>
              <a:ext cx="367247" cy="2084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6605691" y="4983344"/>
              <a:ext cx="367247" cy="9911"/>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892951" y="1957229"/>
              <a:ext cx="367247" cy="303602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52" name="tx52"/>
            <p:cNvSpPr/>
            <p:nvPr/>
          </p:nvSpPr>
          <p:spPr>
            <a:xfrm rot="-5400000">
              <a:off x="872812" y="2184895"/>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696,000</a:t>
              </a:r>
            </a:p>
          </p:txBody>
        </p:sp>
        <p:sp>
          <p:nvSpPr>
            <p:cNvPr id="53" name="tx53"/>
            <p:cNvSpPr/>
            <p:nvPr/>
          </p:nvSpPr>
          <p:spPr>
            <a:xfrm rot="-5400000">
              <a:off x="4605578" y="4719936"/>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8,000</a:t>
              </a:r>
            </a:p>
          </p:txBody>
        </p:sp>
        <p:sp>
          <p:nvSpPr>
            <p:cNvPr id="54" name="tx54"/>
            <p:cNvSpPr/>
            <p:nvPr/>
          </p:nvSpPr>
          <p:spPr>
            <a:xfrm rot="-5400000">
              <a:off x="8706670" y="4781861"/>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&lt;200</a:t>
              </a:r>
            </a:p>
          </p:txBody>
        </p:sp>
        <p:sp>
          <p:nvSpPr>
            <p:cNvPr id="55" name="tx55"/>
            <p:cNvSpPr/>
            <p:nvPr/>
          </p:nvSpPr>
          <p:spPr>
            <a:xfrm rot="-5400000">
              <a:off x="6237789" y="4742216"/>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3,000</a:t>
              </a:r>
            </a:p>
          </p:txBody>
        </p:sp>
        <p:sp>
          <p:nvSpPr>
            <p:cNvPr id="56" name="tx56"/>
            <p:cNvSpPr/>
            <p:nvPr/>
          </p:nvSpPr>
          <p:spPr>
            <a:xfrm rot="-5400000">
              <a:off x="2535169" y="460877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24,000</a:t>
              </a:r>
            </a:p>
          </p:txBody>
        </p:sp>
        <p:sp>
          <p:nvSpPr>
            <p:cNvPr id="57" name="tx57"/>
            <p:cNvSpPr/>
            <p:nvPr/>
          </p:nvSpPr>
          <p:spPr>
            <a:xfrm rot="-5400000">
              <a:off x="3759327" y="466579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11,000</a:t>
              </a:r>
            </a:p>
          </p:txBody>
        </p:sp>
        <p:sp>
          <p:nvSpPr>
            <p:cNvPr id="58" name="tx58"/>
            <p:cNvSpPr/>
            <p:nvPr/>
          </p:nvSpPr>
          <p:spPr>
            <a:xfrm rot="-5400000">
              <a:off x="2127116" y="451063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47,000</a:t>
              </a:r>
            </a:p>
          </p:txBody>
        </p:sp>
        <p:sp>
          <p:nvSpPr>
            <p:cNvPr id="59" name="tx59"/>
            <p:cNvSpPr/>
            <p:nvPr/>
          </p:nvSpPr>
          <p:spPr>
            <a:xfrm rot="-5400000">
              <a:off x="5421683" y="473668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a:t>
              </a:r>
            </a:p>
          </p:txBody>
        </p:sp>
        <p:sp>
          <p:nvSpPr>
            <p:cNvPr id="60" name="tx60"/>
            <p:cNvSpPr/>
            <p:nvPr/>
          </p:nvSpPr>
          <p:spPr>
            <a:xfrm rot="-5400000">
              <a:off x="7890565" y="4780596"/>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61" name="tx61"/>
            <p:cNvSpPr/>
            <p:nvPr/>
          </p:nvSpPr>
          <p:spPr>
            <a:xfrm rot="-5400000">
              <a:off x="4167380" y="466672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11,000</a:t>
              </a:r>
            </a:p>
          </p:txBody>
        </p:sp>
        <p:sp>
          <p:nvSpPr>
            <p:cNvPr id="62" name="tx62"/>
            <p:cNvSpPr/>
            <p:nvPr/>
          </p:nvSpPr>
          <p:spPr>
            <a:xfrm rot="-5400000">
              <a:off x="5829736" y="4741130"/>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4,000</a:t>
              </a:r>
            </a:p>
          </p:txBody>
        </p:sp>
        <p:sp>
          <p:nvSpPr>
            <p:cNvPr id="63" name="tx63"/>
            <p:cNvSpPr/>
            <p:nvPr/>
          </p:nvSpPr>
          <p:spPr>
            <a:xfrm rot="-5400000">
              <a:off x="2943221" y="466114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12,000</a:t>
              </a:r>
            </a:p>
          </p:txBody>
        </p:sp>
        <p:sp>
          <p:nvSpPr>
            <p:cNvPr id="64" name="tx64"/>
            <p:cNvSpPr/>
            <p:nvPr/>
          </p:nvSpPr>
          <p:spPr>
            <a:xfrm rot="-5400000">
              <a:off x="7430294" y="4708507"/>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65" name="tx65"/>
            <p:cNvSpPr/>
            <p:nvPr/>
          </p:nvSpPr>
          <p:spPr>
            <a:xfrm rot="-5400000">
              <a:off x="8298617" y="4781412"/>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66" name="tx66"/>
            <p:cNvSpPr/>
            <p:nvPr/>
          </p:nvSpPr>
          <p:spPr>
            <a:xfrm rot="-5400000">
              <a:off x="3351274" y="4665465"/>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11,000</a:t>
              </a:r>
            </a:p>
          </p:txBody>
        </p:sp>
        <p:sp>
          <p:nvSpPr>
            <p:cNvPr id="67" name="tx67"/>
            <p:cNvSpPr/>
            <p:nvPr/>
          </p:nvSpPr>
          <p:spPr>
            <a:xfrm rot="-5400000">
              <a:off x="7053895" y="4750504"/>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1,000</a:t>
              </a:r>
            </a:p>
          </p:txBody>
        </p:sp>
        <p:sp>
          <p:nvSpPr>
            <p:cNvPr id="68" name="tx68"/>
            <p:cNvSpPr/>
            <p:nvPr/>
          </p:nvSpPr>
          <p:spPr>
            <a:xfrm rot="-5400000">
              <a:off x="1280865" y="348172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273,000</a:t>
              </a:r>
            </a:p>
          </p:txBody>
        </p:sp>
        <p:sp>
          <p:nvSpPr>
            <p:cNvPr id="69" name="tx69"/>
            <p:cNvSpPr/>
            <p:nvPr/>
          </p:nvSpPr>
          <p:spPr>
            <a:xfrm rot="-5400000">
              <a:off x="1688918" y="402472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148,000</a:t>
              </a:r>
            </a:p>
          </p:txBody>
        </p:sp>
        <p:sp>
          <p:nvSpPr>
            <p:cNvPr id="70" name="tx70"/>
            <p:cNvSpPr/>
            <p:nvPr/>
          </p:nvSpPr>
          <p:spPr>
            <a:xfrm rot="-5400000">
              <a:off x="5013631" y="4735879"/>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a:t>
              </a:r>
            </a:p>
          </p:txBody>
        </p:sp>
        <p:sp>
          <p:nvSpPr>
            <p:cNvPr id="71" name="tx71"/>
            <p:cNvSpPr/>
            <p:nvPr/>
          </p:nvSpPr>
          <p:spPr>
            <a:xfrm rot="-5400000">
              <a:off x="6645842" y="4746816"/>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72" name="tx72"/>
            <p:cNvSpPr/>
            <p:nvPr/>
          </p:nvSpPr>
          <p:spPr>
            <a:xfrm>
              <a:off x="632414" y="4951563"/>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73" name="tx73"/>
            <p:cNvSpPr/>
            <p:nvPr/>
          </p:nvSpPr>
          <p:spPr>
            <a:xfrm>
              <a:off x="508103" y="4078687"/>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74" name="tx74"/>
            <p:cNvSpPr/>
            <p:nvPr/>
          </p:nvSpPr>
          <p:spPr>
            <a:xfrm>
              <a:off x="508103" y="3205810"/>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75" name="tx75"/>
            <p:cNvSpPr/>
            <p:nvPr/>
          </p:nvSpPr>
          <p:spPr>
            <a:xfrm>
              <a:off x="508103" y="2332933"/>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600K</a:t>
              </a:r>
            </a:p>
          </p:txBody>
        </p:sp>
        <p:sp>
          <p:nvSpPr>
            <p:cNvPr id="76" name="tx76"/>
            <p:cNvSpPr/>
            <p:nvPr/>
          </p:nvSpPr>
          <p:spPr>
            <a:xfrm rot="-2700000">
              <a:off x="802147" y="516824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77" name="tx77"/>
            <p:cNvSpPr/>
            <p:nvPr/>
          </p:nvSpPr>
          <p:spPr>
            <a:xfrm rot="-2700000">
              <a:off x="1236108" y="5156097"/>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78" name="tx78"/>
            <p:cNvSpPr/>
            <p:nvPr/>
          </p:nvSpPr>
          <p:spPr>
            <a:xfrm rot="-2700000">
              <a:off x="1694831" y="5112953"/>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79" name="tx79"/>
            <p:cNvSpPr/>
            <p:nvPr/>
          </p:nvSpPr>
          <p:spPr>
            <a:xfrm rot="-2700000">
              <a:off x="2156789" y="5093299"/>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80" name="tx80"/>
            <p:cNvSpPr/>
            <p:nvPr/>
          </p:nvSpPr>
          <p:spPr>
            <a:xfrm rot="-2700000">
              <a:off x="2484822" y="5125134"/>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Egypt</a:t>
              </a:r>
            </a:p>
          </p:txBody>
        </p:sp>
        <p:sp>
          <p:nvSpPr>
            <p:cNvPr id="81" name="tx81"/>
            <p:cNvSpPr/>
            <p:nvPr/>
          </p:nvSpPr>
          <p:spPr>
            <a:xfrm rot="-2700000">
              <a:off x="2778878" y="5194564"/>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Morocco</a:t>
              </a:r>
            </a:p>
          </p:txBody>
        </p:sp>
        <p:sp>
          <p:nvSpPr>
            <p:cNvPr id="82" name="tx82"/>
            <p:cNvSpPr/>
            <p:nvPr/>
          </p:nvSpPr>
          <p:spPr>
            <a:xfrm rot="-2700000">
              <a:off x="3005983" y="5268096"/>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Saudi Arabia</a:t>
              </a:r>
            </a:p>
          </p:txBody>
        </p:sp>
        <p:sp>
          <p:nvSpPr>
            <p:cNvPr id="83" name="tx83"/>
            <p:cNvSpPr/>
            <p:nvPr/>
          </p:nvSpPr>
          <p:spPr>
            <a:xfrm rot="-2700000">
              <a:off x="3796390" y="5111138"/>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Iran</a:t>
              </a:r>
            </a:p>
          </p:txBody>
        </p:sp>
        <p:sp>
          <p:nvSpPr>
            <p:cNvPr id="84" name="tx84"/>
            <p:cNvSpPr/>
            <p:nvPr/>
          </p:nvSpPr>
          <p:spPr>
            <a:xfrm rot="-2700000">
              <a:off x="3997447" y="5196879"/>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Lebanon</a:t>
              </a:r>
            </a:p>
          </p:txBody>
        </p:sp>
        <p:sp>
          <p:nvSpPr>
            <p:cNvPr id="85" name="tx85"/>
            <p:cNvSpPr/>
            <p:nvPr/>
          </p:nvSpPr>
          <p:spPr>
            <a:xfrm rot="-2700000">
              <a:off x="4472080" y="5147090"/>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Algeria</a:t>
              </a:r>
            </a:p>
          </p:txBody>
        </p:sp>
        <p:sp>
          <p:nvSpPr>
            <p:cNvPr id="86" name="tx86"/>
            <p:cNvSpPr/>
            <p:nvPr/>
          </p:nvSpPr>
          <p:spPr>
            <a:xfrm rot="-2700000">
              <a:off x="4877412" y="5170427"/>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Tunisia</a:t>
              </a:r>
            </a:p>
          </p:txBody>
        </p:sp>
        <p:sp>
          <p:nvSpPr>
            <p:cNvPr id="87" name="tx87"/>
            <p:cNvSpPr/>
            <p:nvPr/>
          </p:nvSpPr>
          <p:spPr>
            <a:xfrm rot="-2700000">
              <a:off x="5301282" y="5163821"/>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Jordan</a:t>
              </a:r>
            </a:p>
          </p:txBody>
        </p:sp>
        <p:sp>
          <p:nvSpPr>
            <p:cNvPr id="88" name="tx88"/>
            <p:cNvSpPr/>
            <p:nvPr/>
          </p:nvSpPr>
          <p:spPr>
            <a:xfrm rot="-2700000">
              <a:off x="5765128" y="5118555"/>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89" name="tx89"/>
            <p:cNvSpPr/>
            <p:nvPr/>
          </p:nvSpPr>
          <p:spPr>
            <a:xfrm rot="-2700000">
              <a:off x="6083098" y="515586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90" name="tx90"/>
            <p:cNvSpPr/>
            <p:nvPr/>
          </p:nvSpPr>
          <p:spPr>
            <a:xfrm rot="-2700000">
              <a:off x="5910509" y="5418534"/>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United Arab Emirates</a:t>
              </a:r>
            </a:p>
          </p:txBody>
        </p:sp>
        <p:sp>
          <p:nvSpPr>
            <p:cNvPr id="91" name="tx91"/>
            <p:cNvSpPr/>
            <p:nvPr/>
          </p:nvSpPr>
          <p:spPr>
            <a:xfrm rot="-2700000">
              <a:off x="6476959" y="5351559"/>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State of Palestine</a:t>
              </a:r>
            </a:p>
          </p:txBody>
        </p:sp>
        <p:sp>
          <p:nvSpPr>
            <p:cNvPr id="92" name="tx92"/>
            <p:cNvSpPr/>
            <p:nvPr/>
          </p:nvSpPr>
          <p:spPr>
            <a:xfrm rot="-2700000">
              <a:off x="7372951" y="5149394"/>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Oman</a:t>
              </a:r>
            </a:p>
          </p:txBody>
        </p:sp>
        <p:sp>
          <p:nvSpPr>
            <p:cNvPr id="93" name="tx93"/>
            <p:cNvSpPr/>
            <p:nvPr/>
          </p:nvSpPr>
          <p:spPr>
            <a:xfrm rot="-2700000">
              <a:off x="7754975" y="5161649"/>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Kuwait</a:t>
              </a:r>
            </a:p>
          </p:txBody>
        </p:sp>
        <p:sp>
          <p:nvSpPr>
            <p:cNvPr id="94" name="tx94"/>
            <p:cNvSpPr/>
            <p:nvPr/>
          </p:nvSpPr>
          <p:spPr>
            <a:xfrm rot="-2700000">
              <a:off x="8208533" y="5136470"/>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Qatar</a:t>
              </a:r>
            </a:p>
          </p:txBody>
        </p:sp>
        <p:sp>
          <p:nvSpPr>
            <p:cNvPr id="95" name="tx95"/>
            <p:cNvSpPr/>
            <p:nvPr/>
          </p:nvSpPr>
          <p:spPr>
            <a:xfrm rot="-2700000">
              <a:off x="8528601" y="5179245"/>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Bahrain</a:t>
              </a:r>
            </a:p>
          </p:txBody>
        </p:sp>
        <p:sp>
          <p:nvSpPr>
            <p:cNvPr id="96" name="tx96"/>
            <p:cNvSpPr/>
            <p:nvPr/>
          </p:nvSpPr>
          <p:spPr>
            <a:xfrm rot="-5400000">
              <a:off x="23342" y="3241375"/>
              <a:ext cx="7377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zero-dose</a:t>
              </a:r>
            </a:p>
          </p:txBody>
        </p:sp>
        <p:sp>
          <p:nvSpPr>
            <p:cNvPr id="97" name="tx97"/>
            <p:cNvSpPr/>
            <p:nvPr/>
          </p:nvSpPr>
          <p:spPr>
            <a:xfrm>
              <a:off x="3098904" y="628172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98" name="rc98"/>
            <p:cNvSpPr/>
            <p:nvPr/>
          </p:nvSpPr>
          <p:spPr>
            <a:xfrm>
              <a:off x="4435203" y="626210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99" name="rc99"/>
            <p:cNvSpPr/>
            <p:nvPr/>
          </p:nvSpPr>
          <p:spPr>
            <a:xfrm>
              <a:off x="4983414"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00" name="rc100"/>
            <p:cNvSpPr/>
            <p:nvPr/>
          </p:nvSpPr>
          <p:spPr>
            <a:xfrm>
              <a:off x="5627887"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01" name="rc101"/>
            <p:cNvSpPr/>
            <p:nvPr/>
          </p:nvSpPr>
          <p:spPr>
            <a:xfrm>
              <a:off x="6272361" y="626210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02" name="tx102"/>
            <p:cNvSpPr/>
            <p:nvPr/>
          </p:nvSpPr>
          <p:spPr>
            <a:xfrm>
              <a:off x="4715248" y="6321141"/>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03" name="tx103"/>
            <p:cNvSpPr/>
            <p:nvPr/>
          </p:nvSpPr>
          <p:spPr>
            <a:xfrm>
              <a:off x="5263459"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04" name="tx104"/>
            <p:cNvSpPr/>
            <p:nvPr/>
          </p:nvSpPr>
          <p:spPr>
            <a:xfrm>
              <a:off x="5907932"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05" name="tx105"/>
            <p:cNvSpPr/>
            <p:nvPr/>
          </p:nvSpPr>
          <p:spPr>
            <a:xfrm>
              <a:off x="6552406"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06" name="tx106"/>
            <p:cNvSpPr/>
            <p:nvPr/>
          </p:nvSpPr>
          <p:spPr>
            <a:xfrm>
              <a:off x="831743" y="1330710"/>
              <a:ext cx="411839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zero-dose children, by country, MENA, 2025</a:t>
              </a:r>
            </a:p>
          </p:txBody>
        </p:sp>
        <p:sp>
          <p:nvSpPr>
            <p:cNvPr id="107" name="tx107"/>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number of zero-dose children in 2025, by country in MENA. Bars are coloured based on DTP1 coverage.
In 2025, Yemen had the highest absolute number of zero-dose children, with 49%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Approximately 75% of zero-dose children in MENA live in just 2 countries, highlighting where intensified efforts could have the greatest regional impact on zero-dose numbers.</a:t>
            </a:r>
          </a:p>
        </p:txBody>
      </p:sp>
      <p:grpSp>
        <p:nvGrpSpPr>
          <p:cNvPr id="110" name="Group 109"/>
          <p:cNvGrpSpPr/>
          <p:nvPr/>
        </p:nvGrpSpPr>
        <p:grpSpPr>
          <a:xfrm>
            <a:off x="292608" y="914400"/>
            <a:ext cx="8595360" cy="28575"/>
            <a:chOff x="292608" y="914400"/>
            <a:chExt cx="8595360" cy="28575"/>
          </a:xfrm>
        </p:grpSpPr>
        <p:sp>
          <p:nvSpPr>
            <p:cNvPr id="11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2"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8960" y="4942453"/>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8960" y="3805708"/>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8960" y="2668964"/>
              <a:ext cx="8205450" cy="0"/>
            </a:xfrm>
            <a:custGeom>
              <a:avLst/>
              <a:gdLst/>
              <a:ahLst/>
              <a:cxnLst/>
              <a:rect l="0" t="0" r="0" b="0"/>
              <a:pathLst>
                <a:path w="8205450">
                  <a:moveTo>
                    <a:pt x="0" y="0"/>
                  </a:moveTo>
                  <a:lnTo>
                    <a:pt x="8205450" y="0"/>
                  </a:lnTo>
                  <a:lnTo>
                    <a:pt x="820545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8960" y="4374080"/>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8960" y="3237336"/>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8960" y="2100592"/>
              <a:ext cx="8205450" cy="0"/>
            </a:xfrm>
            <a:custGeom>
              <a:avLst/>
              <a:gdLst/>
              <a:ahLst/>
              <a:cxnLst/>
              <a:rect l="0" t="0" r="0" b="0"/>
              <a:pathLst>
                <a:path w="8205450">
                  <a:moveTo>
                    <a:pt x="0" y="0"/>
                  </a:moveTo>
                  <a:lnTo>
                    <a:pt x="8205450" y="0"/>
                  </a:lnTo>
                  <a:lnTo>
                    <a:pt x="820545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12686"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18896"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925107"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31317"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37528"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143738"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549949"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956159"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62369"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768580"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174790"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581001"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987211"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393422"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799632"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05842"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12053"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18263"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424474"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830684" y="1592905"/>
              <a:ext cx="0" cy="3898161"/>
            </a:xfrm>
            <a:custGeom>
              <a:avLst/>
              <a:gdLst/>
              <a:ahLst/>
              <a:cxnLst/>
              <a:rect l="0" t="0" r="0" b="0"/>
              <a:pathLst>
                <a:path h="3898161">
                  <a:moveTo>
                    <a:pt x="0" y="389816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68960" y="2100592"/>
              <a:ext cx="8205450" cy="0"/>
            </a:xfrm>
            <a:custGeom>
              <a:avLst/>
              <a:gdLst/>
              <a:ahLst/>
              <a:cxnLst/>
              <a:rect l="0" t="0" r="0" b="0"/>
              <a:pathLst>
                <a:path w="8205450">
                  <a:moveTo>
                    <a:pt x="0" y="0"/>
                  </a:moveTo>
                  <a:lnTo>
                    <a:pt x="8205450" y="0"/>
                  </a:lnTo>
                  <a:lnTo>
                    <a:pt x="8205450" y="0"/>
                  </a:lnTo>
                </a:path>
              </a:pathLst>
            </a:custGeom>
            <a:ln w="16260" cap="flat">
              <a:solidFill>
                <a:srgbClr val="7F7F7F">
                  <a:alpha val="100000"/>
                </a:srgbClr>
              </a:solidFill>
              <a:prstDash val="dash"/>
              <a:round/>
            </a:ln>
          </p:spPr>
          <p:txBody>
            <a:bodyPr/>
            <a:lstStyle/>
            <a:p>
              <a:endParaRPr/>
            </a:p>
          </p:txBody>
        </p:sp>
        <p:sp>
          <p:nvSpPr>
            <p:cNvPr id="31" name="rc31"/>
            <p:cNvSpPr/>
            <p:nvPr/>
          </p:nvSpPr>
          <p:spPr>
            <a:xfrm>
              <a:off x="929891" y="2100592"/>
              <a:ext cx="365589" cy="3213286"/>
            </a:xfrm>
            <a:prstGeom prst="rect">
              <a:avLst/>
            </a:prstGeom>
            <a:solidFill>
              <a:srgbClr val="6A1E74">
                <a:alpha val="100000"/>
              </a:srgbClr>
            </a:solidFill>
          </p:spPr>
          <p:txBody>
            <a:bodyPr/>
            <a:lstStyle/>
            <a:p>
              <a:endParaRPr/>
            </a:p>
          </p:txBody>
        </p:sp>
        <p:sp>
          <p:nvSpPr>
            <p:cNvPr id="32" name="rc32"/>
            <p:cNvSpPr/>
            <p:nvPr/>
          </p:nvSpPr>
          <p:spPr>
            <a:xfrm>
              <a:off x="1336102" y="2100592"/>
              <a:ext cx="365589" cy="66340"/>
            </a:xfrm>
            <a:prstGeom prst="rect">
              <a:avLst/>
            </a:prstGeom>
            <a:solidFill>
              <a:srgbClr val="6A1E74">
                <a:alpha val="100000"/>
              </a:srgbClr>
            </a:solidFill>
          </p:spPr>
          <p:txBody>
            <a:bodyPr/>
            <a:lstStyle/>
            <a:p>
              <a:endParaRPr/>
            </a:p>
          </p:txBody>
        </p:sp>
        <p:sp>
          <p:nvSpPr>
            <p:cNvPr id="33" name="rc33"/>
            <p:cNvSpPr/>
            <p:nvPr/>
          </p:nvSpPr>
          <p:spPr>
            <a:xfrm>
              <a:off x="1742312" y="2100592"/>
              <a:ext cx="365589" cy="50812"/>
            </a:xfrm>
            <a:prstGeom prst="rect">
              <a:avLst/>
            </a:prstGeom>
            <a:solidFill>
              <a:srgbClr val="6A1E74">
                <a:alpha val="100000"/>
              </a:srgbClr>
            </a:solidFill>
          </p:spPr>
          <p:txBody>
            <a:bodyPr/>
            <a:lstStyle/>
            <a:p>
              <a:endParaRPr/>
            </a:p>
          </p:txBody>
        </p:sp>
        <p:sp>
          <p:nvSpPr>
            <p:cNvPr id="34" name="rc34"/>
            <p:cNvSpPr/>
            <p:nvPr/>
          </p:nvSpPr>
          <p:spPr>
            <a:xfrm>
              <a:off x="2148523" y="2100592"/>
              <a:ext cx="365589" cy="48146"/>
            </a:xfrm>
            <a:prstGeom prst="rect">
              <a:avLst/>
            </a:prstGeom>
            <a:solidFill>
              <a:srgbClr val="6A1E74">
                <a:alpha val="100000"/>
              </a:srgbClr>
            </a:solidFill>
          </p:spPr>
          <p:txBody>
            <a:bodyPr/>
            <a:lstStyle/>
            <a:p>
              <a:endParaRPr/>
            </a:p>
          </p:txBody>
        </p:sp>
        <p:sp>
          <p:nvSpPr>
            <p:cNvPr id="35" name="rc35"/>
            <p:cNvSpPr/>
            <p:nvPr/>
          </p:nvSpPr>
          <p:spPr>
            <a:xfrm>
              <a:off x="2554733" y="2100592"/>
              <a:ext cx="365589" cy="31135"/>
            </a:xfrm>
            <a:prstGeom prst="rect">
              <a:avLst/>
            </a:prstGeom>
            <a:solidFill>
              <a:srgbClr val="6A1E74">
                <a:alpha val="100000"/>
              </a:srgbClr>
            </a:solidFill>
          </p:spPr>
          <p:txBody>
            <a:bodyPr/>
            <a:lstStyle/>
            <a:p>
              <a:endParaRPr/>
            </a:p>
          </p:txBody>
        </p:sp>
        <p:sp>
          <p:nvSpPr>
            <p:cNvPr id="36" name="rc36"/>
            <p:cNvSpPr/>
            <p:nvPr/>
          </p:nvSpPr>
          <p:spPr>
            <a:xfrm>
              <a:off x="2960944" y="2100592"/>
              <a:ext cx="365589" cy="13760"/>
            </a:xfrm>
            <a:prstGeom prst="rect">
              <a:avLst/>
            </a:prstGeom>
            <a:solidFill>
              <a:srgbClr val="6A1E74">
                <a:alpha val="100000"/>
              </a:srgbClr>
            </a:solidFill>
          </p:spPr>
          <p:txBody>
            <a:bodyPr/>
            <a:lstStyle/>
            <a:p>
              <a:endParaRPr/>
            </a:p>
          </p:txBody>
        </p:sp>
        <p:sp>
          <p:nvSpPr>
            <p:cNvPr id="37" name="rc37"/>
            <p:cNvSpPr/>
            <p:nvPr/>
          </p:nvSpPr>
          <p:spPr>
            <a:xfrm>
              <a:off x="3367154" y="2100592"/>
              <a:ext cx="365589" cy="10435"/>
            </a:xfrm>
            <a:prstGeom prst="rect">
              <a:avLst/>
            </a:prstGeom>
            <a:solidFill>
              <a:srgbClr val="6A1E74">
                <a:alpha val="100000"/>
              </a:srgbClr>
            </a:solidFill>
          </p:spPr>
          <p:txBody>
            <a:bodyPr/>
            <a:lstStyle/>
            <a:p>
              <a:endParaRPr/>
            </a:p>
          </p:txBody>
        </p:sp>
        <p:sp>
          <p:nvSpPr>
            <p:cNvPr id="38" name="rc38"/>
            <p:cNvSpPr/>
            <p:nvPr/>
          </p:nvSpPr>
          <p:spPr>
            <a:xfrm>
              <a:off x="3773364" y="2100592"/>
              <a:ext cx="365589" cy="5371"/>
            </a:xfrm>
            <a:prstGeom prst="rect">
              <a:avLst/>
            </a:prstGeom>
            <a:solidFill>
              <a:srgbClr val="6A1E74">
                <a:alpha val="100000"/>
              </a:srgbClr>
            </a:solidFill>
          </p:spPr>
          <p:txBody>
            <a:bodyPr/>
            <a:lstStyle/>
            <a:p>
              <a:endParaRPr/>
            </a:p>
          </p:txBody>
        </p:sp>
        <p:sp>
          <p:nvSpPr>
            <p:cNvPr id="39" name="rc39"/>
            <p:cNvSpPr/>
            <p:nvPr/>
          </p:nvSpPr>
          <p:spPr>
            <a:xfrm>
              <a:off x="4179575" y="2100592"/>
              <a:ext cx="365589" cy="1079"/>
            </a:xfrm>
            <a:prstGeom prst="rect">
              <a:avLst/>
            </a:prstGeom>
            <a:solidFill>
              <a:srgbClr val="6A1E74">
                <a:alpha val="100000"/>
              </a:srgbClr>
            </a:solidFill>
          </p:spPr>
          <p:txBody>
            <a:bodyPr/>
            <a:lstStyle/>
            <a:p>
              <a:endParaRPr/>
            </a:p>
          </p:txBody>
        </p:sp>
        <p:sp>
          <p:nvSpPr>
            <p:cNvPr id="40" name="rc40"/>
            <p:cNvSpPr/>
            <p:nvPr/>
          </p:nvSpPr>
          <p:spPr>
            <a:xfrm>
              <a:off x="4585785" y="2100592"/>
              <a:ext cx="365589" cy="602"/>
            </a:xfrm>
            <a:prstGeom prst="rect">
              <a:avLst/>
            </a:prstGeom>
            <a:solidFill>
              <a:srgbClr val="6A1E74">
                <a:alpha val="100000"/>
              </a:srgbClr>
            </a:solidFill>
          </p:spPr>
          <p:txBody>
            <a:bodyPr/>
            <a:lstStyle/>
            <a:p>
              <a:endParaRPr/>
            </a:p>
          </p:txBody>
        </p:sp>
        <p:sp>
          <p:nvSpPr>
            <p:cNvPr id="41" name="rc41"/>
            <p:cNvSpPr/>
            <p:nvPr/>
          </p:nvSpPr>
          <p:spPr>
            <a:xfrm>
              <a:off x="4991996" y="2100592"/>
              <a:ext cx="365589" cy="591"/>
            </a:xfrm>
            <a:prstGeom prst="rect">
              <a:avLst/>
            </a:prstGeom>
            <a:solidFill>
              <a:srgbClr val="6A1E74">
                <a:alpha val="100000"/>
              </a:srgbClr>
            </a:solidFill>
          </p:spPr>
          <p:txBody>
            <a:bodyPr/>
            <a:lstStyle/>
            <a:p>
              <a:endParaRPr/>
            </a:p>
          </p:txBody>
        </p:sp>
        <p:sp>
          <p:nvSpPr>
            <p:cNvPr id="42" name="rc42"/>
            <p:cNvSpPr/>
            <p:nvPr/>
          </p:nvSpPr>
          <p:spPr>
            <a:xfrm>
              <a:off x="5398206" y="2100580"/>
              <a:ext cx="365589" cy="11"/>
            </a:xfrm>
            <a:prstGeom prst="rect">
              <a:avLst/>
            </a:prstGeom>
            <a:solidFill>
              <a:srgbClr val="6A1E74">
                <a:alpha val="100000"/>
              </a:srgbClr>
            </a:solidFill>
          </p:spPr>
          <p:txBody>
            <a:bodyPr/>
            <a:lstStyle/>
            <a:p>
              <a:endParaRPr/>
            </a:p>
          </p:txBody>
        </p:sp>
        <p:sp>
          <p:nvSpPr>
            <p:cNvPr id="43" name="rc43"/>
            <p:cNvSpPr/>
            <p:nvPr/>
          </p:nvSpPr>
          <p:spPr>
            <a:xfrm>
              <a:off x="5804417" y="2100558"/>
              <a:ext cx="365589" cy="34"/>
            </a:xfrm>
            <a:prstGeom prst="rect">
              <a:avLst/>
            </a:prstGeom>
            <a:solidFill>
              <a:srgbClr val="6A1E74">
                <a:alpha val="100000"/>
              </a:srgbClr>
            </a:solidFill>
          </p:spPr>
          <p:txBody>
            <a:bodyPr/>
            <a:lstStyle/>
            <a:p>
              <a:endParaRPr/>
            </a:p>
          </p:txBody>
        </p:sp>
        <p:sp>
          <p:nvSpPr>
            <p:cNvPr id="44" name="rc44"/>
            <p:cNvSpPr/>
            <p:nvPr/>
          </p:nvSpPr>
          <p:spPr>
            <a:xfrm>
              <a:off x="6210627" y="2100540"/>
              <a:ext cx="365589" cy="51"/>
            </a:xfrm>
            <a:prstGeom prst="rect">
              <a:avLst/>
            </a:prstGeom>
            <a:solidFill>
              <a:srgbClr val="6A1E74">
                <a:alpha val="100000"/>
              </a:srgbClr>
            </a:solidFill>
          </p:spPr>
          <p:txBody>
            <a:bodyPr/>
            <a:lstStyle/>
            <a:p>
              <a:endParaRPr/>
            </a:p>
          </p:txBody>
        </p:sp>
        <p:sp>
          <p:nvSpPr>
            <p:cNvPr id="45" name="rc45"/>
            <p:cNvSpPr/>
            <p:nvPr/>
          </p:nvSpPr>
          <p:spPr>
            <a:xfrm>
              <a:off x="6616837" y="2100506"/>
              <a:ext cx="365589" cy="85"/>
            </a:xfrm>
            <a:prstGeom prst="rect">
              <a:avLst/>
            </a:prstGeom>
            <a:solidFill>
              <a:srgbClr val="6A1E74">
                <a:alpha val="100000"/>
              </a:srgbClr>
            </a:solidFill>
          </p:spPr>
          <p:txBody>
            <a:bodyPr/>
            <a:lstStyle/>
            <a:p>
              <a:endParaRPr/>
            </a:p>
          </p:txBody>
        </p:sp>
        <p:sp>
          <p:nvSpPr>
            <p:cNvPr id="46" name="rc46"/>
            <p:cNvSpPr/>
            <p:nvPr/>
          </p:nvSpPr>
          <p:spPr>
            <a:xfrm>
              <a:off x="7023048" y="2099938"/>
              <a:ext cx="365589" cy="653"/>
            </a:xfrm>
            <a:prstGeom prst="rect">
              <a:avLst/>
            </a:prstGeom>
            <a:solidFill>
              <a:srgbClr val="6A1E74">
                <a:alpha val="100000"/>
              </a:srgbClr>
            </a:solidFill>
          </p:spPr>
          <p:txBody>
            <a:bodyPr/>
            <a:lstStyle/>
            <a:p>
              <a:endParaRPr/>
            </a:p>
          </p:txBody>
        </p:sp>
        <p:sp>
          <p:nvSpPr>
            <p:cNvPr id="47" name="rc47"/>
            <p:cNvSpPr/>
            <p:nvPr/>
          </p:nvSpPr>
          <p:spPr>
            <a:xfrm>
              <a:off x="7429258" y="2099802"/>
              <a:ext cx="365589" cy="790"/>
            </a:xfrm>
            <a:prstGeom prst="rect">
              <a:avLst/>
            </a:prstGeom>
            <a:solidFill>
              <a:srgbClr val="6A1E74">
                <a:alpha val="100000"/>
              </a:srgbClr>
            </a:solidFill>
          </p:spPr>
          <p:txBody>
            <a:bodyPr/>
            <a:lstStyle/>
            <a:p>
              <a:endParaRPr/>
            </a:p>
          </p:txBody>
        </p:sp>
        <p:sp>
          <p:nvSpPr>
            <p:cNvPr id="48" name="rc48"/>
            <p:cNvSpPr/>
            <p:nvPr/>
          </p:nvSpPr>
          <p:spPr>
            <a:xfrm>
              <a:off x="7835469" y="2032506"/>
              <a:ext cx="365589" cy="68085"/>
            </a:xfrm>
            <a:prstGeom prst="rect">
              <a:avLst/>
            </a:prstGeom>
            <a:solidFill>
              <a:srgbClr val="6A1E74">
                <a:alpha val="100000"/>
              </a:srgbClr>
            </a:solidFill>
          </p:spPr>
          <p:txBody>
            <a:bodyPr/>
            <a:lstStyle/>
            <a:p>
              <a:endParaRPr/>
            </a:p>
          </p:txBody>
        </p:sp>
        <p:sp>
          <p:nvSpPr>
            <p:cNvPr id="49" name="rc49"/>
            <p:cNvSpPr/>
            <p:nvPr/>
          </p:nvSpPr>
          <p:spPr>
            <a:xfrm>
              <a:off x="8241679" y="1865632"/>
              <a:ext cx="365589" cy="234959"/>
            </a:xfrm>
            <a:prstGeom prst="rect">
              <a:avLst/>
            </a:prstGeom>
            <a:solidFill>
              <a:srgbClr val="6A1E74">
                <a:alpha val="100000"/>
              </a:srgbClr>
            </a:solidFill>
          </p:spPr>
          <p:txBody>
            <a:bodyPr/>
            <a:lstStyle/>
            <a:p>
              <a:endParaRPr/>
            </a:p>
          </p:txBody>
        </p:sp>
        <p:sp>
          <p:nvSpPr>
            <p:cNvPr id="50" name="rc50"/>
            <p:cNvSpPr/>
            <p:nvPr/>
          </p:nvSpPr>
          <p:spPr>
            <a:xfrm>
              <a:off x="8647890" y="1770095"/>
              <a:ext cx="365589" cy="330497"/>
            </a:xfrm>
            <a:prstGeom prst="rect">
              <a:avLst/>
            </a:prstGeom>
            <a:solidFill>
              <a:srgbClr val="6A1E74">
                <a:alpha val="100000"/>
              </a:srgbClr>
            </a:solidFill>
          </p:spPr>
          <p:txBody>
            <a:bodyPr/>
            <a:lstStyle/>
            <a:p>
              <a:endParaRPr/>
            </a:p>
          </p:txBody>
        </p:sp>
        <p:sp>
          <p:nvSpPr>
            <p:cNvPr id="51" name="tx51"/>
            <p:cNvSpPr/>
            <p:nvPr/>
          </p:nvSpPr>
          <p:spPr>
            <a:xfrm>
              <a:off x="5487549" y="1968345"/>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2" name="tx52"/>
            <p:cNvSpPr/>
            <p:nvPr/>
          </p:nvSpPr>
          <p:spPr>
            <a:xfrm>
              <a:off x="5893760" y="1968322"/>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3" name="tx53"/>
            <p:cNvSpPr/>
            <p:nvPr/>
          </p:nvSpPr>
          <p:spPr>
            <a:xfrm>
              <a:off x="6299970" y="1968305"/>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4" name="tx54"/>
            <p:cNvSpPr/>
            <p:nvPr/>
          </p:nvSpPr>
          <p:spPr>
            <a:xfrm>
              <a:off x="6706180" y="1968271"/>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5" name="tx55"/>
            <p:cNvSpPr/>
            <p:nvPr/>
          </p:nvSpPr>
          <p:spPr>
            <a:xfrm>
              <a:off x="7112391" y="1967703"/>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6" name="tx56"/>
            <p:cNvSpPr/>
            <p:nvPr/>
          </p:nvSpPr>
          <p:spPr>
            <a:xfrm>
              <a:off x="7518601" y="1967567"/>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7" name="tx57"/>
            <p:cNvSpPr/>
            <p:nvPr/>
          </p:nvSpPr>
          <p:spPr>
            <a:xfrm>
              <a:off x="7926320" y="1900271"/>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8" name="tx58"/>
            <p:cNvSpPr/>
            <p:nvPr/>
          </p:nvSpPr>
          <p:spPr>
            <a:xfrm>
              <a:off x="8332531" y="1733397"/>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59" name="tx59"/>
            <p:cNvSpPr/>
            <p:nvPr/>
          </p:nvSpPr>
          <p:spPr>
            <a:xfrm>
              <a:off x="8738741" y="1636536"/>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60" name="tx60"/>
            <p:cNvSpPr/>
            <p:nvPr/>
          </p:nvSpPr>
          <p:spPr>
            <a:xfrm>
              <a:off x="1004202" y="5358796"/>
              <a:ext cx="216968"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-565</a:t>
              </a:r>
            </a:p>
          </p:txBody>
        </p:sp>
        <p:sp>
          <p:nvSpPr>
            <p:cNvPr id="61" name="tx61"/>
            <p:cNvSpPr/>
            <p:nvPr/>
          </p:nvSpPr>
          <p:spPr>
            <a:xfrm>
              <a:off x="1440557" y="221317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2" name="tx62"/>
            <p:cNvSpPr/>
            <p:nvPr/>
          </p:nvSpPr>
          <p:spPr>
            <a:xfrm>
              <a:off x="1876912" y="21963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3" name="tx63"/>
            <p:cNvSpPr/>
            <p:nvPr/>
          </p:nvSpPr>
          <p:spPr>
            <a:xfrm>
              <a:off x="2283123" y="219365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4" name="tx64"/>
            <p:cNvSpPr/>
            <p:nvPr/>
          </p:nvSpPr>
          <p:spPr>
            <a:xfrm>
              <a:off x="2689333" y="217802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5" name="tx65"/>
            <p:cNvSpPr/>
            <p:nvPr/>
          </p:nvSpPr>
          <p:spPr>
            <a:xfrm>
              <a:off x="3095544" y="216059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6" name="tx66"/>
            <p:cNvSpPr/>
            <p:nvPr/>
          </p:nvSpPr>
          <p:spPr>
            <a:xfrm>
              <a:off x="3501754" y="2157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7" name="tx67"/>
            <p:cNvSpPr/>
            <p:nvPr/>
          </p:nvSpPr>
          <p:spPr>
            <a:xfrm>
              <a:off x="3876311" y="215220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8" name="tx68"/>
            <p:cNvSpPr/>
            <p:nvPr/>
          </p:nvSpPr>
          <p:spPr>
            <a:xfrm>
              <a:off x="4282521" y="2147913"/>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9" name="tx69"/>
            <p:cNvSpPr/>
            <p:nvPr/>
          </p:nvSpPr>
          <p:spPr>
            <a:xfrm>
              <a:off x="4688732" y="2147436"/>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0" name="tx70"/>
            <p:cNvSpPr/>
            <p:nvPr/>
          </p:nvSpPr>
          <p:spPr>
            <a:xfrm>
              <a:off x="5094942" y="214742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1" name="tx71"/>
            <p:cNvSpPr/>
            <p:nvPr/>
          </p:nvSpPr>
          <p:spPr>
            <a:xfrm>
              <a:off x="508103" y="4332389"/>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72" name="tx72"/>
            <p:cNvSpPr/>
            <p:nvPr/>
          </p:nvSpPr>
          <p:spPr>
            <a:xfrm>
              <a:off x="508103" y="3195644"/>
              <a:ext cx="29822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73" name="tx73"/>
            <p:cNvSpPr/>
            <p:nvPr/>
          </p:nvSpPr>
          <p:spPr>
            <a:xfrm>
              <a:off x="669631" y="2058900"/>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74" name="tx74"/>
            <p:cNvSpPr/>
            <p:nvPr/>
          </p:nvSpPr>
          <p:spPr>
            <a:xfrm rot="-2700000">
              <a:off x="864167" y="56539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75" name="tx75"/>
            <p:cNvSpPr/>
            <p:nvPr/>
          </p:nvSpPr>
          <p:spPr>
            <a:xfrm rot="-2700000">
              <a:off x="1382342" y="5608951"/>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Iran</a:t>
              </a:r>
            </a:p>
          </p:txBody>
        </p:sp>
        <p:sp>
          <p:nvSpPr>
            <p:cNvPr id="76" name="tx76"/>
            <p:cNvSpPr/>
            <p:nvPr/>
          </p:nvSpPr>
          <p:spPr>
            <a:xfrm rot="-2700000">
              <a:off x="1648137" y="5644902"/>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Algeria</a:t>
              </a:r>
            </a:p>
          </p:txBody>
        </p:sp>
        <p:sp>
          <p:nvSpPr>
            <p:cNvPr id="77" name="tx77"/>
            <p:cNvSpPr/>
            <p:nvPr/>
          </p:nvSpPr>
          <p:spPr>
            <a:xfrm rot="-2700000">
              <a:off x="2123237" y="5616367"/>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78" name="tx78"/>
            <p:cNvSpPr/>
            <p:nvPr/>
          </p:nvSpPr>
          <p:spPr>
            <a:xfrm rot="-2700000">
              <a:off x="2218619" y="5765908"/>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Saudi Arabia</a:t>
              </a:r>
            </a:p>
          </p:txBody>
        </p:sp>
        <p:sp>
          <p:nvSpPr>
            <p:cNvPr id="79" name="tx79"/>
            <p:cNvSpPr/>
            <p:nvPr/>
          </p:nvSpPr>
          <p:spPr>
            <a:xfrm rot="-2700000">
              <a:off x="2879865" y="5661633"/>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Jordan</a:t>
              </a:r>
            </a:p>
          </p:txBody>
        </p:sp>
        <p:sp>
          <p:nvSpPr>
            <p:cNvPr id="80" name="tx80"/>
            <p:cNvSpPr/>
            <p:nvPr/>
          </p:nvSpPr>
          <p:spPr>
            <a:xfrm rot="-2700000">
              <a:off x="3206398" y="5694691"/>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Lebanon</a:t>
              </a:r>
            </a:p>
          </p:txBody>
        </p:sp>
        <p:sp>
          <p:nvSpPr>
            <p:cNvPr id="81" name="tx81"/>
            <p:cNvSpPr/>
            <p:nvPr/>
          </p:nvSpPr>
          <p:spPr>
            <a:xfrm rot="-2700000">
              <a:off x="3657996" y="5653681"/>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82" name="tx82"/>
            <p:cNvSpPr/>
            <p:nvPr/>
          </p:nvSpPr>
          <p:spPr>
            <a:xfrm rot="-2700000">
              <a:off x="4061392" y="5677057"/>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Bahrain</a:t>
              </a:r>
            </a:p>
          </p:txBody>
        </p:sp>
        <p:sp>
          <p:nvSpPr>
            <p:cNvPr id="83" name="tx83"/>
            <p:cNvSpPr/>
            <p:nvPr/>
          </p:nvSpPr>
          <p:spPr>
            <a:xfrm rot="-2700000">
              <a:off x="4488889" y="5668240"/>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Tunisia</a:t>
              </a:r>
            </a:p>
          </p:txBody>
        </p:sp>
        <p:sp>
          <p:nvSpPr>
            <p:cNvPr id="84" name="tx84"/>
            <p:cNvSpPr/>
            <p:nvPr/>
          </p:nvSpPr>
          <p:spPr>
            <a:xfrm rot="-2700000">
              <a:off x="4836829" y="5692376"/>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Morocco</a:t>
              </a:r>
            </a:p>
          </p:txBody>
        </p:sp>
        <p:sp>
          <p:nvSpPr>
            <p:cNvPr id="85" name="tx85"/>
            <p:cNvSpPr/>
            <p:nvPr/>
          </p:nvSpPr>
          <p:spPr>
            <a:xfrm rot="-2700000">
              <a:off x="4860593" y="5849372"/>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State of Palestine</a:t>
              </a:r>
            </a:p>
          </p:txBody>
        </p:sp>
        <p:sp>
          <p:nvSpPr>
            <p:cNvPr id="86" name="tx86"/>
            <p:cNvSpPr/>
            <p:nvPr/>
          </p:nvSpPr>
          <p:spPr>
            <a:xfrm rot="-2700000">
              <a:off x="5728713" y="5659461"/>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Kuwait</a:t>
              </a:r>
            </a:p>
          </p:txBody>
        </p:sp>
        <p:sp>
          <p:nvSpPr>
            <p:cNvPr id="87" name="tx87"/>
            <p:cNvSpPr/>
            <p:nvPr/>
          </p:nvSpPr>
          <p:spPr>
            <a:xfrm rot="-2700000">
              <a:off x="6180429" y="5634282"/>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Qatar</a:t>
              </a:r>
            </a:p>
          </p:txBody>
        </p:sp>
        <p:sp>
          <p:nvSpPr>
            <p:cNvPr id="88" name="tx88"/>
            <p:cNvSpPr/>
            <p:nvPr/>
          </p:nvSpPr>
          <p:spPr>
            <a:xfrm rot="-2700000">
              <a:off x="6567163" y="5647206"/>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Oman</a:t>
              </a:r>
            </a:p>
          </p:txBody>
        </p:sp>
        <p:sp>
          <p:nvSpPr>
            <p:cNvPr id="89" name="tx89"/>
            <p:cNvSpPr/>
            <p:nvPr/>
          </p:nvSpPr>
          <p:spPr>
            <a:xfrm rot="-2700000">
              <a:off x="6327037" y="5916346"/>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United Arab Emirates</a:t>
              </a:r>
            </a:p>
          </p:txBody>
        </p:sp>
        <p:sp>
          <p:nvSpPr>
            <p:cNvPr id="90" name="tx90"/>
            <p:cNvSpPr/>
            <p:nvPr/>
          </p:nvSpPr>
          <p:spPr>
            <a:xfrm rot="-2700000">
              <a:off x="7388089" y="5622946"/>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Egypt</a:t>
              </a:r>
            </a:p>
          </p:txBody>
        </p:sp>
        <p:sp>
          <p:nvSpPr>
            <p:cNvPr id="91" name="tx91"/>
            <p:cNvSpPr/>
            <p:nvPr/>
          </p:nvSpPr>
          <p:spPr>
            <a:xfrm rot="-2700000">
              <a:off x="7874319" y="5591111"/>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92" name="tx92"/>
            <p:cNvSpPr/>
            <p:nvPr/>
          </p:nvSpPr>
          <p:spPr>
            <a:xfrm rot="-2700000">
              <a:off x="8226624" y="5610765"/>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93" name="tx93"/>
            <p:cNvSpPr/>
            <p:nvPr/>
          </p:nvSpPr>
          <p:spPr>
            <a:xfrm rot="-2700000">
              <a:off x="8556256" y="5666059"/>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94" name="tx94"/>
            <p:cNvSpPr/>
            <p:nvPr/>
          </p:nvSpPr>
          <p:spPr>
            <a:xfrm rot="-5400000">
              <a:off x="-607899" y="3476434"/>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95" name="tx95"/>
            <p:cNvSpPr/>
            <p:nvPr/>
          </p:nvSpPr>
          <p:spPr>
            <a:xfrm>
              <a:off x="868960" y="1330710"/>
              <a:ext cx="55173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absolute number of zero-dose children between 2024 and 2025</a:t>
              </a:r>
            </a:p>
          </p:txBody>
        </p:sp>
        <p:sp>
          <p:nvSpPr>
            <p:cNvPr id="96" name="tx96"/>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country.
Overall, 9 countries had an increase in zero-dose children and 11 countries saw the number of zero-dose children decline between 2024 and 2025.
The three countries with the largest increase were: Yemen (637,000 ⇒ 696,000 [+58,000]), Syria (107,000 ⇒ 148,000 [+41,000]), Iraq (35,000 ⇒ 47,000 [+12,000]).
Sudan had the largest decline in the number of zero-dose children from 838,000 in 2024 to 273,000 in 2025 (-565,000).</a:t>
            </a:r>
          </a:p>
        </p:txBody>
      </p:sp>
      <p:sp>
        <p:nvSpPr>
          <p:cNvPr id="9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Country trends in zero-dose children were heterogeneous, reinforcing the need to target resources and strategies to countries where the burden is increasing while sustaining gains elsewhere.</a:t>
            </a:r>
          </a:p>
        </p:txBody>
      </p:sp>
      <p:grpSp>
        <p:nvGrpSpPr>
          <p:cNvPr id="99" name="Group 98"/>
          <p:cNvGrpSpPr/>
          <p:nvPr/>
        </p:nvGrpSpPr>
        <p:grpSpPr>
          <a:xfrm>
            <a:off x="292608" y="1097280"/>
            <a:ext cx="8595360" cy="28575"/>
            <a:chOff x="292608" y="1097280"/>
            <a:chExt cx="8595360" cy="28575"/>
          </a:xfrm>
        </p:grpSpPr>
        <p:sp>
          <p:nvSpPr>
            <p:cNvPr id="1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1"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9660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5783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301905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58027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214149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67721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23844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79966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36088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192210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296273" y="3437834"/>
              <a:ext cx="239888" cy="678162"/>
            </a:xfrm>
            <a:prstGeom prst="rect">
              <a:avLst/>
            </a:prstGeom>
            <a:solidFill>
              <a:srgbClr val="80BD41">
                <a:alpha val="100000"/>
              </a:srgbClr>
            </a:solidFill>
          </p:spPr>
          <p:txBody>
            <a:bodyPr/>
            <a:lstStyle/>
            <a:p>
              <a:endParaRPr/>
            </a:p>
          </p:txBody>
        </p:sp>
        <p:sp>
          <p:nvSpPr>
            <p:cNvPr id="28" name="rc28"/>
            <p:cNvSpPr/>
            <p:nvPr/>
          </p:nvSpPr>
          <p:spPr>
            <a:xfrm>
              <a:off x="1296273" y="3331705"/>
              <a:ext cx="239888" cy="106129"/>
            </a:xfrm>
            <a:prstGeom prst="rect">
              <a:avLst/>
            </a:prstGeom>
            <a:solidFill>
              <a:srgbClr val="1CABE2">
                <a:alpha val="100000"/>
              </a:srgbClr>
            </a:solidFill>
          </p:spPr>
          <p:txBody>
            <a:bodyPr/>
            <a:lstStyle/>
            <a:p>
              <a:endParaRPr/>
            </a:p>
          </p:txBody>
        </p:sp>
        <p:sp>
          <p:nvSpPr>
            <p:cNvPr id="29" name="rc29"/>
            <p:cNvSpPr/>
            <p:nvPr/>
          </p:nvSpPr>
          <p:spPr>
            <a:xfrm>
              <a:off x="1562816" y="3425202"/>
              <a:ext cx="239888" cy="690795"/>
            </a:xfrm>
            <a:prstGeom prst="rect">
              <a:avLst/>
            </a:prstGeom>
            <a:solidFill>
              <a:srgbClr val="80BD41">
                <a:alpha val="100000"/>
              </a:srgbClr>
            </a:solidFill>
          </p:spPr>
          <p:txBody>
            <a:bodyPr/>
            <a:lstStyle/>
            <a:p>
              <a:endParaRPr/>
            </a:p>
          </p:txBody>
        </p:sp>
        <p:sp>
          <p:nvSpPr>
            <p:cNvPr id="30" name="rc30"/>
            <p:cNvSpPr/>
            <p:nvPr/>
          </p:nvSpPr>
          <p:spPr>
            <a:xfrm>
              <a:off x="1562816" y="3322186"/>
              <a:ext cx="239888" cy="103015"/>
            </a:xfrm>
            <a:prstGeom prst="rect">
              <a:avLst/>
            </a:prstGeom>
            <a:solidFill>
              <a:srgbClr val="1CABE2">
                <a:alpha val="100000"/>
              </a:srgbClr>
            </a:solidFill>
          </p:spPr>
          <p:txBody>
            <a:bodyPr/>
            <a:lstStyle/>
            <a:p>
              <a:endParaRPr/>
            </a:p>
          </p:txBody>
        </p:sp>
        <p:sp>
          <p:nvSpPr>
            <p:cNvPr id="31" name="rc31"/>
            <p:cNvSpPr/>
            <p:nvPr/>
          </p:nvSpPr>
          <p:spPr>
            <a:xfrm>
              <a:off x="1829360" y="3435564"/>
              <a:ext cx="239888" cy="680432"/>
            </a:xfrm>
            <a:prstGeom prst="rect">
              <a:avLst/>
            </a:prstGeom>
            <a:solidFill>
              <a:srgbClr val="80BD41">
                <a:alpha val="100000"/>
              </a:srgbClr>
            </a:solidFill>
          </p:spPr>
          <p:txBody>
            <a:bodyPr/>
            <a:lstStyle/>
            <a:p>
              <a:endParaRPr/>
            </a:p>
          </p:txBody>
        </p:sp>
        <p:sp>
          <p:nvSpPr>
            <p:cNvPr id="32" name="rc32"/>
            <p:cNvSpPr/>
            <p:nvPr/>
          </p:nvSpPr>
          <p:spPr>
            <a:xfrm>
              <a:off x="1829360" y="3313569"/>
              <a:ext cx="239888" cy="121995"/>
            </a:xfrm>
            <a:prstGeom prst="rect">
              <a:avLst/>
            </a:prstGeom>
            <a:solidFill>
              <a:srgbClr val="1CABE2">
                <a:alpha val="100000"/>
              </a:srgbClr>
            </a:solidFill>
          </p:spPr>
          <p:txBody>
            <a:bodyPr/>
            <a:lstStyle/>
            <a:p>
              <a:endParaRPr/>
            </a:p>
          </p:txBody>
        </p:sp>
        <p:sp>
          <p:nvSpPr>
            <p:cNvPr id="33" name="rc33"/>
            <p:cNvSpPr/>
            <p:nvPr/>
          </p:nvSpPr>
          <p:spPr>
            <a:xfrm>
              <a:off x="2095903" y="3417262"/>
              <a:ext cx="239888" cy="698735"/>
            </a:xfrm>
            <a:prstGeom prst="rect">
              <a:avLst/>
            </a:prstGeom>
            <a:solidFill>
              <a:srgbClr val="80BD41">
                <a:alpha val="100000"/>
              </a:srgbClr>
            </a:solidFill>
          </p:spPr>
          <p:txBody>
            <a:bodyPr/>
            <a:lstStyle/>
            <a:p>
              <a:endParaRPr/>
            </a:p>
          </p:txBody>
        </p:sp>
        <p:sp>
          <p:nvSpPr>
            <p:cNvPr id="34" name="rc34"/>
            <p:cNvSpPr/>
            <p:nvPr/>
          </p:nvSpPr>
          <p:spPr>
            <a:xfrm>
              <a:off x="2095903" y="3300389"/>
              <a:ext cx="239888" cy="116873"/>
            </a:xfrm>
            <a:prstGeom prst="rect">
              <a:avLst/>
            </a:prstGeom>
            <a:solidFill>
              <a:srgbClr val="1CABE2">
                <a:alpha val="100000"/>
              </a:srgbClr>
            </a:solidFill>
          </p:spPr>
          <p:txBody>
            <a:bodyPr/>
            <a:lstStyle/>
            <a:p>
              <a:endParaRPr/>
            </a:p>
          </p:txBody>
        </p:sp>
        <p:sp>
          <p:nvSpPr>
            <p:cNvPr id="35" name="rc35"/>
            <p:cNvSpPr/>
            <p:nvPr/>
          </p:nvSpPr>
          <p:spPr>
            <a:xfrm>
              <a:off x="2362446" y="3388580"/>
              <a:ext cx="239888" cy="727417"/>
            </a:xfrm>
            <a:prstGeom prst="rect">
              <a:avLst/>
            </a:prstGeom>
            <a:solidFill>
              <a:srgbClr val="80BD41">
                <a:alpha val="100000"/>
              </a:srgbClr>
            </a:solidFill>
          </p:spPr>
          <p:txBody>
            <a:bodyPr/>
            <a:lstStyle/>
            <a:p>
              <a:endParaRPr/>
            </a:p>
          </p:txBody>
        </p:sp>
        <p:sp>
          <p:nvSpPr>
            <p:cNvPr id="36" name="rc36"/>
            <p:cNvSpPr/>
            <p:nvPr/>
          </p:nvSpPr>
          <p:spPr>
            <a:xfrm>
              <a:off x="2362446" y="3283874"/>
              <a:ext cx="239888" cy="104706"/>
            </a:xfrm>
            <a:prstGeom prst="rect">
              <a:avLst/>
            </a:prstGeom>
            <a:solidFill>
              <a:srgbClr val="1CABE2">
                <a:alpha val="100000"/>
              </a:srgbClr>
            </a:solidFill>
          </p:spPr>
          <p:txBody>
            <a:bodyPr/>
            <a:lstStyle/>
            <a:p>
              <a:endParaRPr/>
            </a:p>
          </p:txBody>
        </p:sp>
        <p:sp>
          <p:nvSpPr>
            <p:cNvPr id="37" name="rc37"/>
            <p:cNvSpPr/>
            <p:nvPr/>
          </p:nvSpPr>
          <p:spPr>
            <a:xfrm>
              <a:off x="2628989" y="3368276"/>
              <a:ext cx="239888" cy="747720"/>
            </a:xfrm>
            <a:prstGeom prst="rect">
              <a:avLst/>
            </a:prstGeom>
            <a:solidFill>
              <a:srgbClr val="80BD41">
                <a:alpha val="100000"/>
              </a:srgbClr>
            </a:solidFill>
          </p:spPr>
          <p:txBody>
            <a:bodyPr/>
            <a:lstStyle/>
            <a:p>
              <a:endParaRPr/>
            </a:p>
          </p:txBody>
        </p:sp>
        <p:sp>
          <p:nvSpPr>
            <p:cNvPr id="38" name="rc38"/>
            <p:cNvSpPr/>
            <p:nvPr/>
          </p:nvSpPr>
          <p:spPr>
            <a:xfrm>
              <a:off x="2628989" y="3264142"/>
              <a:ext cx="239888" cy="104134"/>
            </a:xfrm>
            <a:prstGeom prst="rect">
              <a:avLst/>
            </a:prstGeom>
            <a:solidFill>
              <a:srgbClr val="1CABE2">
                <a:alpha val="100000"/>
              </a:srgbClr>
            </a:solidFill>
          </p:spPr>
          <p:txBody>
            <a:bodyPr/>
            <a:lstStyle/>
            <a:p>
              <a:endParaRPr/>
            </a:p>
          </p:txBody>
        </p:sp>
        <p:sp>
          <p:nvSpPr>
            <p:cNvPr id="39" name="rc39"/>
            <p:cNvSpPr/>
            <p:nvPr/>
          </p:nvSpPr>
          <p:spPr>
            <a:xfrm>
              <a:off x="2895532" y="3346018"/>
              <a:ext cx="239888" cy="769979"/>
            </a:xfrm>
            <a:prstGeom prst="rect">
              <a:avLst/>
            </a:prstGeom>
            <a:solidFill>
              <a:srgbClr val="80BD41">
                <a:alpha val="100000"/>
              </a:srgbClr>
            </a:solidFill>
          </p:spPr>
          <p:txBody>
            <a:bodyPr/>
            <a:lstStyle/>
            <a:p>
              <a:endParaRPr/>
            </a:p>
          </p:txBody>
        </p:sp>
        <p:sp>
          <p:nvSpPr>
            <p:cNvPr id="40" name="rc40"/>
            <p:cNvSpPr/>
            <p:nvPr/>
          </p:nvSpPr>
          <p:spPr>
            <a:xfrm>
              <a:off x="2895532" y="3240021"/>
              <a:ext cx="239888" cy="105996"/>
            </a:xfrm>
            <a:prstGeom prst="rect">
              <a:avLst/>
            </a:prstGeom>
            <a:solidFill>
              <a:srgbClr val="1CABE2">
                <a:alpha val="100000"/>
              </a:srgbClr>
            </a:solidFill>
          </p:spPr>
          <p:txBody>
            <a:bodyPr/>
            <a:lstStyle/>
            <a:p>
              <a:endParaRPr/>
            </a:p>
          </p:txBody>
        </p:sp>
        <p:sp>
          <p:nvSpPr>
            <p:cNvPr id="41" name="rc41"/>
            <p:cNvSpPr/>
            <p:nvPr/>
          </p:nvSpPr>
          <p:spPr>
            <a:xfrm>
              <a:off x="3162075" y="3313699"/>
              <a:ext cx="239888" cy="802298"/>
            </a:xfrm>
            <a:prstGeom prst="rect">
              <a:avLst/>
            </a:prstGeom>
            <a:solidFill>
              <a:srgbClr val="80BD41">
                <a:alpha val="100000"/>
              </a:srgbClr>
            </a:solidFill>
          </p:spPr>
          <p:txBody>
            <a:bodyPr/>
            <a:lstStyle/>
            <a:p>
              <a:endParaRPr/>
            </a:p>
          </p:txBody>
        </p:sp>
        <p:sp>
          <p:nvSpPr>
            <p:cNvPr id="42" name="rc42"/>
            <p:cNvSpPr/>
            <p:nvPr/>
          </p:nvSpPr>
          <p:spPr>
            <a:xfrm>
              <a:off x="3162075" y="3214011"/>
              <a:ext cx="239888" cy="99687"/>
            </a:xfrm>
            <a:prstGeom prst="rect">
              <a:avLst/>
            </a:prstGeom>
            <a:solidFill>
              <a:srgbClr val="1CABE2">
                <a:alpha val="100000"/>
              </a:srgbClr>
            </a:solidFill>
          </p:spPr>
          <p:txBody>
            <a:bodyPr/>
            <a:lstStyle/>
            <a:p>
              <a:endParaRPr/>
            </a:p>
          </p:txBody>
        </p:sp>
        <p:sp>
          <p:nvSpPr>
            <p:cNvPr id="43" name="rc43"/>
            <p:cNvSpPr/>
            <p:nvPr/>
          </p:nvSpPr>
          <p:spPr>
            <a:xfrm>
              <a:off x="3428618" y="3281772"/>
              <a:ext cx="239888" cy="834225"/>
            </a:xfrm>
            <a:prstGeom prst="rect">
              <a:avLst/>
            </a:prstGeom>
            <a:solidFill>
              <a:srgbClr val="80BD41">
                <a:alpha val="100000"/>
              </a:srgbClr>
            </a:solidFill>
          </p:spPr>
          <p:txBody>
            <a:bodyPr/>
            <a:lstStyle/>
            <a:p>
              <a:endParaRPr/>
            </a:p>
          </p:txBody>
        </p:sp>
        <p:sp>
          <p:nvSpPr>
            <p:cNvPr id="44" name="rc44"/>
            <p:cNvSpPr/>
            <p:nvPr/>
          </p:nvSpPr>
          <p:spPr>
            <a:xfrm>
              <a:off x="3428618" y="3191319"/>
              <a:ext cx="239888" cy="90452"/>
            </a:xfrm>
            <a:prstGeom prst="rect">
              <a:avLst/>
            </a:prstGeom>
            <a:solidFill>
              <a:srgbClr val="1CABE2">
                <a:alpha val="100000"/>
              </a:srgbClr>
            </a:solidFill>
          </p:spPr>
          <p:txBody>
            <a:bodyPr/>
            <a:lstStyle/>
            <a:p>
              <a:endParaRPr/>
            </a:p>
          </p:txBody>
        </p:sp>
        <p:sp>
          <p:nvSpPr>
            <p:cNvPr id="45" name="rc45"/>
            <p:cNvSpPr/>
            <p:nvPr/>
          </p:nvSpPr>
          <p:spPr>
            <a:xfrm>
              <a:off x="3695161" y="3260303"/>
              <a:ext cx="239888" cy="855694"/>
            </a:xfrm>
            <a:prstGeom prst="rect">
              <a:avLst/>
            </a:prstGeom>
            <a:solidFill>
              <a:srgbClr val="80BD41">
                <a:alpha val="100000"/>
              </a:srgbClr>
            </a:solidFill>
          </p:spPr>
          <p:txBody>
            <a:bodyPr/>
            <a:lstStyle/>
            <a:p>
              <a:endParaRPr/>
            </a:p>
          </p:txBody>
        </p:sp>
        <p:sp>
          <p:nvSpPr>
            <p:cNvPr id="46" name="rc46"/>
            <p:cNvSpPr/>
            <p:nvPr/>
          </p:nvSpPr>
          <p:spPr>
            <a:xfrm>
              <a:off x="3695161" y="3168423"/>
              <a:ext cx="239888" cy="91879"/>
            </a:xfrm>
            <a:prstGeom prst="rect">
              <a:avLst/>
            </a:prstGeom>
            <a:solidFill>
              <a:srgbClr val="1CABE2">
                <a:alpha val="100000"/>
              </a:srgbClr>
            </a:solidFill>
          </p:spPr>
          <p:txBody>
            <a:bodyPr/>
            <a:lstStyle/>
            <a:p>
              <a:endParaRPr/>
            </a:p>
          </p:txBody>
        </p:sp>
        <p:sp>
          <p:nvSpPr>
            <p:cNvPr id="47" name="rc47"/>
            <p:cNvSpPr/>
            <p:nvPr/>
          </p:nvSpPr>
          <p:spPr>
            <a:xfrm>
              <a:off x="3961705" y="3228751"/>
              <a:ext cx="239888" cy="887245"/>
            </a:xfrm>
            <a:prstGeom prst="rect">
              <a:avLst/>
            </a:prstGeom>
            <a:solidFill>
              <a:srgbClr val="80BD41">
                <a:alpha val="100000"/>
              </a:srgbClr>
            </a:solidFill>
          </p:spPr>
          <p:txBody>
            <a:bodyPr/>
            <a:lstStyle/>
            <a:p>
              <a:endParaRPr/>
            </a:p>
          </p:txBody>
        </p:sp>
        <p:sp>
          <p:nvSpPr>
            <p:cNvPr id="48" name="rc48"/>
            <p:cNvSpPr/>
            <p:nvPr/>
          </p:nvSpPr>
          <p:spPr>
            <a:xfrm>
              <a:off x="3961705" y="3144171"/>
              <a:ext cx="239888" cy="84580"/>
            </a:xfrm>
            <a:prstGeom prst="rect">
              <a:avLst/>
            </a:prstGeom>
            <a:solidFill>
              <a:srgbClr val="1CABE2">
                <a:alpha val="100000"/>
              </a:srgbClr>
            </a:solidFill>
          </p:spPr>
          <p:txBody>
            <a:bodyPr/>
            <a:lstStyle/>
            <a:p>
              <a:endParaRPr/>
            </a:p>
          </p:txBody>
        </p:sp>
        <p:sp>
          <p:nvSpPr>
            <p:cNvPr id="49" name="rc49"/>
            <p:cNvSpPr/>
            <p:nvPr/>
          </p:nvSpPr>
          <p:spPr>
            <a:xfrm>
              <a:off x="4228248" y="3240339"/>
              <a:ext cx="239888" cy="875658"/>
            </a:xfrm>
            <a:prstGeom prst="rect">
              <a:avLst/>
            </a:prstGeom>
            <a:solidFill>
              <a:srgbClr val="80BD41">
                <a:alpha val="100000"/>
              </a:srgbClr>
            </a:solidFill>
          </p:spPr>
          <p:txBody>
            <a:bodyPr/>
            <a:lstStyle/>
            <a:p>
              <a:endParaRPr/>
            </a:p>
          </p:txBody>
        </p:sp>
        <p:sp>
          <p:nvSpPr>
            <p:cNvPr id="50" name="rc50"/>
            <p:cNvSpPr/>
            <p:nvPr/>
          </p:nvSpPr>
          <p:spPr>
            <a:xfrm>
              <a:off x="4228248" y="3154370"/>
              <a:ext cx="239888" cy="85969"/>
            </a:xfrm>
            <a:prstGeom prst="rect">
              <a:avLst/>
            </a:prstGeom>
            <a:solidFill>
              <a:srgbClr val="1CABE2">
                <a:alpha val="100000"/>
              </a:srgbClr>
            </a:solidFill>
          </p:spPr>
          <p:txBody>
            <a:bodyPr/>
            <a:lstStyle/>
            <a:p>
              <a:endParaRPr/>
            </a:p>
          </p:txBody>
        </p:sp>
        <p:sp>
          <p:nvSpPr>
            <p:cNvPr id="51" name="rc51"/>
            <p:cNvSpPr/>
            <p:nvPr/>
          </p:nvSpPr>
          <p:spPr>
            <a:xfrm>
              <a:off x="4494791" y="3242123"/>
              <a:ext cx="239888" cy="873874"/>
            </a:xfrm>
            <a:prstGeom prst="rect">
              <a:avLst/>
            </a:prstGeom>
            <a:solidFill>
              <a:srgbClr val="80BD41">
                <a:alpha val="100000"/>
              </a:srgbClr>
            </a:solidFill>
          </p:spPr>
          <p:txBody>
            <a:bodyPr/>
            <a:lstStyle/>
            <a:p>
              <a:endParaRPr/>
            </a:p>
          </p:txBody>
        </p:sp>
        <p:sp>
          <p:nvSpPr>
            <p:cNvPr id="52" name="rc52"/>
            <p:cNvSpPr/>
            <p:nvPr/>
          </p:nvSpPr>
          <p:spPr>
            <a:xfrm>
              <a:off x="4494791" y="3127294"/>
              <a:ext cx="239888" cy="114829"/>
            </a:xfrm>
            <a:prstGeom prst="rect">
              <a:avLst/>
            </a:prstGeom>
            <a:solidFill>
              <a:srgbClr val="1CABE2">
                <a:alpha val="100000"/>
              </a:srgbClr>
            </a:solidFill>
          </p:spPr>
          <p:txBody>
            <a:bodyPr/>
            <a:lstStyle/>
            <a:p>
              <a:endParaRPr/>
            </a:p>
          </p:txBody>
        </p:sp>
        <p:sp>
          <p:nvSpPr>
            <p:cNvPr id="53" name="rc53"/>
            <p:cNvSpPr/>
            <p:nvPr/>
          </p:nvSpPr>
          <p:spPr>
            <a:xfrm>
              <a:off x="4761334" y="3211851"/>
              <a:ext cx="239888" cy="904145"/>
            </a:xfrm>
            <a:prstGeom prst="rect">
              <a:avLst/>
            </a:prstGeom>
            <a:solidFill>
              <a:srgbClr val="80BD41">
                <a:alpha val="100000"/>
              </a:srgbClr>
            </a:solidFill>
          </p:spPr>
          <p:txBody>
            <a:bodyPr/>
            <a:lstStyle/>
            <a:p>
              <a:endParaRPr/>
            </a:p>
          </p:txBody>
        </p:sp>
        <p:sp>
          <p:nvSpPr>
            <p:cNvPr id="54" name="rc54"/>
            <p:cNvSpPr/>
            <p:nvPr/>
          </p:nvSpPr>
          <p:spPr>
            <a:xfrm>
              <a:off x="4761334" y="3108252"/>
              <a:ext cx="239888" cy="103599"/>
            </a:xfrm>
            <a:prstGeom prst="rect">
              <a:avLst/>
            </a:prstGeom>
            <a:solidFill>
              <a:srgbClr val="1CABE2">
                <a:alpha val="100000"/>
              </a:srgbClr>
            </a:solidFill>
          </p:spPr>
          <p:txBody>
            <a:bodyPr/>
            <a:lstStyle/>
            <a:p>
              <a:endParaRPr/>
            </a:p>
          </p:txBody>
        </p:sp>
        <p:sp>
          <p:nvSpPr>
            <p:cNvPr id="55" name="rc55"/>
            <p:cNvSpPr/>
            <p:nvPr/>
          </p:nvSpPr>
          <p:spPr>
            <a:xfrm>
              <a:off x="5027877" y="3200851"/>
              <a:ext cx="239888" cy="915145"/>
            </a:xfrm>
            <a:prstGeom prst="rect">
              <a:avLst/>
            </a:prstGeom>
            <a:solidFill>
              <a:srgbClr val="80BD41">
                <a:alpha val="100000"/>
              </a:srgbClr>
            </a:solidFill>
          </p:spPr>
          <p:txBody>
            <a:bodyPr/>
            <a:lstStyle/>
            <a:p>
              <a:endParaRPr/>
            </a:p>
          </p:txBody>
        </p:sp>
        <p:sp>
          <p:nvSpPr>
            <p:cNvPr id="56" name="rc56"/>
            <p:cNvSpPr/>
            <p:nvPr/>
          </p:nvSpPr>
          <p:spPr>
            <a:xfrm>
              <a:off x="5027877" y="3093727"/>
              <a:ext cx="239888" cy="107124"/>
            </a:xfrm>
            <a:prstGeom prst="rect">
              <a:avLst/>
            </a:prstGeom>
            <a:solidFill>
              <a:srgbClr val="1CABE2">
                <a:alpha val="100000"/>
              </a:srgbClr>
            </a:solidFill>
          </p:spPr>
          <p:txBody>
            <a:bodyPr/>
            <a:lstStyle/>
            <a:p>
              <a:endParaRPr/>
            </a:p>
          </p:txBody>
        </p:sp>
        <p:sp>
          <p:nvSpPr>
            <p:cNvPr id="57" name="rc57"/>
            <p:cNvSpPr/>
            <p:nvPr/>
          </p:nvSpPr>
          <p:spPr>
            <a:xfrm>
              <a:off x="5294420" y="3207205"/>
              <a:ext cx="239888" cy="908792"/>
            </a:xfrm>
            <a:prstGeom prst="rect">
              <a:avLst/>
            </a:prstGeom>
            <a:solidFill>
              <a:srgbClr val="80BD41">
                <a:alpha val="100000"/>
              </a:srgbClr>
            </a:solidFill>
          </p:spPr>
          <p:txBody>
            <a:bodyPr/>
            <a:lstStyle/>
            <a:p>
              <a:endParaRPr/>
            </a:p>
          </p:txBody>
        </p:sp>
        <p:sp>
          <p:nvSpPr>
            <p:cNvPr id="58" name="rc58"/>
            <p:cNvSpPr/>
            <p:nvPr/>
          </p:nvSpPr>
          <p:spPr>
            <a:xfrm>
              <a:off x="5294420" y="3085407"/>
              <a:ext cx="239888" cy="121797"/>
            </a:xfrm>
            <a:prstGeom prst="rect">
              <a:avLst/>
            </a:prstGeom>
            <a:solidFill>
              <a:srgbClr val="1CABE2">
                <a:alpha val="100000"/>
              </a:srgbClr>
            </a:solidFill>
          </p:spPr>
          <p:txBody>
            <a:bodyPr/>
            <a:lstStyle/>
            <a:p>
              <a:endParaRPr/>
            </a:p>
          </p:txBody>
        </p:sp>
        <p:sp>
          <p:nvSpPr>
            <p:cNvPr id="59" name="rc59"/>
            <p:cNvSpPr/>
            <p:nvPr/>
          </p:nvSpPr>
          <p:spPr>
            <a:xfrm>
              <a:off x="5560963" y="3204605"/>
              <a:ext cx="239888" cy="911392"/>
            </a:xfrm>
            <a:prstGeom prst="rect">
              <a:avLst/>
            </a:prstGeom>
            <a:solidFill>
              <a:srgbClr val="80BD41">
                <a:alpha val="100000"/>
              </a:srgbClr>
            </a:solidFill>
          </p:spPr>
          <p:txBody>
            <a:bodyPr/>
            <a:lstStyle/>
            <a:p>
              <a:endParaRPr/>
            </a:p>
          </p:txBody>
        </p:sp>
        <p:sp>
          <p:nvSpPr>
            <p:cNvPr id="60" name="rc60"/>
            <p:cNvSpPr/>
            <p:nvPr/>
          </p:nvSpPr>
          <p:spPr>
            <a:xfrm>
              <a:off x="5560963" y="3089658"/>
              <a:ext cx="239888" cy="114946"/>
            </a:xfrm>
            <a:prstGeom prst="rect">
              <a:avLst/>
            </a:prstGeom>
            <a:solidFill>
              <a:srgbClr val="1CABE2">
                <a:alpha val="100000"/>
              </a:srgbClr>
            </a:solidFill>
          </p:spPr>
          <p:txBody>
            <a:bodyPr/>
            <a:lstStyle/>
            <a:p>
              <a:endParaRPr/>
            </a:p>
          </p:txBody>
        </p:sp>
        <p:sp>
          <p:nvSpPr>
            <p:cNvPr id="61" name="rc61"/>
            <p:cNvSpPr/>
            <p:nvPr/>
          </p:nvSpPr>
          <p:spPr>
            <a:xfrm>
              <a:off x="5827506" y="3197662"/>
              <a:ext cx="239888" cy="918335"/>
            </a:xfrm>
            <a:prstGeom prst="rect">
              <a:avLst/>
            </a:prstGeom>
            <a:solidFill>
              <a:srgbClr val="80BD41">
                <a:alpha val="100000"/>
              </a:srgbClr>
            </a:solidFill>
          </p:spPr>
          <p:txBody>
            <a:bodyPr/>
            <a:lstStyle/>
            <a:p>
              <a:endParaRPr/>
            </a:p>
          </p:txBody>
        </p:sp>
        <p:sp>
          <p:nvSpPr>
            <p:cNvPr id="62" name="rc62"/>
            <p:cNvSpPr/>
            <p:nvPr/>
          </p:nvSpPr>
          <p:spPr>
            <a:xfrm>
              <a:off x="5827506" y="3090059"/>
              <a:ext cx="239888" cy="107602"/>
            </a:xfrm>
            <a:prstGeom prst="rect">
              <a:avLst/>
            </a:prstGeom>
            <a:solidFill>
              <a:srgbClr val="1CABE2">
                <a:alpha val="100000"/>
              </a:srgbClr>
            </a:solidFill>
          </p:spPr>
          <p:txBody>
            <a:bodyPr/>
            <a:lstStyle/>
            <a:p>
              <a:endParaRPr/>
            </a:p>
          </p:txBody>
        </p:sp>
        <p:sp>
          <p:nvSpPr>
            <p:cNvPr id="63" name="rc63"/>
            <p:cNvSpPr/>
            <p:nvPr/>
          </p:nvSpPr>
          <p:spPr>
            <a:xfrm>
              <a:off x="6094049" y="3228192"/>
              <a:ext cx="239888" cy="887805"/>
            </a:xfrm>
            <a:prstGeom prst="rect">
              <a:avLst/>
            </a:prstGeom>
            <a:solidFill>
              <a:srgbClr val="80BD41">
                <a:alpha val="100000"/>
              </a:srgbClr>
            </a:solidFill>
          </p:spPr>
          <p:txBody>
            <a:bodyPr/>
            <a:lstStyle/>
            <a:p>
              <a:endParaRPr/>
            </a:p>
          </p:txBody>
        </p:sp>
        <p:sp>
          <p:nvSpPr>
            <p:cNvPr id="64" name="rc64"/>
            <p:cNvSpPr/>
            <p:nvPr/>
          </p:nvSpPr>
          <p:spPr>
            <a:xfrm>
              <a:off x="6094049" y="3114883"/>
              <a:ext cx="239888" cy="113308"/>
            </a:xfrm>
            <a:prstGeom prst="rect">
              <a:avLst/>
            </a:prstGeom>
            <a:solidFill>
              <a:srgbClr val="1CABE2">
                <a:alpha val="100000"/>
              </a:srgbClr>
            </a:solidFill>
          </p:spPr>
          <p:txBody>
            <a:bodyPr/>
            <a:lstStyle/>
            <a:p>
              <a:endParaRPr/>
            </a:p>
          </p:txBody>
        </p:sp>
        <p:sp>
          <p:nvSpPr>
            <p:cNvPr id="65" name="rc65"/>
            <p:cNvSpPr/>
            <p:nvPr/>
          </p:nvSpPr>
          <p:spPr>
            <a:xfrm>
              <a:off x="6360593" y="3244351"/>
              <a:ext cx="239888" cy="871646"/>
            </a:xfrm>
            <a:prstGeom prst="rect">
              <a:avLst/>
            </a:prstGeom>
            <a:solidFill>
              <a:srgbClr val="80BD41">
                <a:alpha val="100000"/>
              </a:srgbClr>
            </a:solidFill>
          </p:spPr>
          <p:txBody>
            <a:bodyPr/>
            <a:lstStyle/>
            <a:p>
              <a:endParaRPr/>
            </a:p>
          </p:txBody>
        </p:sp>
        <p:sp>
          <p:nvSpPr>
            <p:cNvPr id="66" name="rc66"/>
            <p:cNvSpPr/>
            <p:nvPr/>
          </p:nvSpPr>
          <p:spPr>
            <a:xfrm>
              <a:off x="6360593" y="3132346"/>
              <a:ext cx="239888" cy="112005"/>
            </a:xfrm>
            <a:prstGeom prst="rect">
              <a:avLst/>
            </a:prstGeom>
            <a:solidFill>
              <a:srgbClr val="1CABE2">
                <a:alpha val="100000"/>
              </a:srgbClr>
            </a:solidFill>
          </p:spPr>
          <p:txBody>
            <a:bodyPr/>
            <a:lstStyle/>
            <a:p>
              <a:endParaRPr/>
            </a:p>
          </p:txBody>
        </p:sp>
        <p:sp>
          <p:nvSpPr>
            <p:cNvPr id="67" name="rc67"/>
            <p:cNvSpPr/>
            <p:nvPr/>
          </p:nvSpPr>
          <p:spPr>
            <a:xfrm>
              <a:off x="6627136" y="3279882"/>
              <a:ext cx="239888" cy="836115"/>
            </a:xfrm>
            <a:prstGeom prst="rect">
              <a:avLst/>
            </a:prstGeom>
            <a:solidFill>
              <a:srgbClr val="80BD41">
                <a:alpha val="100000"/>
              </a:srgbClr>
            </a:solidFill>
          </p:spPr>
          <p:txBody>
            <a:bodyPr/>
            <a:lstStyle/>
            <a:p>
              <a:endParaRPr/>
            </a:p>
          </p:txBody>
        </p:sp>
        <p:sp>
          <p:nvSpPr>
            <p:cNvPr id="68" name="rc68"/>
            <p:cNvSpPr/>
            <p:nvPr/>
          </p:nvSpPr>
          <p:spPr>
            <a:xfrm>
              <a:off x="6627136" y="3135980"/>
              <a:ext cx="239888" cy="143901"/>
            </a:xfrm>
            <a:prstGeom prst="rect">
              <a:avLst/>
            </a:prstGeom>
            <a:solidFill>
              <a:srgbClr val="1CABE2">
                <a:alpha val="100000"/>
              </a:srgbClr>
            </a:solidFill>
          </p:spPr>
          <p:txBody>
            <a:bodyPr/>
            <a:lstStyle/>
            <a:p>
              <a:endParaRPr/>
            </a:p>
          </p:txBody>
        </p:sp>
        <p:sp>
          <p:nvSpPr>
            <p:cNvPr id="69" name="rc69"/>
            <p:cNvSpPr/>
            <p:nvPr/>
          </p:nvSpPr>
          <p:spPr>
            <a:xfrm>
              <a:off x="6893679" y="3292260"/>
              <a:ext cx="239888" cy="823736"/>
            </a:xfrm>
            <a:prstGeom prst="rect">
              <a:avLst/>
            </a:prstGeom>
            <a:solidFill>
              <a:srgbClr val="80BD41">
                <a:alpha val="100000"/>
              </a:srgbClr>
            </a:solidFill>
          </p:spPr>
          <p:txBody>
            <a:bodyPr/>
            <a:lstStyle/>
            <a:p>
              <a:endParaRPr/>
            </a:p>
          </p:txBody>
        </p:sp>
        <p:sp>
          <p:nvSpPr>
            <p:cNvPr id="70" name="rc70"/>
            <p:cNvSpPr/>
            <p:nvPr/>
          </p:nvSpPr>
          <p:spPr>
            <a:xfrm>
              <a:off x="6893679" y="3144193"/>
              <a:ext cx="239888" cy="148067"/>
            </a:xfrm>
            <a:prstGeom prst="rect">
              <a:avLst/>
            </a:prstGeom>
            <a:solidFill>
              <a:srgbClr val="1CABE2">
                <a:alpha val="100000"/>
              </a:srgbClr>
            </a:solidFill>
          </p:spPr>
          <p:txBody>
            <a:bodyPr/>
            <a:lstStyle/>
            <a:p>
              <a:endParaRPr/>
            </a:p>
          </p:txBody>
        </p:sp>
        <p:sp>
          <p:nvSpPr>
            <p:cNvPr id="71" name="rc71"/>
            <p:cNvSpPr/>
            <p:nvPr/>
          </p:nvSpPr>
          <p:spPr>
            <a:xfrm>
              <a:off x="7160222" y="3271362"/>
              <a:ext cx="239888" cy="844635"/>
            </a:xfrm>
            <a:prstGeom prst="rect">
              <a:avLst/>
            </a:prstGeom>
            <a:solidFill>
              <a:srgbClr val="80BD41">
                <a:alpha val="100000"/>
              </a:srgbClr>
            </a:solidFill>
          </p:spPr>
          <p:txBody>
            <a:bodyPr/>
            <a:lstStyle/>
            <a:p>
              <a:endParaRPr/>
            </a:p>
          </p:txBody>
        </p:sp>
        <p:sp>
          <p:nvSpPr>
            <p:cNvPr id="72" name="rc72"/>
            <p:cNvSpPr/>
            <p:nvPr/>
          </p:nvSpPr>
          <p:spPr>
            <a:xfrm>
              <a:off x="7160222" y="3139388"/>
              <a:ext cx="239888" cy="131974"/>
            </a:xfrm>
            <a:prstGeom prst="rect">
              <a:avLst/>
            </a:prstGeom>
            <a:solidFill>
              <a:srgbClr val="1CABE2">
                <a:alpha val="100000"/>
              </a:srgbClr>
            </a:solidFill>
          </p:spPr>
          <p:txBody>
            <a:bodyPr/>
            <a:lstStyle/>
            <a:p>
              <a:endParaRPr/>
            </a:p>
          </p:txBody>
        </p:sp>
        <p:sp>
          <p:nvSpPr>
            <p:cNvPr id="73" name="rc73"/>
            <p:cNvSpPr/>
            <p:nvPr/>
          </p:nvSpPr>
          <p:spPr>
            <a:xfrm>
              <a:off x="7426765" y="3312497"/>
              <a:ext cx="239888" cy="803500"/>
            </a:xfrm>
            <a:prstGeom prst="rect">
              <a:avLst/>
            </a:prstGeom>
            <a:solidFill>
              <a:srgbClr val="80BD41">
                <a:alpha val="100000"/>
              </a:srgbClr>
            </a:solidFill>
          </p:spPr>
          <p:txBody>
            <a:bodyPr/>
            <a:lstStyle/>
            <a:p>
              <a:endParaRPr/>
            </a:p>
          </p:txBody>
        </p:sp>
        <p:sp>
          <p:nvSpPr>
            <p:cNvPr id="74" name="rc74"/>
            <p:cNvSpPr/>
            <p:nvPr/>
          </p:nvSpPr>
          <p:spPr>
            <a:xfrm>
              <a:off x="7426765" y="3124833"/>
              <a:ext cx="239888" cy="187664"/>
            </a:xfrm>
            <a:prstGeom prst="rect">
              <a:avLst/>
            </a:prstGeom>
            <a:solidFill>
              <a:srgbClr val="1CABE2">
                <a:alpha val="100000"/>
              </a:srgbClr>
            </a:solidFill>
          </p:spPr>
          <p:txBody>
            <a:bodyPr/>
            <a:lstStyle/>
            <a:p>
              <a:endParaRPr/>
            </a:p>
          </p:txBody>
        </p:sp>
        <p:sp>
          <p:nvSpPr>
            <p:cNvPr id="75" name="rc75"/>
            <p:cNvSpPr/>
            <p:nvPr/>
          </p:nvSpPr>
          <p:spPr>
            <a:xfrm>
              <a:off x="7693308" y="3324855"/>
              <a:ext cx="239888" cy="791141"/>
            </a:xfrm>
            <a:prstGeom prst="rect">
              <a:avLst/>
            </a:prstGeom>
            <a:solidFill>
              <a:srgbClr val="80BD41">
                <a:alpha val="100000"/>
              </a:srgbClr>
            </a:solidFill>
          </p:spPr>
          <p:txBody>
            <a:bodyPr/>
            <a:lstStyle/>
            <a:p>
              <a:endParaRPr/>
            </a:p>
          </p:txBody>
        </p:sp>
        <p:sp>
          <p:nvSpPr>
            <p:cNvPr id="76" name="rc76"/>
            <p:cNvSpPr/>
            <p:nvPr/>
          </p:nvSpPr>
          <p:spPr>
            <a:xfrm>
              <a:off x="7693308" y="3120027"/>
              <a:ext cx="239888" cy="204828"/>
            </a:xfrm>
            <a:prstGeom prst="rect">
              <a:avLst/>
            </a:prstGeom>
            <a:solidFill>
              <a:srgbClr val="1CABE2">
                <a:alpha val="100000"/>
              </a:srgbClr>
            </a:solidFill>
          </p:spPr>
          <p:txBody>
            <a:bodyPr/>
            <a:lstStyle/>
            <a:p>
              <a:endParaRPr/>
            </a:p>
          </p:txBody>
        </p:sp>
        <p:sp>
          <p:nvSpPr>
            <p:cNvPr id="77" name="rc77"/>
            <p:cNvSpPr/>
            <p:nvPr/>
          </p:nvSpPr>
          <p:spPr>
            <a:xfrm>
              <a:off x="7959851" y="3292012"/>
              <a:ext cx="239888" cy="823984"/>
            </a:xfrm>
            <a:prstGeom prst="rect">
              <a:avLst/>
            </a:prstGeom>
            <a:solidFill>
              <a:srgbClr val="80BD41">
                <a:alpha val="100000"/>
              </a:srgbClr>
            </a:solidFill>
          </p:spPr>
          <p:txBody>
            <a:bodyPr/>
            <a:lstStyle/>
            <a:p>
              <a:endParaRPr/>
            </a:p>
          </p:txBody>
        </p:sp>
        <p:sp>
          <p:nvSpPr>
            <p:cNvPr id="78" name="rc78"/>
            <p:cNvSpPr/>
            <p:nvPr/>
          </p:nvSpPr>
          <p:spPr>
            <a:xfrm>
              <a:off x="7959851" y="3119716"/>
              <a:ext cx="239888" cy="172296"/>
            </a:xfrm>
            <a:prstGeom prst="rect">
              <a:avLst/>
            </a:prstGeom>
            <a:solidFill>
              <a:srgbClr val="1CABE2">
                <a:alpha val="100000"/>
              </a:srgbClr>
            </a:solidFill>
          </p:spPr>
          <p:txBody>
            <a:bodyPr/>
            <a:lstStyle/>
            <a:p>
              <a:endParaRPr/>
            </a:p>
          </p:txBody>
        </p:sp>
        <p:sp>
          <p:nvSpPr>
            <p:cNvPr id="79" name="pl79"/>
            <p:cNvSpPr/>
            <p:nvPr/>
          </p:nvSpPr>
          <p:spPr>
            <a:xfrm>
              <a:off x="1416218" y="2240323"/>
              <a:ext cx="6663577" cy="247341"/>
            </a:xfrm>
            <a:custGeom>
              <a:avLst/>
              <a:gdLst/>
              <a:ahLst/>
              <a:cxnLst/>
              <a:rect l="0" t="0" r="0" b="0"/>
              <a:pathLst>
                <a:path w="6663577" h="247341">
                  <a:moveTo>
                    <a:pt x="0" y="103059"/>
                  </a:moveTo>
                  <a:lnTo>
                    <a:pt x="266543" y="82447"/>
                  </a:lnTo>
                  <a:lnTo>
                    <a:pt x="533086" y="123670"/>
                  </a:lnTo>
                  <a:lnTo>
                    <a:pt x="799629" y="103059"/>
                  </a:lnTo>
                  <a:lnTo>
                    <a:pt x="1066172" y="82447"/>
                  </a:lnTo>
                  <a:lnTo>
                    <a:pt x="1332715" y="61835"/>
                  </a:lnTo>
                  <a:lnTo>
                    <a:pt x="1599258" y="61835"/>
                  </a:lnTo>
                  <a:lnTo>
                    <a:pt x="1865801" y="41223"/>
                  </a:lnTo>
                  <a:lnTo>
                    <a:pt x="2132344" y="20611"/>
                  </a:lnTo>
                  <a:lnTo>
                    <a:pt x="2398888" y="20611"/>
                  </a:lnTo>
                  <a:lnTo>
                    <a:pt x="2665431" y="0"/>
                  </a:lnTo>
                  <a:lnTo>
                    <a:pt x="2931974" y="0"/>
                  </a:lnTo>
                  <a:lnTo>
                    <a:pt x="3198517" y="61835"/>
                  </a:lnTo>
                  <a:lnTo>
                    <a:pt x="3465060" y="20611"/>
                  </a:lnTo>
                  <a:lnTo>
                    <a:pt x="3731603" y="20611"/>
                  </a:lnTo>
                  <a:lnTo>
                    <a:pt x="3998146" y="61835"/>
                  </a:lnTo>
                  <a:lnTo>
                    <a:pt x="4264689" y="41223"/>
                  </a:lnTo>
                  <a:lnTo>
                    <a:pt x="4531233" y="20611"/>
                  </a:lnTo>
                  <a:lnTo>
                    <a:pt x="4797776" y="41223"/>
                  </a:lnTo>
                  <a:lnTo>
                    <a:pt x="5064319" y="41223"/>
                  </a:lnTo>
                  <a:lnTo>
                    <a:pt x="5330862" y="123670"/>
                  </a:lnTo>
                  <a:lnTo>
                    <a:pt x="5597405" y="123670"/>
                  </a:lnTo>
                  <a:lnTo>
                    <a:pt x="5863948" y="103059"/>
                  </a:lnTo>
                  <a:lnTo>
                    <a:pt x="6130491" y="206118"/>
                  </a:lnTo>
                  <a:lnTo>
                    <a:pt x="6397034" y="247341"/>
                  </a:lnTo>
                  <a:lnTo>
                    <a:pt x="6663577" y="164894"/>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45880" y="21604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1" name="tx81"/>
            <p:cNvSpPr/>
            <p:nvPr/>
          </p:nvSpPr>
          <p:spPr>
            <a:xfrm>
              <a:off x="2678595"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2" name="tx82"/>
            <p:cNvSpPr/>
            <p:nvPr/>
          </p:nvSpPr>
          <p:spPr>
            <a:xfrm>
              <a:off x="4011311" y="20573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3" name="tx83"/>
            <p:cNvSpPr/>
            <p:nvPr/>
          </p:nvSpPr>
          <p:spPr>
            <a:xfrm>
              <a:off x="5344027"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4" name="tx84"/>
            <p:cNvSpPr/>
            <p:nvPr/>
          </p:nvSpPr>
          <p:spPr>
            <a:xfrm>
              <a:off x="6410199" y="20985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5" name="tx85"/>
            <p:cNvSpPr/>
            <p:nvPr/>
          </p:nvSpPr>
          <p:spPr>
            <a:xfrm>
              <a:off x="6676742"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6" name="tx86"/>
            <p:cNvSpPr/>
            <p:nvPr/>
          </p:nvSpPr>
          <p:spPr>
            <a:xfrm>
              <a:off x="6943285"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7" name="tx87"/>
            <p:cNvSpPr/>
            <p:nvPr/>
          </p:nvSpPr>
          <p:spPr>
            <a:xfrm>
              <a:off x="7209828" y="21604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8" name="tx88"/>
            <p:cNvSpPr/>
            <p:nvPr/>
          </p:nvSpPr>
          <p:spPr>
            <a:xfrm>
              <a:off x="7476372" y="2263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89" name="tx89"/>
            <p:cNvSpPr/>
            <p:nvPr/>
          </p:nvSpPr>
          <p:spPr>
            <a:xfrm>
              <a:off x="7742915" y="230468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90" name="tx90"/>
            <p:cNvSpPr/>
            <p:nvPr/>
          </p:nvSpPr>
          <p:spPr>
            <a:xfrm>
              <a:off x="8009458" y="222217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91" name="tx91"/>
            <p:cNvSpPr/>
            <p:nvPr/>
          </p:nvSpPr>
          <p:spPr>
            <a:xfrm>
              <a:off x="1340869" y="3739122"/>
              <a:ext cx="150697"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a:t>
              </a:r>
            </a:p>
          </p:txBody>
        </p:sp>
        <p:sp>
          <p:nvSpPr>
            <p:cNvPr id="92" name="tx92"/>
            <p:cNvSpPr/>
            <p:nvPr/>
          </p:nvSpPr>
          <p:spPr>
            <a:xfrm>
              <a:off x="1340869" y="334565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2673584" y="37016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8.5</a:t>
              </a:r>
            </a:p>
          </p:txBody>
        </p:sp>
        <p:sp>
          <p:nvSpPr>
            <p:cNvPr id="94" name="tx94"/>
            <p:cNvSpPr/>
            <p:nvPr/>
          </p:nvSpPr>
          <p:spPr>
            <a:xfrm>
              <a:off x="2673584" y="327709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3976155" y="363193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96" name="tx96"/>
            <p:cNvSpPr/>
            <p:nvPr/>
          </p:nvSpPr>
          <p:spPr>
            <a:xfrm>
              <a:off x="4051504" y="314734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5308871" y="362116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10.4</a:t>
              </a:r>
            </a:p>
          </p:txBody>
        </p:sp>
        <p:sp>
          <p:nvSpPr>
            <p:cNvPr id="98" name="tx98"/>
            <p:cNvSpPr/>
            <p:nvPr/>
          </p:nvSpPr>
          <p:spPr>
            <a:xfrm>
              <a:off x="5339016" y="310718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6405188" y="36397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9.9</a:t>
              </a:r>
            </a:p>
          </p:txBody>
        </p:sp>
        <p:sp>
          <p:nvSpPr>
            <p:cNvPr id="100" name="tx100"/>
            <p:cNvSpPr/>
            <p:nvPr/>
          </p:nvSpPr>
          <p:spPr>
            <a:xfrm>
              <a:off x="6405188" y="314785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6671731" y="36574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9.5</a:t>
              </a:r>
            </a:p>
          </p:txBody>
        </p:sp>
        <p:sp>
          <p:nvSpPr>
            <p:cNvPr id="102" name="tx102"/>
            <p:cNvSpPr/>
            <p:nvPr/>
          </p:nvSpPr>
          <p:spPr>
            <a:xfrm>
              <a:off x="6671731" y="31674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6938274" y="36636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9.4</a:t>
              </a:r>
            </a:p>
          </p:txBody>
        </p:sp>
        <p:sp>
          <p:nvSpPr>
            <p:cNvPr id="104" name="tx104"/>
            <p:cNvSpPr/>
            <p:nvPr/>
          </p:nvSpPr>
          <p:spPr>
            <a:xfrm>
              <a:off x="6938274" y="317911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7204817" y="36532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9.6</a:t>
              </a:r>
            </a:p>
          </p:txBody>
        </p:sp>
        <p:sp>
          <p:nvSpPr>
            <p:cNvPr id="106" name="tx106"/>
            <p:cNvSpPr/>
            <p:nvPr/>
          </p:nvSpPr>
          <p:spPr>
            <a:xfrm>
              <a:off x="7204817" y="316493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7" name="tx107"/>
            <p:cNvSpPr/>
            <p:nvPr/>
          </p:nvSpPr>
          <p:spPr>
            <a:xfrm>
              <a:off x="7471361" y="367380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9.2</a:t>
              </a:r>
            </a:p>
          </p:txBody>
        </p:sp>
        <p:sp>
          <p:nvSpPr>
            <p:cNvPr id="108" name="tx108"/>
            <p:cNvSpPr/>
            <p:nvPr/>
          </p:nvSpPr>
          <p:spPr>
            <a:xfrm>
              <a:off x="7471361" y="317954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7783108" y="36799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110" name="tx110"/>
            <p:cNvSpPr/>
            <p:nvPr/>
          </p:nvSpPr>
          <p:spPr>
            <a:xfrm>
              <a:off x="7737904" y="318194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1" name="tx111"/>
            <p:cNvSpPr/>
            <p:nvPr/>
          </p:nvSpPr>
          <p:spPr>
            <a:xfrm>
              <a:off x="8004447" y="36635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9.4</a:t>
              </a:r>
            </a:p>
          </p:txBody>
        </p:sp>
        <p:sp>
          <p:nvSpPr>
            <p:cNvPr id="112" name="tx112"/>
            <p:cNvSpPr/>
            <p:nvPr/>
          </p:nvSpPr>
          <p:spPr>
            <a:xfrm>
              <a:off x="8049651" y="316674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13" name="tx113"/>
            <p:cNvSpPr/>
            <p:nvPr/>
          </p:nvSpPr>
          <p:spPr>
            <a:xfrm>
              <a:off x="1340869" y="31748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 name="tx114"/>
            <p:cNvSpPr/>
            <p:nvPr/>
          </p:nvSpPr>
          <p:spPr>
            <a:xfrm>
              <a:off x="2673584" y="31073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 name="tx115"/>
            <p:cNvSpPr/>
            <p:nvPr/>
          </p:nvSpPr>
          <p:spPr>
            <a:xfrm>
              <a:off x="3976155" y="2988657"/>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5308871" y="292989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11.7</a:t>
              </a:r>
            </a:p>
          </p:txBody>
        </p:sp>
        <p:sp>
          <p:nvSpPr>
            <p:cNvPr id="117" name="tx117"/>
            <p:cNvSpPr/>
            <p:nvPr/>
          </p:nvSpPr>
          <p:spPr>
            <a:xfrm>
              <a:off x="6375043" y="297683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11.2</a:t>
              </a:r>
            </a:p>
          </p:txBody>
        </p:sp>
        <p:sp>
          <p:nvSpPr>
            <p:cNvPr id="118" name="tx118"/>
            <p:cNvSpPr/>
            <p:nvPr/>
          </p:nvSpPr>
          <p:spPr>
            <a:xfrm>
              <a:off x="6641586" y="298046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11.2</a:t>
              </a:r>
            </a:p>
          </p:txBody>
        </p:sp>
        <p:sp>
          <p:nvSpPr>
            <p:cNvPr id="119" name="tx119"/>
            <p:cNvSpPr/>
            <p:nvPr/>
          </p:nvSpPr>
          <p:spPr>
            <a:xfrm>
              <a:off x="6908130" y="298867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20" name="tx120"/>
            <p:cNvSpPr/>
            <p:nvPr/>
          </p:nvSpPr>
          <p:spPr>
            <a:xfrm>
              <a:off x="7174673" y="298387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21" name="tx121"/>
            <p:cNvSpPr/>
            <p:nvPr/>
          </p:nvSpPr>
          <p:spPr>
            <a:xfrm>
              <a:off x="7441216" y="296794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11.3</a:t>
              </a:r>
            </a:p>
          </p:txBody>
        </p:sp>
        <p:sp>
          <p:nvSpPr>
            <p:cNvPr id="122" name="tx122"/>
            <p:cNvSpPr/>
            <p:nvPr/>
          </p:nvSpPr>
          <p:spPr>
            <a:xfrm>
              <a:off x="7707759" y="296313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11.3</a:t>
              </a:r>
            </a:p>
          </p:txBody>
        </p:sp>
        <p:sp>
          <p:nvSpPr>
            <p:cNvPr id="123" name="tx123"/>
            <p:cNvSpPr/>
            <p:nvPr/>
          </p:nvSpPr>
          <p:spPr>
            <a:xfrm>
              <a:off x="7974302" y="296420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24" name="tx124"/>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625514"/>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6" name="tx126"/>
            <p:cNvSpPr/>
            <p:nvPr/>
          </p:nvSpPr>
          <p:spPr>
            <a:xfrm>
              <a:off x="616710" y="318632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616710" y="274754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616710" y="230877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9" name="tx129"/>
            <p:cNvSpPr/>
            <p:nvPr/>
          </p:nvSpPr>
          <p:spPr>
            <a:xfrm>
              <a:off x="616710" y="186999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30" name="tx130"/>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7" name="tx147"/>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8" name="pl148"/>
            <p:cNvSpPr/>
            <p:nvPr/>
          </p:nvSpPr>
          <p:spPr>
            <a:xfrm>
              <a:off x="2908284"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9" name="tx149"/>
            <p:cNvSpPr/>
            <p:nvPr/>
          </p:nvSpPr>
          <p:spPr>
            <a:xfrm>
              <a:off x="3175384"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79579"/>
              <a:ext cx="201456" cy="201456"/>
            </a:xfrm>
            <a:prstGeom prst="rect">
              <a:avLst/>
            </a:prstGeom>
            <a:solidFill>
              <a:srgbClr val="1CABE2">
                <a:alpha val="100000"/>
              </a:srgbClr>
            </a:solidFill>
          </p:spPr>
          <p:txBody>
            <a:bodyPr/>
            <a:lstStyle/>
            <a:p>
              <a:endParaRPr/>
            </a:p>
          </p:txBody>
        </p:sp>
        <p:sp>
          <p:nvSpPr>
            <p:cNvPr id="151" name="rc151"/>
            <p:cNvSpPr/>
            <p:nvPr/>
          </p:nvSpPr>
          <p:spPr>
            <a:xfrm>
              <a:off x="5638429" y="4979579"/>
              <a:ext cx="201456" cy="201456"/>
            </a:xfrm>
            <a:prstGeom prst="rect">
              <a:avLst/>
            </a:prstGeom>
            <a:solidFill>
              <a:srgbClr val="80BD41">
                <a:alpha val="100000"/>
              </a:srgbClr>
            </a:solidFill>
          </p:spPr>
          <p:txBody>
            <a:bodyPr/>
            <a:lstStyle/>
            <a:p>
              <a:endParaRPr/>
            </a:p>
          </p:txBody>
        </p:sp>
        <p:sp>
          <p:nvSpPr>
            <p:cNvPr id="152" name="tx152"/>
            <p:cNvSpPr/>
            <p:nvPr/>
          </p:nvSpPr>
          <p:spPr>
            <a:xfrm>
              <a:off x="4713386"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1594448"/>
              <a:ext cx="137918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MENA, 2000-2025</a:t>
              </a:r>
            </a:p>
          </p:txBody>
        </p:sp>
        <p:sp>
          <p:nvSpPr>
            <p:cNvPr id="156" name="pl156"/>
            <p:cNvSpPr/>
            <p:nvPr/>
          </p:nvSpPr>
          <p:spPr>
            <a:xfrm>
              <a:off x="2020177"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46798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91579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63596"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781140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274408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419188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63969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087499"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53530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296273" y="5726143"/>
              <a:ext cx="5752227" cy="119033"/>
            </a:xfrm>
            <a:prstGeom prst="rect">
              <a:avLst/>
            </a:prstGeom>
            <a:solidFill>
              <a:srgbClr val="80BD41">
                <a:alpha val="100000"/>
              </a:srgbClr>
            </a:solidFill>
          </p:spPr>
          <p:txBody>
            <a:bodyPr/>
            <a:lstStyle/>
            <a:p>
              <a:endParaRPr/>
            </a:p>
          </p:txBody>
        </p:sp>
        <p:sp>
          <p:nvSpPr>
            <p:cNvPr id="171" name="rc171"/>
            <p:cNvSpPr/>
            <p:nvPr/>
          </p:nvSpPr>
          <p:spPr>
            <a:xfrm>
              <a:off x="7048501" y="5726143"/>
              <a:ext cx="739153" cy="119033"/>
            </a:xfrm>
            <a:prstGeom prst="rect">
              <a:avLst/>
            </a:prstGeom>
            <a:solidFill>
              <a:srgbClr val="1CABE2">
                <a:alpha val="100000"/>
              </a:srgbClr>
            </a:solidFill>
          </p:spPr>
          <p:txBody>
            <a:bodyPr/>
            <a:lstStyle/>
            <a:p>
              <a:endParaRPr/>
            </a:p>
          </p:txBody>
        </p:sp>
        <p:sp>
          <p:nvSpPr>
            <p:cNvPr id="172" name="rc172"/>
            <p:cNvSpPr/>
            <p:nvPr/>
          </p:nvSpPr>
          <p:spPr>
            <a:xfrm>
              <a:off x="1296273" y="5577352"/>
              <a:ext cx="5220958" cy="119033"/>
            </a:xfrm>
            <a:prstGeom prst="rect">
              <a:avLst/>
            </a:prstGeom>
            <a:solidFill>
              <a:srgbClr val="80BD41">
                <a:alpha val="100000"/>
              </a:srgbClr>
            </a:solidFill>
          </p:spPr>
          <p:txBody>
            <a:bodyPr/>
            <a:lstStyle/>
            <a:p>
              <a:endParaRPr/>
            </a:p>
          </p:txBody>
        </p:sp>
        <p:sp>
          <p:nvSpPr>
            <p:cNvPr id="173" name="rc173"/>
            <p:cNvSpPr/>
            <p:nvPr/>
          </p:nvSpPr>
          <p:spPr>
            <a:xfrm>
              <a:off x="6517232" y="5577352"/>
              <a:ext cx="1351719" cy="119033"/>
            </a:xfrm>
            <a:prstGeom prst="rect">
              <a:avLst/>
            </a:prstGeom>
            <a:solidFill>
              <a:srgbClr val="1CABE2">
                <a:alpha val="100000"/>
              </a:srgbClr>
            </a:solidFill>
          </p:spPr>
          <p:txBody>
            <a:bodyPr/>
            <a:lstStyle/>
            <a:p>
              <a:endParaRPr/>
            </a:p>
          </p:txBody>
        </p:sp>
        <p:sp>
          <p:nvSpPr>
            <p:cNvPr id="174" name="rc174"/>
            <p:cNvSpPr/>
            <p:nvPr/>
          </p:nvSpPr>
          <p:spPr>
            <a:xfrm>
              <a:off x="1296273" y="5428560"/>
              <a:ext cx="5437697" cy="119033"/>
            </a:xfrm>
            <a:prstGeom prst="rect">
              <a:avLst/>
            </a:prstGeom>
            <a:solidFill>
              <a:srgbClr val="80BD41">
                <a:alpha val="100000"/>
              </a:srgbClr>
            </a:solidFill>
          </p:spPr>
          <p:txBody>
            <a:bodyPr/>
            <a:lstStyle/>
            <a:p>
              <a:endParaRPr/>
            </a:p>
          </p:txBody>
        </p:sp>
        <p:sp>
          <p:nvSpPr>
            <p:cNvPr id="175" name="rc175"/>
            <p:cNvSpPr/>
            <p:nvPr/>
          </p:nvSpPr>
          <p:spPr>
            <a:xfrm>
              <a:off x="6733971" y="5428560"/>
              <a:ext cx="1137032" cy="119033"/>
            </a:xfrm>
            <a:prstGeom prst="rect">
              <a:avLst/>
            </a:prstGeom>
            <a:solidFill>
              <a:srgbClr val="1CABE2">
                <a:alpha val="100000"/>
              </a:srgbClr>
            </a:solidFill>
          </p:spPr>
          <p:txBody>
            <a:bodyPr/>
            <a:lstStyle/>
            <a:p>
              <a:endParaRPr/>
            </a:p>
          </p:txBody>
        </p:sp>
        <p:sp>
          <p:nvSpPr>
            <p:cNvPr id="176" name="tx176"/>
            <p:cNvSpPr/>
            <p:nvPr/>
          </p:nvSpPr>
          <p:spPr>
            <a:xfrm>
              <a:off x="4084480" y="5738479"/>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9.9</a:t>
              </a:r>
            </a:p>
          </p:txBody>
        </p:sp>
        <p:sp>
          <p:nvSpPr>
            <p:cNvPr id="177" name="tx177"/>
            <p:cNvSpPr/>
            <p:nvPr/>
          </p:nvSpPr>
          <p:spPr>
            <a:xfrm>
              <a:off x="7330171"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a:t>
              </a:r>
            </a:p>
          </p:txBody>
        </p:sp>
        <p:sp>
          <p:nvSpPr>
            <p:cNvPr id="178" name="tx178"/>
            <p:cNvSpPr/>
            <p:nvPr/>
          </p:nvSpPr>
          <p:spPr>
            <a:xfrm>
              <a:off x="3871584" y="5589688"/>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a:t>
              </a:r>
            </a:p>
          </p:txBody>
        </p:sp>
        <p:sp>
          <p:nvSpPr>
            <p:cNvPr id="179" name="tx179"/>
            <p:cNvSpPr/>
            <p:nvPr/>
          </p:nvSpPr>
          <p:spPr>
            <a:xfrm>
              <a:off x="7105185" y="5589626"/>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2.3</a:t>
              </a:r>
            </a:p>
          </p:txBody>
        </p:sp>
        <p:sp>
          <p:nvSpPr>
            <p:cNvPr id="180" name="tx180"/>
            <p:cNvSpPr/>
            <p:nvPr/>
          </p:nvSpPr>
          <p:spPr>
            <a:xfrm>
              <a:off x="3927215" y="5440897"/>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9.4</a:t>
              </a:r>
            </a:p>
          </p:txBody>
        </p:sp>
        <p:sp>
          <p:nvSpPr>
            <p:cNvPr id="181" name="tx181"/>
            <p:cNvSpPr/>
            <p:nvPr/>
          </p:nvSpPr>
          <p:spPr>
            <a:xfrm>
              <a:off x="7267318" y="5442440"/>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a:t>
              </a:r>
            </a:p>
          </p:txBody>
        </p:sp>
        <p:sp>
          <p:nvSpPr>
            <p:cNvPr id="182" name="tx182"/>
            <p:cNvSpPr/>
            <p:nvPr/>
          </p:nvSpPr>
          <p:spPr>
            <a:xfrm>
              <a:off x="7989148" y="5740023"/>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11.2</a:t>
              </a:r>
            </a:p>
          </p:txBody>
        </p:sp>
        <p:sp>
          <p:nvSpPr>
            <p:cNvPr id="183" name="tx183"/>
            <p:cNvSpPr/>
            <p:nvPr/>
          </p:nvSpPr>
          <p:spPr>
            <a:xfrm>
              <a:off x="8074510" y="5589626"/>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11.3</a:t>
              </a:r>
            </a:p>
          </p:txBody>
        </p:sp>
        <p:sp>
          <p:nvSpPr>
            <p:cNvPr id="184" name="tx184"/>
            <p:cNvSpPr/>
            <p:nvPr/>
          </p:nvSpPr>
          <p:spPr>
            <a:xfrm>
              <a:off x="8076664" y="5442440"/>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11.4</a:t>
              </a:r>
            </a:p>
          </p:txBody>
        </p:sp>
        <p:sp>
          <p:nvSpPr>
            <p:cNvPr id="185" name="tx185"/>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5935450"/>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569387" y="5935450"/>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90" name="tx190"/>
            <p:cNvSpPr/>
            <p:nvPr/>
          </p:nvSpPr>
          <p:spPr>
            <a:xfrm>
              <a:off x="4017193" y="5935450"/>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91" name="tx191"/>
            <p:cNvSpPr/>
            <p:nvPr/>
          </p:nvSpPr>
          <p:spPr>
            <a:xfrm>
              <a:off x="5465000" y="5935859"/>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92" name="tx192"/>
            <p:cNvSpPr/>
            <p:nvPr/>
          </p:nvSpPr>
          <p:spPr>
            <a:xfrm>
              <a:off x="6873959" y="5935450"/>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93" name="tx193"/>
            <p:cNvSpPr/>
            <p:nvPr/>
          </p:nvSpPr>
          <p:spPr>
            <a:xfrm>
              <a:off x="8321765" y="5935450"/>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12.5 M</a:t>
              </a:r>
            </a:p>
          </p:txBody>
        </p:sp>
        <p:sp>
          <p:nvSpPr>
            <p:cNvPr id="194" name="tx194"/>
            <p:cNvSpPr/>
            <p:nvPr/>
          </p:nvSpPr>
          <p:spPr>
            <a:xfrm>
              <a:off x="3859090"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5" name="tx195"/>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7" name="tx197"/>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(83%) was lower than in 2019 (89%).
The number of children vaccinated with DTP3 decreased 5% from 9.9 million in 2019 to 9.4 million in 2025.
The number of surviving infants increased approximately 1% from 11.2 million in 2019 to 11.4 million in 2025.
In 2025, 543,000 fewer children were vaccinated than in 2019.
In 2025, there were 144,000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83%: 9.4 million children received three doses of DTP-containing vaccine, but 2 million remain un- or under-vaccinated.</a:t>
            </a:r>
          </a:p>
        </p:txBody>
      </p:sp>
      <p:grpSp>
        <p:nvGrpSpPr>
          <p:cNvPr id="200" name="Group 199"/>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224610" y="3786065"/>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475518" y="3786065"/>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726427" y="3786065"/>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977335" y="3786065"/>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228244" y="3786065"/>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479152" y="3786065"/>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730060"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980969"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231877" y="3786065"/>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82786"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733694"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984603"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235511"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486420"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737328"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988237"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239145" y="3786065"/>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90053" y="3786065"/>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40962" y="3786065"/>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91870" y="3786065"/>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42779" y="3786065"/>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93687" y="3786065"/>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44596" y="3786065"/>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95504" y="3786065"/>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46413" y="3786065"/>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97321" y="3786065"/>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224610"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475518"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726427"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977335"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228244"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479152"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730060"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980969"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231877"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482786"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733694"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984603"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235511"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86420"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737328"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988237"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239145"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490053"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40962"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91870"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42779"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93687"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44596"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95504"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46413"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97321"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224610" y="4641526"/>
              <a:ext cx="250908" cy="213865"/>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475518" y="4641526"/>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726427" y="4641526"/>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977335" y="4641526"/>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228244" y="4641526"/>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479152" y="4641526"/>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730060" y="4641526"/>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980969" y="464152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231877" y="4641526"/>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482786" y="4641526"/>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733694" y="464152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984603" y="4641526"/>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235511" y="4641526"/>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86420" y="4641526"/>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737328" y="4641526"/>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88237" y="464152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39145" y="4641526"/>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490053" y="4641526"/>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40962" y="464152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91870" y="4641526"/>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42779" y="4641526"/>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93687" y="4641526"/>
              <a:ext cx="250908" cy="213865"/>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44596" y="4641526"/>
              <a:ext cx="250908" cy="213865"/>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95504" y="4641526"/>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46413" y="4641526"/>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97321" y="4641526"/>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224610"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475518"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726427"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977335"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228244"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79152"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730060"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980969"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231877"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482786"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733694"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84603" y="1861277"/>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235511" y="1861277"/>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486420"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737328" y="1861277"/>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988237" y="1861277"/>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239145" y="1861277"/>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90053" y="1861277"/>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40962" y="1861277"/>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991870" y="1861277"/>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42779" y="1861277"/>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93687" y="1861277"/>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44596"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95504" y="1861277"/>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46413"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97321"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22461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475518" y="207514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72642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977335"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22824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479152" y="207514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730060"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0969"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23187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82786"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73369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98460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235511"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486420"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737328"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88237"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39145"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49005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40962"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99187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42779"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93687"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44596"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9550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46413"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97321"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224610" y="4213796"/>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475518" y="4213796"/>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726427" y="4213796"/>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977335" y="4213796"/>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228244" y="4213796"/>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479152" y="4213796"/>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730060" y="4213796"/>
              <a:ext cx="250908" cy="213865"/>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980969" y="4213796"/>
              <a:ext cx="250908" cy="213865"/>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231877" y="4213796"/>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482786" y="4213796"/>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733694" y="4213796"/>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84603" y="4213796"/>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235511" y="4213796"/>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486420"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737328"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988237" y="4213796"/>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239145" y="4213796"/>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490053" y="4213796"/>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40962" y="421379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91870" y="421379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42779" y="4213796"/>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93687" y="4213796"/>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44596" y="421379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95504" y="4213796"/>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46413" y="4213796"/>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97321" y="421379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224610" y="3358334"/>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475518"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726427"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977335"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228244"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479152"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730060"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980969"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231877" y="335833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482786"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733694"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984603"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235511"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486420"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737328"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88237"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39145" y="335833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490053"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40962"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91870" y="3358334"/>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42779" y="3358334"/>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93687" y="3358334"/>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44596" y="335833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95504"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46413"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97321"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224610"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475518"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726427"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977335"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228244"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479152"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730060"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980969"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231877"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482786"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733694"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84603"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235511"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486420"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737328"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988237"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39145"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490053"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40962" y="3572200"/>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991870" y="3572200"/>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42779" y="3572200"/>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93687" y="357220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44596"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95504" y="357220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46413"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97321"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224610"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475518" y="5283122"/>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726427" y="5283122"/>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977335" y="5283122"/>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228244" y="5283122"/>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479152" y="5283122"/>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730060" y="5283122"/>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980969" y="5283122"/>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231877" y="528312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482786" y="528312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733694"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984603"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235511"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486420"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737328"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988237"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239145"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490053"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40962"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991870"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42779" y="5283122"/>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93687"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44596"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95504" y="5283122"/>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46413" y="5283122"/>
              <a:ext cx="250908" cy="213865"/>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97321" y="5283122"/>
              <a:ext cx="250908" cy="213865"/>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224610" y="399993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475518" y="399993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726427" y="3999930"/>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977335"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228244"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479152"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730060"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980969"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231877"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482786"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733694"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984603"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235511"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486420" y="399993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737328" y="399993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88237"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239145"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490053"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40962" y="3999930"/>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991870" y="3999930"/>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42779" y="3999930"/>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93687" y="3999930"/>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44596" y="3999930"/>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95504" y="3999930"/>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46413" y="3999930"/>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97321" y="3999930"/>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224610" y="293060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475518" y="293060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726427"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977335" y="2930604"/>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228244" y="293060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479152"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730060" y="293060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980969" y="293060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231877"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482786"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733694"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984603"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235511"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486420"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737328"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988237"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239145"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490053"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40962"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91870"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42779"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93687"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44596"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95504" y="2930604"/>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46413" y="293060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97321" y="293060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224610"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475518"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72642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977335"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22824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479152"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730060"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980969"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23187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482786"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73369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98460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235511"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486420"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737328"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98823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239145"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49005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40962"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91870"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42779"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9368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44596"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9550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4641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97321"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224610" y="3144469"/>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475518" y="3144469"/>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726427"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977335" y="3144469"/>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228244"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479152"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730060"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980969" y="3144469"/>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231877"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482786"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733694"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84603" y="3144469"/>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235511" y="3144469"/>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486420"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737328" y="3144469"/>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988237" y="3144469"/>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239145"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490053"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40962"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991870"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42779" y="3144469"/>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93687"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44596"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95504" y="3144469"/>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46413"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97321"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224610" y="228900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475518"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726427" y="228900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977335" y="228900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228244"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479152"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730060"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980969"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231877"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482786"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733694"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984603"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235511"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486420"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737328"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988237"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239145"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490053"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40962"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991870"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42779" y="228900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93687"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44596"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95504"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46413"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97321"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224610" y="143354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475518"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726427"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977335"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228244" y="143354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479152" y="143354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730060" y="143354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980969"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231877" y="143354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482786"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733694"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98460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235511"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48642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737328"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988237"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239145"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49005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40962"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99187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42779"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93687" y="1433546"/>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44596"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95504" y="1433546"/>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4641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97321"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224610" y="4855392"/>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475518" y="4855392"/>
              <a:ext cx="250908" cy="21386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726427" y="4855392"/>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977335" y="4855392"/>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228244" y="4855392"/>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479152" y="4855392"/>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730060" y="4855392"/>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980969" y="4855392"/>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231877" y="4855392"/>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482786"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733694" y="485539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984603"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235511" y="4855392"/>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486420"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737328" y="4855392"/>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988237"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239145"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490053" y="485539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40962"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991870" y="485539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42779" y="485539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93687" y="4855392"/>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44596" y="4855392"/>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95504" y="4855392"/>
              <a:ext cx="250908" cy="213865"/>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46413" y="4855392"/>
              <a:ext cx="250908" cy="213865"/>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97321" y="4855392"/>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224610" y="5069257"/>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475518" y="5069257"/>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726427" y="5069257"/>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2977335" y="5069257"/>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228244" y="5069257"/>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479152" y="5069257"/>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730060" y="5069257"/>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3980969" y="5069257"/>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231877" y="5069257"/>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482786" y="5069257"/>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733694" y="5069257"/>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4984603" y="5069257"/>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235511" y="5069257"/>
              <a:ext cx="250908" cy="21386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486420" y="5069257"/>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737328" y="5069257"/>
              <a:ext cx="250908" cy="213865"/>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5988237" y="5069257"/>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239145" y="5069257"/>
              <a:ext cx="250908" cy="213865"/>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490053" y="5069257"/>
              <a:ext cx="250908" cy="213865"/>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40962" y="5069257"/>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6991870" y="5069257"/>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42779" y="5069257"/>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493687" y="5069257"/>
              <a:ext cx="250908" cy="213865"/>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44596" y="5069257"/>
              <a:ext cx="250908" cy="213865"/>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7995504" y="5069257"/>
              <a:ext cx="250908" cy="21386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46413" y="5069257"/>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497321" y="5069257"/>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224610"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475518"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726427" y="271673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2977335" y="271673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228244"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479152"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73006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3980969"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231877"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482786"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733694"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4984603"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235511"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486420"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737328"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5988237"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239145"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490053"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40962"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6991870"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42779"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493687"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44596"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7995504"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46413"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497321"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224610"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475518"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726427"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2977335"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228244"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479152"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730060" y="2502873"/>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3980969" y="2502873"/>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231877" y="2502873"/>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482786" y="2502873"/>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733694"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4984603" y="2502873"/>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235511"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486420"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737328"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5988237"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239145"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490053" y="2502873"/>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40962"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6991870"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42779" y="2502873"/>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493687"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44596"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7995504"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46413"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497321"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224610" y="5496988"/>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475518" y="5496988"/>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726427" y="5496988"/>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2977335" y="5496988"/>
              <a:ext cx="250908" cy="213865"/>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228244" y="5496988"/>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479152" y="5496988"/>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730060" y="5496988"/>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3980969" y="5496988"/>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231877" y="5496988"/>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482786" y="5496988"/>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733694" y="5496988"/>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4984603" y="5496988"/>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235511" y="5496988"/>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486420" y="5496988"/>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737328" y="5496988"/>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5988237" y="5496988"/>
              <a:ext cx="250908" cy="213865"/>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239145" y="5496988"/>
              <a:ext cx="250908" cy="213865"/>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490053" y="5496988"/>
              <a:ext cx="250908" cy="213865"/>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40962" y="5496988"/>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6991870" y="5496988"/>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42779" y="5496988"/>
              <a:ext cx="250908" cy="213865"/>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493687" y="5496988"/>
              <a:ext cx="250908" cy="213865"/>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44596" y="5496988"/>
              <a:ext cx="250908" cy="21386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7995504" y="5496988"/>
              <a:ext cx="250908" cy="213865"/>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46413" y="5496988"/>
              <a:ext cx="250908" cy="213865"/>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497321" y="5496988"/>
              <a:ext cx="250908" cy="213865"/>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224610" y="4427661"/>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475518" y="4427661"/>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726427"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2977335" y="4427661"/>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228244" y="4427661"/>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479152"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730060"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3980969"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231877"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482786"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733694" y="4427661"/>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4984603" y="4427661"/>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235511"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486420"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737328"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5988237"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239145"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490053"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40962"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6991870"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42779"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493687"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44596" y="4427661"/>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7995504" y="4427661"/>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46413" y="4427661"/>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497321" y="4427661"/>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50" name="tx550"/>
            <p:cNvSpPr/>
            <p:nvPr/>
          </p:nvSpPr>
          <p:spPr>
            <a:xfrm>
              <a:off x="2289774"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51" name="tx551"/>
            <p:cNvSpPr/>
            <p:nvPr/>
          </p:nvSpPr>
          <p:spPr>
            <a:xfrm>
              <a:off x="254068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52" name="tx552"/>
            <p:cNvSpPr/>
            <p:nvPr/>
          </p:nvSpPr>
          <p:spPr>
            <a:xfrm>
              <a:off x="2791591"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53" name="tx553"/>
            <p:cNvSpPr/>
            <p:nvPr/>
          </p:nvSpPr>
          <p:spPr>
            <a:xfrm>
              <a:off x="3042500"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54" name="tx554"/>
            <p:cNvSpPr/>
            <p:nvPr/>
          </p:nvSpPr>
          <p:spPr>
            <a:xfrm>
              <a:off x="3293408"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55" name="tx555"/>
            <p:cNvSpPr/>
            <p:nvPr/>
          </p:nvSpPr>
          <p:spPr>
            <a:xfrm>
              <a:off x="354431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6" name="tx556"/>
            <p:cNvSpPr/>
            <p:nvPr/>
          </p:nvSpPr>
          <p:spPr>
            <a:xfrm>
              <a:off x="3795225"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7" name="tx557"/>
            <p:cNvSpPr/>
            <p:nvPr/>
          </p:nvSpPr>
          <p:spPr>
            <a:xfrm>
              <a:off x="404613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8" name="tx558"/>
            <p:cNvSpPr/>
            <p:nvPr/>
          </p:nvSpPr>
          <p:spPr>
            <a:xfrm>
              <a:off x="4297042" y="38525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9" name="tx559"/>
            <p:cNvSpPr/>
            <p:nvPr/>
          </p:nvSpPr>
          <p:spPr>
            <a:xfrm>
              <a:off x="4547950"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0" name="tx560"/>
            <p:cNvSpPr/>
            <p:nvPr/>
          </p:nvSpPr>
          <p:spPr>
            <a:xfrm>
              <a:off x="479885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1" name="tx561"/>
            <p:cNvSpPr/>
            <p:nvPr/>
          </p:nvSpPr>
          <p:spPr>
            <a:xfrm>
              <a:off x="504976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2" name="tx562"/>
            <p:cNvSpPr/>
            <p:nvPr/>
          </p:nvSpPr>
          <p:spPr>
            <a:xfrm>
              <a:off x="530067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3" name="tx563"/>
            <p:cNvSpPr/>
            <p:nvPr/>
          </p:nvSpPr>
          <p:spPr>
            <a:xfrm>
              <a:off x="5551584"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4" name="tx564"/>
            <p:cNvSpPr/>
            <p:nvPr/>
          </p:nvSpPr>
          <p:spPr>
            <a:xfrm>
              <a:off x="580249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5" name="tx565"/>
            <p:cNvSpPr/>
            <p:nvPr/>
          </p:nvSpPr>
          <p:spPr>
            <a:xfrm>
              <a:off x="6053401"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630430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67" name="tx567"/>
            <p:cNvSpPr/>
            <p:nvPr/>
          </p:nvSpPr>
          <p:spPr>
            <a:xfrm>
              <a:off x="6555218"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68" name="tx568"/>
            <p:cNvSpPr/>
            <p:nvPr/>
          </p:nvSpPr>
          <p:spPr>
            <a:xfrm>
              <a:off x="680612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69" name="tx569"/>
            <p:cNvSpPr/>
            <p:nvPr/>
          </p:nvSpPr>
          <p:spPr>
            <a:xfrm>
              <a:off x="7057035"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70" name="tx570"/>
            <p:cNvSpPr/>
            <p:nvPr/>
          </p:nvSpPr>
          <p:spPr>
            <a:xfrm>
              <a:off x="730794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71" name="tx571"/>
            <p:cNvSpPr/>
            <p:nvPr/>
          </p:nvSpPr>
          <p:spPr>
            <a:xfrm>
              <a:off x="7558852"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2" name="tx572"/>
            <p:cNvSpPr/>
            <p:nvPr/>
          </p:nvSpPr>
          <p:spPr>
            <a:xfrm>
              <a:off x="7809760" y="38552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73" name="tx573"/>
            <p:cNvSpPr/>
            <p:nvPr/>
          </p:nvSpPr>
          <p:spPr>
            <a:xfrm>
              <a:off x="806066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74" name="tx574"/>
            <p:cNvSpPr/>
            <p:nvPr/>
          </p:nvSpPr>
          <p:spPr>
            <a:xfrm>
              <a:off x="831157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75" name="tx575"/>
            <p:cNvSpPr/>
            <p:nvPr/>
          </p:nvSpPr>
          <p:spPr>
            <a:xfrm>
              <a:off x="856248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6" name="tx576"/>
            <p:cNvSpPr/>
            <p:nvPr/>
          </p:nvSpPr>
          <p:spPr>
            <a:xfrm>
              <a:off x="2289774"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7" name="tx577"/>
            <p:cNvSpPr/>
            <p:nvPr/>
          </p:nvSpPr>
          <p:spPr>
            <a:xfrm>
              <a:off x="254068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8" name="tx578"/>
            <p:cNvSpPr/>
            <p:nvPr/>
          </p:nvSpPr>
          <p:spPr>
            <a:xfrm>
              <a:off x="2791591"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9" name="tx579"/>
            <p:cNvSpPr/>
            <p:nvPr/>
          </p:nvSpPr>
          <p:spPr>
            <a:xfrm>
              <a:off x="304250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0" name="tx580"/>
            <p:cNvSpPr/>
            <p:nvPr/>
          </p:nvSpPr>
          <p:spPr>
            <a:xfrm>
              <a:off x="3293408"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1" name="tx581"/>
            <p:cNvSpPr/>
            <p:nvPr/>
          </p:nvSpPr>
          <p:spPr>
            <a:xfrm>
              <a:off x="354431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2" name="tx582"/>
            <p:cNvSpPr/>
            <p:nvPr/>
          </p:nvSpPr>
          <p:spPr>
            <a:xfrm>
              <a:off x="3795225"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3" name="tx583"/>
            <p:cNvSpPr/>
            <p:nvPr/>
          </p:nvSpPr>
          <p:spPr>
            <a:xfrm>
              <a:off x="404613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4" name="tx584"/>
            <p:cNvSpPr/>
            <p:nvPr/>
          </p:nvSpPr>
          <p:spPr>
            <a:xfrm>
              <a:off x="4297042"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5" name="tx585"/>
            <p:cNvSpPr/>
            <p:nvPr/>
          </p:nvSpPr>
          <p:spPr>
            <a:xfrm>
              <a:off x="454795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6" name="tx586"/>
            <p:cNvSpPr/>
            <p:nvPr/>
          </p:nvSpPr>
          <p:spPr>
            <a:xfrm>
              <a:off x="479885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504976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530067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5551584"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580249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6053401"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630430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6555218"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4" name="tx594"/>
            <p:cNvSpPr/>
            <p:nvPr/>
          </p:nvSpPr>
          <p:spPr>
            <a:xfrm>
              <a:off x="680612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7057035"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6" name="tx596"/>
            <p:cNvSpPr/>
            <p:nvPr/>
          </p:nvSpPr>
          <p:spPr>
            <a:xfrm>
              <a:off x="730794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7" name="tx597"/>
            <p:cNvSpPr/>
            <p:nvPr/>
          </p:nvSpPr>
          <p:spPr>
            <a:xfrm>
              <a:off x="7558852"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8" name="tx598"/>
            <p:cNvSpPr/>
            <p:nvPr/>
          </p:nvSpPr>
          <p:spPr>
            <a:xfrm>
              <a:off x="780976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9" name="tx599"/>
            <p:cNvSpPr/>
            <p:nvPr/>
          </p:nvSpPr>
          <p:spPr>
            <a:xfrm>
              <a:off x="806066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0" name="tx600"/>
            <p:cNvSpPr/>
            <p:nvPr/>
          </p:nvSpPr>
          <p:spPr>
            <a:xfrm>
              <a:off x="831157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1" name="tx601"/>
            <p:cNvSpPr/>
            <p:nvPr/>
          </p:nvSpPr>
          <p:spPr>
            <a:xfrm>
              <a:off x="856248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2" name="tx602"/>
            <p:cNvSpPr/>
            <p:nvPr/>
          </p:nvSpPr>
          <p:spPr>
            <a:xfrm>
              <a:off x="2791591"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03" name="tx603"/>
            <p:cNvSpPr/>
            <p:nvPr/>
          </p:nvSpPr>
          <p:spPr>
            <a:xfrm>
              <a:off x="304250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04" name="tx604"/>
            <p:cNvSpPr/>
            <p:nvPr/>
          </p:nvSpPr>
          <p:spPr>
            <a:xfrm>
              <a:off x="3293408"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05" name="tx605"/>
            <p:cNvSpPr/>
            <p:nvPr/>
          </p:nvSpPr>
          <p:spPr>
            <a:xfrm>
              <a:off x="3544317"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06" name="tx606"/>
            <p:cNvSpPr/>
            <p:nvPr/>
          </p:nvSpPr>
          <p:spPr>
            <a:xfrm>
              <a:off x="3795225"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07" name="tx607"/>
            <p:cNvSpPr/>
            <p:nvPr/>
          </p:nvSpPr>
          <p:spPr>
            <a:xfrm>
              <a:off x="404613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08" name="tx608"/>
            <p:cNvSpPr/>
            <p:nvPr/>
          </p:nvSpPr>
          <p:spPr>
            <a:xfrm>
              <a:off x="4297042"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09" name="tx609"/>
            <p:cNvSpPr/>
            <p:nvPr/>
          </p:nvSpPr>
          <p:spPr>
            <a:xfrm>
              <a:off x="454795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0" name="tx610"/>
            <p:cNvSpPr/>
            <p:nvPr/>
          </p:nvSpPr>
          <p:spPr>
            <a:xfrm>
              <a:off x="479885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1" name="tx611"/>
            <p:cNvSpPr/>
            <p:nvPr/>
          </p:nvSpPr>
          <p:spPr>
            <a:xfrm>
              <a:off x="5049767"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12" name="tx612"/>
            <p:cNvSpPr/>
            <p:nvPr/>
          </p:nvSpPr>
          <p:spPr>
            <a:xfrm>
              <a:off x="5300676"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13" name="tx613"/>
            <p:cNvSpPr/>
            <p:nvPr/>
          </p:nvSpPr>
          <p:spPr>
            <a:xfrm>
              <a:off x="5551584"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14" name="tx614"/>
            <p:cNvSpPr/>
            <p:nvPr/>
          </p:nvSpPr>
          <p:spPr>
            <a:xfrm>
              <a:off x="580249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15" name="tx615"/>
            <p:cNvSpPr/>
            <p:nvPr/>
          </p:nvSpPr>
          <p:spPr>
            <a:xfrm>
              <a:off x="6053401"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6" name="tx616"/>
            <p:cNvSpPr/>
            <p:nvPr/>
          </p:nvSpPr>
          <p:spPr>
            <a:xfrm>
              <a:off x="630430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17" name="tx617"/>
            <p:cNvSpPr/>
            <p:nvPr/>
          </p:nvSpPr>
          <p:spPr>
            <a:xfrm>
              <a:off x="6555218"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18" name="tx618"/>
            <p:cNvSpPr/>
            <p:nvPr/>
          </p:nvSpPr>
          <p:spPr>
            <a:xfrm>
              <a:off x="6806126"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9" name="tx619"/>
            <p:cNvSpPr/>
            <p:nvPr/>
          </p:nvSpPr>
          <p:spPr>
            <a:xfrm>
              <a:off x="7057035"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20" name="tx620"/>
            <p:cNvSpPr/>
            <p:nvPr/>
          </p:nvSpPr>
          <p:spPr>
            <a:xfrm>
              <a:off x="730794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21" name="tx621"/>
            <p:cNvSpPr/>
            <p:nvPr/>
          </p:nvSpPr>
          <p:spPr>
            <a:xfrm>
              <a:off x="8060669"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22" name="tx622"/>
            <p:cNvSpPr/>
            <p:nvPr/>
          </p:nvSpPr>
          <p:spPr>
            <a:xfrm>
              <a:off x="8311577" y="47106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3" name="tx623"/>
            <p:cNvSpPr/>
            <p:nvPr/>
          </p:nvSpPr>
          <p:spPr>
            <a:xfrm>
              <a:off x="8562486"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4" name="tx624"/>
            <p:cNvSpPr/>
            <p:nvPr/>
          </p:nvSpPr>
          <p:spPr>
            <a:xfrm>
              <a:off x="2289774"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5" name="tx625"/>
            <p:cNvSpPr/>
            <p:nvPr/>
          </p:nvSpPr>
          <p:spPr>
            <a:xfrm>
              <a:off x="254068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2791591"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7" name="tx627"/>
            <p:cNvSpPr/>
            <p:nvPr/>
          </p:nvSpPr>
          <p:spPr>
            <a:xfrm>
              <a:off x="304250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8" name="tx628"/>
            <p:cNvSpPr/>
            <p:nvPr/>
          </p:nvSpPr>
          <p:spPr>
            <a:xfrm>
              <a:off x="3293408"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9" name="tx629"/>
            <p:cNvSpPr/>
            <p:nvPr/>
          </p:nvSpPr>
          <p:spPr>
            <a:xfrm>
              <a:off x="354431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0" name="tx630"/>
            <p:cNvSpPr/>
            <p:nvPr/>
          </p:nvSpPr>
          <p:spPr>
            <a:xfrm>
              <a:off x="3795225"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1" name="tx631"/>
            <p:cNvSpPr/>
            <p:nvPr/>
          </p:nvSpPr>
          <p:spPr>
            <a:xfrm>
              <a:off x="404613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2" name="tx632"/>
            <p:cNvSpPr/>
            <p:nvPr/>
          </p:nvSpPr>
          <p:spPr>
            <a:xfrm>
              <a:off x="4297042"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3" name="tx633"/>
            <p:cNvSpPr/>
            <p:nvPr/>
          </p:nvSpPr>
          <p:spPr>
            <a:xfrm>
              <a:off x="454795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4" name="tx634"/>
            <p:cNvSpPr/>
            <p:nvPr/>
          </p:nvSpPr>
          <p:spPr>
            <a:xfrm>
              <a:off x="479885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5" name="tx635"/>
            <p:cNvSpPr/>
            <p:nvPr/>
          </p:nvSpPr>
          <p:spPr>
            <a:xfrm>
              <a:off x="504976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36" name="tx636"/>
            <p:cNvSpPr/>
            <p:nvPr/>
          </p:nvSpPr>
          <p:spPr>
            <a:xfrm>
              <a:off x="5300676" y="19277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37" name="tx637"/>
            <p:cNvSpPr/>
            <p:nvPr/>
          </p:nvSpPr>
          <p:spPr>
            <a:xfrm>
              <a:off x="5551584"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8" name="tx638"/>
            <p:cNvSpPr/>
            <p:nvPr/>
          </p:nvSpPr>
          <p:spPr>
            <a:xfrm>
              <a:off x="580249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39" name="tx639"/>
            <p:cNvSpPr/>
            <p:nvPr/>
          </p:nvSpPr>
          <p:spPr>
            <a:xfrm>
              <a:off x="6053401" y="19277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40" name="tx640"/>
            <p:cNvSpPr/>
            <p:nvPr/>
          </p:nvSpPr>
          <p:spPr>
            <a:xfrm>
              <a:off x="630430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1" name="tx641"/>
            <p:cNvSpPr/>
            <p:nvPr/>
          </p:nvSpPr>
          <p:spPr>
            <a:xfrm>
              <a:off x="6555218"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2" name="tx642"/>
            <p:cNvSpPr/>
            <p:nvPr/>
          </p:nvSpPr>
          <p:spPr>
            <a:xfrm>
              <a:off x="680612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3" name="tx643"/>
            <p:cNvSpPr/>
            <p:nvPr/>
          </p:nvSpPr>
          <p:spPr>
            <a:xfrm>
              <a:off x="7057035"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4" name="tx644"/>
            <p:cNvSpPr/>
            <p:nvPr/>
          </p:nvSpPr>
          <p:spPr>
            <a:xfrm>
              <a:off x="730794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5" name="tx645"/>
            <p:cNvSpPr/>
            <p:nvPr/>
          </p:nvSpPr>
          <p:spPr>
            <a:xfrm>
              <a:off x="7558852"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6" name="tx646"/>
            <p:cNvSpPr/>
            <p:nvPr/>
          </p:nvSpPr>
          <p:spPr>
            <a:xfrm>
              <a:off x="780976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7" name="tx647"/>
            <p:cNvSpPr/>
            <p:nvPr/>
          </p:nvSpPr>
          <p:spPr>
            <a:xfrm>
              <a:off x="806066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8" name="tx648"/>
            <p:cNvSpPr/>
            <p:nvPr/>
          </p:nvSpPr>
          <p:spPr>
            <a:xfrm>
              <a:off x="831157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9" name="tx649"/>
            <p:cNvSpPr/>
            <p:nvPr/>
          </p:nvSpPr>
          <p:spPr>
            <a:xfrm>
              <a:off x="856248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0" name="tx650"/>
            <p:cNvSpPr/>
            <p:nvPr/>
          </p:nvSpPr>
          <p:spPr>
            <a:xfrm>
              <a:off x="2289774"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254068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2" name="tx652"/>
            <p:cNvSpPr/>
            <p:nvPr/>
          </p:nvSpPr>
          <p:spPr>
            <a:xfrm>
              <a:off x="2791591"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304250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3293408"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354431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56" name="tx656"/>
            <p:cNvSpPr/>
            <p:nvPr/>
          </p:nvSpPr>
          <p:spPr>
            <a:xfrm>
              <a:off x="3795225"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7" name="tx657"/>
            <p:cNvSpPr/>
            <p:nvPr/>
          </p:nvSpPr>
          <p:spPr>
            <a:xfrm>
              <a:off x="404613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4297042"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454795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479885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1" name="tx661"/>
            <p:cNvSpPr/>
            <p:nvPr/>
          </p:nvSpPr>
          <p:spPr>
            <a:xfrm>
              <a:off x="504976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530067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5551584"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4" name="tx664"/>
            <p:cNvSpPr/>
            <p:nvPr/>
          </p:nvSpPr>
          <p:spPr>
            <a:xfrm>
              <a:off x="580249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6053401"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6" name="tx666"/>
            <p:cNvSpPr/>
            <p:nvPr/>
          </p:nvSpPr>
          <p:spPr>
            <a:xfrm>
              <a:off x="630430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6555218"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680612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7057035"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730794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7558852"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2" name="tx672"/>
            <p:cNvSpPr/>
            <p:nvPr/>
          </p:nvSpPr>
          <p:spPr>
            <a:xfrm>
              <a:off x="780976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806066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831157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5" name="tx675"/>
            <p:cNvSpPr/>
            <p:nvPr/>
          </p:nvSpPr>
          <p:spPr>
            <a:xfrm>
              <a:off x="856248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6" name="tx676"/>
            <p:cNvSpPr/>
            <p:nvPr/>
          </p:nvSpPr>
          <p:spPr>
            <a:xfrm>
              <a:off x="2289774"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7" name="tx677"/>
            <p:cNvSpPr/>
            <p:nvPr/>
          </p:nvSpPr>
          <p:spPr>
            <a:xfrm>
              <a:off x="2540683"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78" name="tx678"/>
            <p:cNvSpPr/>
            <p:nvPr/>
          </p:nvSpPr>
          <p:spPr>
            <a:xfrm>
              <a:off x="2791591" y="428293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79" name="tx679"/>
            <p:cNvSpPr/>
            <p:nvPr/>
          </p:nvSpPr>
          <p:spPr>
            <a:xfrm>
              <a:off x="3042500" y="428161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80" name="tx680"/>
            <p:cNvSpPr/>
            <p:nvPr/>
          </p:nvSpPr>
          <p:spPr>
            <a:xfrm>
              <a:off x="3293408" y="42819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81" name="tx681"/>
            <p:cNvSpPr/>
            <p:nvPr/>
          </p:nvSpPr>
          <p:spPr>
            <a:xfrm>
              <a:off x="354431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82" name="tx682"/>
            <p:cNvSpPr/>
            <p:nvPr/>
          </p:nvSpPr>
          <p:spPr>
            <a:xfrm>
              <a:off x="4297042"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3" name="tx683"/>
            <p:cNvSpPr/>
            <p:nvPr/>
          </p:nvSpPr>
          <p:spPr>
            <a:xfrm>
              <a:off x="4547950"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84" name="tx684"/>
            <p:cNvSpPr/>
            <p:nvPr/>
          </p:nvSpPr>
          <p:spPr>
            <a:xfrm>
              <a:off x="4798859" y="42819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85" name="tx685"/>
            <p:cNvSpPr/>
            <p:nvPr/>
          </p:nvSpPr>
          <p:spPr>
            <a:xfrm>
              <a:off x="504976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86" name="tx686"/>
            <p:cNvSpPr/>
            <p:nvPr/>
          </p:nvSpPr>
          <p:spPr>
            <a:xfrm>
              <a:off x="5300676" y="428161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87" name="tx687"/>
            <p:cNvSpPr/>
            <p:nvPr/>
          </p:nvSpPr>
          <p:spPr>
            <a:xfrm>
              <a:off x="5551584"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88" name="tx688"/>
            <p:cNvSpPr/>
            <p:nvPr/>
          </p:nvSpPr>
          <p:spPr>
            <a:xfrm>
              <a:off x="5802493"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89" name="tx689"/>
            <p:cNvSpPr/>
            <p:nvPr/>
          </p:nvSpPr>
          <p:spPr>
            <a:xfrm>
              <a:off x="6053401"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90" name="tx690"/>
            <p:cNvSpPr/>
            <p:nvPr/>
          </p:nvSpPr>
          <p:spPr>
            <a:xfrm>
              <a:off x="6304309" y="428161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91" name="tx691"/>
            <p:cNvSpPr/>
            <p:nvPr/>
          </p:nvSpPr>
          <p:spPr>
            <a:xfrm>
              <a:off x="6555218"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92" name="tx692"/>
            <p:cNvSpPr/>
            <p:nvPr/>
          </p:nvSpPr>
          <p:spPr>
            <a:xfrm>
              <a:off x="6806126"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3" name="tx693"/>
            <p:cNvSpPr/>
            <p:nvPr/>
          </p:nvSpPr>
          <p:spPr>
            <a:xfrm>
              <a:off x="7057035"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4" name="tx694"/>
            <p:cNvSpPr/>
            <p:nvPr/>
          </p:nvSpPr>
          <p:spPr>
            <a:xfrm>
              <a:off x="7307943" y="42819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95" name="tx695"/>
            <p:cNvSpPr/>
            <p:nvPr/>
          </p:nvSpPr>
          <p:spPr>
            <a:xfrm>
              <a:off x="7558852"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96" name="tx696"/>
            <p:cNvSpPr/>
            <p:nvPr/>
          </p:nvSpPr>
          <p:spPr>
            <a:xfrm>
              <a:off x="7809760"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7" name="tx697"/>
            <p:cNvSpPr/>
            <p:nvPr/>
          </p:nvSpPr>
          <p:spPr>
            <a:xfrm>
              <a:off x="8060669"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8" name="tx698"/>
            <p:cNvSpPr/>
            <p:nvPr/>
          </p:nvSpPr>
          <p:spPr>
            <a:xfrm>
              <a:off x="831157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9" name="tx699"/>
            <p:cNvSpPr/>
            <p:nvPr/>
          </p:nvSpPr>
          <p:spPr>
            <a:xfrm>
              <a:off x="8562486"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00" name="tx700"/>
            <p:cNvSpPr/>
            <p:nvPr/>
          </p:nvSpPr>
          <p:spPr>
            <a:xfrm>
              <a:off x="228977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1" name="tx701"/>
            <p:cNvSpPr/>
            <p:nvPr/>
          </p:nvSpPr>
          <p:spPr>
            <a:xfrm>
              <a:off x="254068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2" name="tx702"/>
            <p:cNvSpPr/>
            <p:nvPr/>
          </p:nvSpPr>
          <p:spPr>
            <a:xfrm>
              <a:off x="27915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3" name="tx703"/>
            <p:cNvSpPr/>
            <p:nvPr/>
          </p:nvSpPr>
          <p:spPr>
            <a:xfrm>
              <a:off x="304250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4" name="tx704"/>
            <p:cNvSpPr/>
            <p:nvPr/>
          </p:nvSpPr>
          <p:spPr>
            <a:xfrm>
              <a:off x="329340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354431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6" name="tx706"/>
            <p:cNvSpPr/>
            <p:nvPr/>
          </p:nvSpPr>
          <p:spPr>
            <a:xfrm>
              <a:off x="379522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7" name="tx707"/>
            <p:cNvSpPr/>
            <p:nvPr/>
          </p:nvSpPr>
          <p:spPr>
            <a:xfrm>
              <a:off x="404613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8" name="tx708"/>
            <p:cNvSpPr/>
            <p:nvPr/>
          </p:nvSpPr>
          <p:spPr>
            <a:xfrm>
              <a:off x="429704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45479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0" name="tx710"/>
            <p:cNvSpPr/>
            <p:nvPr/>
          </p:nvSpPr>
          <p:spPr>
            <a:xfrm>
              <a:off x="47988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1" name="tx711"/>
            <p:cNvSpPr/>
            <p:nvPr/>
          </p:nvSpPr>
          <p:spPr>
            <a:xfrm>
              <a:off x="504976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2" name="tx712"/>
            <p:cNvSpPr/>
            <p:nvPr/>
          </p:nvSpPr>
          <p:spPr>
            <a:xfrm>
              <a:off x="530067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555158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4" name="tx714"/>
            <p:cNvSpPr/>
            <p:nvPr/>
          </p:nvSpPr>
          <p:spPr>
            <a:xfrm>
              <a:off x="580249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5" name="tx715"/>
            <p:cNvSpPr/>
            <p:nvPr/>
          </p:nvSpPr>
          <p:spPr>
            <a:xfrm>
              <a:off x="605340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630430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7" name="tx717"/>
            <p:cNvSpPr/>
            <p:nvPr/>
          </p:nvSpPr>
          <p:spPr>
            <a:xfrm>
              <a:off x="655521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6806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9" name="tx719"/>
            <p:cNvSpPr/>
            <p:nvPr/>
          </p:nvSpPr>
          <p:spPr>
            <a:xfrm>
              <a:off x="70570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20" name="tx720"/>
            <p:cNvSpPr/>
            <p:nvPr/>
          </p:nvSpPr>
          <p:spPr>
            <a:xfrm>
              <a:off x="7307943" y="342747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21" name="tx721"/>
            <p:cNvSpPr/>
            <p:nvPr/>
          </p:nvSpPr>
          <p:spPr>
            <a:xfrm>
              <a:off x="755885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22" name="tx722"/>
            <p:cNvSpPr/>
            <p:nvPr/>
          </p:nvSpPr>
          <p:spPr>
            <a:xfrm>
              <a:off x="780976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23" name="tx723"/>
            <p:cNvSpPr/>
            <p:nvPr/>
          </p:nvSpPr>
          <p:spPr>
            <a:xfrm>
              <a:off x="806066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4" name="tx724"/>
            <p:cNvSpPr/>
            <p:nvPr/>
          </p:nvSpPr>
          <p:spPr>
            <a:xfrm>
              <a:off x="83115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856248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6" name="tx726"/>
            <p:cNvSpPr/>
            <p:nvPr/>
          </p:nvSpPr>
          <p:spPr>
            <a:xfrm>
              <a:off x="2289774"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7" name="tx727"/>
            <p:cNvSpPr/>
            <p:nvPr/>
          </p:nvSpPr>
          <p:spPr>
            <a:xfrm>
              <a:off x="254068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8" name="tx728"/>
            <p:cNvSpPr/>
            <p:nvPr/>
          </p:nvSpPr>
          <p:spPr>
            <a:xfrm>
              <a:off x="2791591"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304250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3293408"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1" name="tx731"/>
            <p:cNvSpPr/>
            <p:nvPr/>
          </p:nvSpPr>
          <p:spPr>
            <a:xfrm>
              <a:off x="354431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3795225"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404613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4297042"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454795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479885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7" name="tx737"/>
            <p:cNvSpPr/>
            <p:nvPr/>
          </p:nvSpPr>
          <p:spPr>
            <a:xfrm>
              <a:off x="504976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530067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5551584"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580249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1" name="tx741"/>
            <p:cNvSpPr/>
            <p:nvPr/>
          </p:nvSpPr>
          <p:spPr>
            <a:xfrm>
              <a:off x="6053401"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630430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6555218"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680612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45" name="tx745"/>
            <p:cNvSpPr/>
            <p:nvPr/>
          </p:nvSpPr>
          <p:spPr>
            <a:xfrm>
              <a:off x="7057035"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6" name="tx746"/>
            <p:cNvSpPr/>
            <p:nvPr/>
          </p:nvSpPr>
          <p:spPr>
            <a:xfrm>
              <a:off x="7307943" y="36386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7" name="tx747"/>
            <p:cNvSpPr/>
            <p:nvPr/>
          </p:nvSpPr>
          <p:spPr>
            <a:xfrm>
              <a:off x="7558852"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8" name="tx748"/>
            <p:cNvSpPr/>
            <p:nvPr/>
          </p:nvSpPr>
          <p:spPr>
            <a:xfrm>
              <a:off x="780976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9" name="tx749"/>
            <p:cNvSpPr/>
            <p:nvPr/>
          </p:nvSpPr>
          <p:spPr>
            <a:xfrm>
              <a:off x="806066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831157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1" name="tx751"/>
            <p:cNvSpPr/>
            <p:nvPr/>
          </p:nvSpPr>
          <p:spPr>
            <a:xfrm>
              <a:off x="856248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2" name="tx752"/>
            <p:cNvSpPr/>
            <p:nvPr/>
          </p:nvSpPr>
          <p:spPr>
            <a:xfrm>
              <a:off x="2289774"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3" name="tx753"/>
            <p:cNvSpPr/>
            <p:nvPr/>
          </p:nvSpPr>
          <p:spPr>
            <a:xfrm>
              <a:off x="254068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4" name="tx754"/>
            <p:cNvSpPr/>
            <p:nvPr/>
          </p:nvSpPr>
          <p:spPr>
            <a:xfrm>
              <a:off x="2791591" y="535226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55" name="tx755"/>
            <p:cNvSpPr/>
            <p:nvPr/>
          </p:nvSpPr>
          <p:spPr>
            <a:xfrm>
              <a:off x="3042500" y="535125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6" name="tx756"/>
            <p:cNvSpPr/>
            <p:nvPr/>
          </p:nvSpPr>
          <p:spPr>
            <a:xfrm>
              <a:off x="3293408"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7" name="tx757"/>
            <p:cNvSpPr/>
            <p:nvPr/>
          </p:nvSpPr>
          <p:spPr>
            <a:xfrm>
              <a:off x="3544317" y="535226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58" name="tx758"/>
            <p:cNvSpPr/>
            <p:nvPr/>
          </p:nvSpPr>
          <p:spPr>
            <a:xfrm>
              <a:off x="3795225"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59" name="tx759"/>
            <p:cNvSpPr/>
            <p:nvPr/>
          </p:nvSpPr>
          <p:spPr>
            <a:xfrm>
              <a:off x="404613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0" name="tx760"/>
            <p:cNvSpPr/>
            <p:nvPr/>
          </p:nvSpPr>
          <p:spPr>
            <a:xfrm>
              <a:off x="4297042"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61" name="tx761"/>
            <p:cNvSpPr/>
            <p:nvPr/>
          </p:nvSpPr>
          <p:spPr>
            <a:xfrm>
              <a:off x="454795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62" name="tx762"/>
            <p:cNvSpPr/>
            <p:nvPr/>
          </p:nvSpPr>
          <p:spPr>
            <a:xfrm>
              <a:off x="4798859"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3" name="tx763"/>
            <p:cNvSpPr/>
            <p:nvPr/>
          </p:nvSpPr>
          <p:spPr>
            <a:xfrm>
              <a:off x="504976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4" name="tx764"/>
            <p:cNvSpPr/>
            <p:nvPr/>
          </p:nvSpPr>
          <p:spPr>
            <a:xfrm>
              <a:off x="5300676"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5" name="tx765"/>
            <p:cNvSpPr/>
            <p:nvPr/>
          </p:nvSpPr>
          <p:spPr>
            <a:xfrm>
              <a:off x="5551584"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6" name="tx766"/>
            <p:cNvSpPr/>
            <p:nvPr/>
          </p:nvSpPr>
          <p:spPr>
            <a:xfrm>
              <a:off x="5802493"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7" name="tx767"/>
            <p:cNvSpPr/>
            <p:nvPr/>
          </p:nvSpPr>
          <p:spPr>
            <a:xfrm>
              <a:off x="6053401"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8" name="tx768"/>
            <p:cNvSpPr/>
            <p:nvPr/>
          </p:nvSpPr>
          <p:spPr>
            <a:xfrm>
              <a:off x="6304309"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9" name="tx769"/>
            <p:cNvSpPr/>
            <p:nvPr/>
          </p:nvSpPr>
          <p:spPr>
            <a:xfrm>
              <a:off x="6555218"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0" name="tx770"/>
            <p:cNvSpPr/>
            <p:nvPr/>
          </p:nvSpPr>
          <p:spPr>
            <a:xfrm>
              <a:off x="6806126"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1" name="tx771"/>
            <p:cNvSpPr/>
            <p:nvPr/>
          </p:nvSpPr>
          <p:spPr>
            <a:xfrm>
              <a:off x="7057035"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2" name="tx772"/>
            <p:cNvSpPr/>
            <p:nvPr/>
          </p:nvSpPr>
          <p:spPr>
            <a:xfrm>
              <a:off x="7307943"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3" name="tx773"/>
            <p:cNvSpPr/>
            <p:nvPr/>
          </p:nvSpPr>
          <p:spPr>
            <a:xfrm>
              <a:off x="7558852"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4" name="tx774"/>
            <p:cNvSpPr/>
            <p:nvPr/>
          </p:nvSpPr>
          <p:spPr>
            <a:xfrm>
              <a:off x="780976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5" name="tx775"/>
            <p:cNvSpPr/>
            <p:nvPr/>
          </p:nvSpPr>
          <p:spPr>
            <a:xfrm>
              <a:off x="2289774"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6" name="tx776"/>
            <p:cNvSpPr/>
            <p:nvPr/>
          </p:nvSpPr>
          <p:spPr>
            <a:xfrm>
              <a:off x="254068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7" name="tx777"/>
            <p:cNvSpPr/>
            <p:nvPr/>
          </p:nvSpPr>
          <p:spPr>
            <a:xfrm>
              <a:off x="2791591"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8" name="tx778"/>
            <p:cNvSpPr/>
            <p:nvPr/>
          </p:nvSpPr>
          <p:spPr>
            <a:xfrm>
              <a:off x="304250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9" name="tx779"/>
            <p:cNvSpPr/>
            <p:nvPr/>
          </p:nvSpPr>
          <p:spPr>
            <a:xfrm>
              <a:off x="3293408"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0" name="tx780"/>
            <p:cNvSpPr/>
            <p:nvPr/>
          </p:nvSpPr>
          <p:spPr>
            <a:xfrm>
              <a:off x="354431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1" name="tx781"/>
            <p:cNvSpPr/>
            <p:nvPr/>
          </p:nvSpPr>
          <p:spPr>
            <a:xfrm>
              <a:off x="3795225"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2" name="tx782"/>
            <p:cNvSpPr/>
            <p:nvPr/>
          </p:nvSpPr>
          <p:spPr>
            <a:xfrm>
              <a:off x="404613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3" name="tx783"/>
            <p:cNvSpPr/>
            <p:nvPr/>
          </p:nvSpPr>
          <p:spPr>
            <a:xfrm>
              <a:off x="4297042"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4" name="tx784"/>
            <p:cNvSpPr/>
            <p:nvPr/>
          </p:nvSpPr>
          <p:spPr>
            <a:xfrm>
              <a:off x="454795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5" name="tx785"/>
            <p:cNvSpPr/>
            <p:nvPr/>
          </p:nvSpPr>
          <p:spPr>
            <a:xfrm>
              <a:off x="479885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6" name="tx786"/>
            <p:cNvSpPr/>
            <p:nvPr/>
          </p:nvSpPr>
          <p:spPr>
            <a:xfrm>
              <a:off x="504976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7" name="tx787"/>
            <p:cNvSpPr/>
            <p:nvPr/>
          </p:nvSpPr>
          <p:spPr>
            <a:xfrm>
              <a:off x="530067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8" name="tx788"/>
            <p:cNvSpPr/>
            <p:nvPr/>
          </p:nvSpPr>
          <p:spPr>
            <a:xfrm>
              <a:off x="5551584"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89" name="tx789"/>
            <p:cNvSpPr/>
            <p:nvPr/>
          </p:nvSpPr>
          <p:spPr>
            <a:xfrm>
              <a:off x="580249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90" name="tx790"/>
            <p:cNvSpPr/>
            <p:nvPr/>
          </p:nvSpPr>
          <p:spPr>
            <a:xfrm>
              <a:off x="6053401"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1" name="tx791"/>
            <p:cNvSpPr/>
            <p:nvPr/>
          </p:nvSpPr>
          <p:spPr>
            <a:xfrm>
              <a:off x="630430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2" name="tx792"/>
            <p:cNvSpPr/>
            <p:nvPr/>
          </p:nvSpPr>
          <p:spPr>
            <a:xfrm>
              <a:off x="6555218"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3" name="tx793"/>
            <p:cNvSpPr/>
            <p:nvPr/>
          </p:nvSpPr>
          <p:spPr>
            <a:xfrm>
              <a:off x="6806126"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4" name="tx794"/>
            <p:cNvSpPr/>
            <p:nvPr/>
          </p:nvSpPr>
          <p:spPr>
            <a:xfrm>
              <a:off x="7057035"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5" name="tx795"/>
            <p:cNvSpPr/>
            <p:nvPr/>
          </p:nvSpPr>
          <p:spPr>
            <a:xfrm>
              <a:off x="7307943"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6" name="tx796"/>
            <p:cNvSpPr/>
            <p:nvPr/>
          </p:nvSpPr>
          <p:spPr>
            <a:xfrm>
              <a:off x="7558852"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7" name="tx797"/>
            <p:cNvSpPr/>
            <p:nvPr/>
          </p:nvSpPr>
          <p:spPr>
            <a:xfrm>
              <a:off x="7809760"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8" name="tx798"/>
            <p:cNvSpPr/>
            <p:nvPr/>
          </p:nvSpPr>
          <p:spPr>
            <a:xfrm>
              <a:off x="8060669"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9" name="tx799"/>
            <p:cNvSpPr/>
            <p:nvPr/>
          </p:nvSpPr>
          <p:spPr>
            <a:xfrm>
              <a:off x="831157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00" name="tx800"/>
            <p:cNvSpPr/>
            <p:nvPr/>
          </p:nvSpPr>
          <p:spPr>
            <a:xfrm>
              <a:off x="856248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1" name="tx801"/>
            <p:cNvSpPr/>
            <p:nvPr/>
          </p:nvSpPr>
          <p:spPr>
            <a:xfrm>
              <a:off x="2289774"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2" name="tx802"/>
            <p:cNvSpPr/>
            <p:nvPr/>
          </p:nvSpPr>
          <p:spPr>
            <a:xfrm>
              <a:off x="254068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3" name="tx803"/>
            <p:cNvSpPr/>
            <p:nvPr/>
          </p:nvSpPr>
          <p:spPr>
            <a:xfrm>
              <a:off x="2791591"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04" name="tx804"/>
            <p:cNvSpPr/>
            <p:nvPr/>
          </p:nvSpPr>
          <p:spPr>
            <a:xfrm>
              <a:off x="304250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05" name="tx805"/>
            <p:cNvSpPr/>
            <p:nvPr/>
          </p:nvSpPr>
          <p:spPr>
            <a:xfrm>
              <a:off x="3293408"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6" name="tx806"/>
            <p:cNvSpPr/>
            <p:nvPr/>
          </p:nvSpPr>
          <p:spPr>
            <a:xfrm>
              <a:off x="354431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7" name="tx807"/>
            <p:cNvSpPr/>
            <p:nvPr/>
          </p:nvSpPr>
          <p:spPr>
            <a:xfrm>
              <a:off x="3795225"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8" name="tx808"/>
            <p:cNvSpPr/>
            <p:nvPr/>
          </p:nvSpPr>
          <p:spPr>
            <a:xfrm>
              <a:off x="404613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9" name="tx809"/>
            <p:cNvSpPr/>
            <p:nvPr/>
          </p:nvSpPr>
          <p:spPr>
            <a:xfrm>
              <a:off x="4297042"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454795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479885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504976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530067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5551584"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580249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6053401"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630430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6555218"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680612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7057035"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730794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7558852"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780976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4" name="tx824"/>
            <p:cNvSpPr/>
            <p:nvPr/>
          </p:nvSpPr>
          <p:spPr>
            <a:xfrm>
              <a:off x="806066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25" name="tx825"/>
            <p:cNvSpPr/>
            <p:nvPr/>
          </p:nvSpPr>
          <p:spPr>
            <a:xfrm>
              <a:off x="831157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6" name="tx826"/>
            <p:cNvSpPr/>
            <p:nvPr/>
          </p:nvSpPr>
          <p:spPr>
            <a:xfrm>
              <a:off x="856248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7" name="tx827"/>
            <p:cNvSpPr/>
            <p:nvPr/>
          </p:nvSpPr>
          <p:spPr>
            <a:xfrm>
              <a:off x="2289774"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8" name="tx828"/>
            <p:cNvSpPr/>
            <p:nvPr/>
          </p:nvSpPr>
          <p:spPr>
            <a:xfrm>
              <a:off x="254068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9" name="tx829"/>
            <p:cNvSpPr/>
            <p:nvPr/>
          </p:nvSpPr>
          <p:spPr>
            <a:xfrm>
              <a:off x="2791591"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304250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3293408"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354431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3795225"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4" name="tx834"/>
            <p:cNvSpPr/>
            <p:nvPr/>
          </p:nvSpPr>
          <p:spPr>
            <a:xfrm>
              <a:off x="404613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4297042"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6" name="tx836"/>
            <p:cNvSpPr/>
            <p:nvPr/>
          </p:nvSpPr>
          <p:spPr>
            <a:xfrm>
              <a:off x="454795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7" name="tx837"/>
            <p:cNvSpPr/>
            <p:nvPr/>
          </p:nvSpPr>
          <p:spPr>
            <a:xfrm>
              <a:off x="479885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8" name="tx838"/>
            <p:cNvSpPr/>
            <p:nvPr/>
          </p:nvSpPr>
          <p:spPr>
            <a:xfrm>
              <a:off x="504976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9" name="tx839"/>
            <p:cNvSpPr/>
            <p:nvPr/>
          </p:nvSpPr>
          <p:spPr>
            <a:xfrm>
              <a:off x="530067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0" name="tx840"/>
            <p:cNvSpPr/>
            <p:nvPr/>
          </p:nvSpPr>
          <p:spPr>
            <a:xfrm>
              <a:off x="5551584"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1" name="tx841"/>
            <p:cNvSpPr/>
            <p:nvPr/>
          </p:nvSpPr>
          <p:spPr>
            <a:xfrm>
              <a:off x="580249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2" name="tx842"/>
            <p:cNvSpPr/>
            <p:nvPr/>
          </p:nvSpPr>
          <p:spPr>
            <a:xfrm>
              <a:off x="6053401"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630430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4" name="tx844"/>
            <p:cNvSpPr/>
            <p:nvPr/>
          </p:nvSpPr>
          <p:spPr>
            <a:xfrm>
              <a:off x="6555218"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5" name="tx845"/>
            <p:cNvSpPr/>
            <p:nvPr/>
          </p:nvSpPr>
          <p:spPr>
            <a:xfrm>
              <a:off x="680612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6" name="tx846"/>
            <p:cNvSpPr/>
            <p:nvPr/>
          </p:nvSpPr>
          <p:spPr>
            <a:xfrm>
              <a:off x="7057035"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7" name="tx847"/>
            <p:cNvSpPr/>
            <p:nvPr/>
          </p:nvSpPr>
          <p:spPr>
            <a:xfrm>
              <a:off x="730794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8" name="tx848"/>
            <p:cNvSpPr/>
            <p:nvPr/>
          </p:nvSpPr>
          <p:spPr>
            <a:xfrm>
              <a:off x="7558852"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9" name="tx849"/>
            <p:cNvSpPr/>
            <p:nvPr/>
          </p:nvSpPr>
          <p:spPr>
            <a:xfrm>
              <a:off x="780976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0" name="tx850"/>
            <p:cNvSpPr/>
            <p:nvPr/>
          </p:nvSpPr>
          <p:spPr>
            <a:xfrm>
              <a:off x="806066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1" name="tx851"/>
            <p:cNvSpPr/>
            <p:nvPr/>
          </p:nvSpPr>
          <p:spPr>
            <a:xfrm>
              <a:off x="831157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856248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3" name="tx853"/>
            <p:cNvSpPr/>
            <p:nvPr/>
          </p:nvSpPr>
          <p:spPr>
            <a:xfrm>
              <a:off x="2289774"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54" name="tx854"/>
            <p:cNvSpPr/>
            <p:nvPr/>
          </p:nvSpPr>
          <p:spPr>
            <a:xfrm>
              <a:off x="2540683" y="32109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55" name="tx855"/>
            <p:cNvSpPr/>
            <p:nvPr/>
          </p:nvSpPr>
          <p:spPr>
            <a:xfrm>
              <a:off x="2791591"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56" name="tx856"/>
            <p:cNvSpPr/>
            <p:nvPr/>
          </p:nvSpPr>
          <p:spPr>
            <a:xfrm>
              <a:off x="304250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57" name="tx857"/>
            <p:cNvSpPr/>
            <p:nvPr/>
          </p:nvSpPr>
          <p:spPr>
            <a:xfrm>
              <a:off x="3293408"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58" name="tx858"/>
            <p:cNvSpPr/>
            <p:nvPr/>
          </p:nvSpPr>
          <p:spPr>
            <a:xfrm>
              <a:off x="354431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9" name="tx859"/>
            <p:cNvSpPr/>
            <p:nvPr/>
          </p:nvSpPr>
          <p:spPr>
            <a:xfrm>
              <a:off x="3795225"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0" name="tx860"/>
            <p:cNvSpPr/>
            <p:nvPr/>
          </p:nvSpPr>
          <p:spPr>
            <a:xfrm>
              <a:off x="404613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61" name="tx861"/>
            <p:cNvSpPr/>
            <p:nvPr/>
          </p:nvSpPr>
          <p:spPr>
            <a:xfrm>
              <a:off x="4297042"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2" name="tx862"/>
            <p:cNvSpPr/>
            <p:nvPr/>
          </p:nvSpPr>
          <p:spPr>
            <a:xfrm>
              <a:off x="454795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3" name="tx863"/>
            <p:cNvSpPr/>
            <p:nvPr/>
          </p:nvSpPr>
          <p:spPr>
            <a:xfrm>
              <a:off x="479885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4" name="tx864"/>
            <p:cNvSpPr/>
            <p:nvPr/>
          </p:nvSpPr>
          <p:spPr>
            <a:xfrm>
              <a:off x="5049767" y="32109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5" name="tx865"/>
            <p:cNvSpPr/>
            <p:nvPr/>
          </p:nvSpPr>
          <p:spPr>
            <a:xfrm>
              <a:off x="530067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6" name="tx866"/>
            <p:cNvSpPr/>
            <p:nvPr/>
          </p:nvSpPr>
          <p:spPr>
            <a:xfrm>
              <a:off x="5551584"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7" name="tx867"/>
            <p:cNvSpPr/>
            <p:nvPr/>
          </p:nvSpPr>
          <p:spPr>
            <a:xfrm>
              <a:off x="580249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68" name="tx868"/>
            <p:cNvSpPr/>
            <p:nvPr/>
          </p:nvSpPr>
          <p:spPr>
            <a:xfrm>
              <a:off x="6053401"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9" name="tx869"/>
            <p:cNvSpPr/>
            <p:nvPr/>
          </p:nvSpPr>
          <p:spPr>
            <a:xfrm>
              <a:off x="630430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0" name="tx870"/>
            <p:cNvSpPr/>
            <p:nvPr/>
          </p:nvSpPr>
          <p:spPr>
            <a:xfrm>
              <a:off x="6555218"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680612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2" name="tx872"/>
            <p:cNvSpPr/>
            <p:nvPr/>
          </p:nvSpPr>
          <p:spPr>
            <a:xfrm>
              <a:off x="7057035"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3" name="tx873"/>
            <p:cNvSpPr/>
            <p:nvPr/>
          </p:nvSpPr>
          <p:spPr>
            <a:xfrm>
              <a:off x="730794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4" name="tx874"/>
            <p:cNvSpPr/>
            <p:nvPr/>
          </p:nvSpPr>
          <p:spPr>
            <a:xfrm>
              <a:off x="7558852"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5" name="tx875"/>
            <p:cNvSpPr/>
            <p:nvPr/>
          </p:nvSpPr>
          <p:spPr>
            <a:xfrm>
              <a:off x="780976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6" name="tx876"/>
            <p:cNvSpPr/>
            <p:nvPr/>
          </p:nvSpPr>
          <p:spPr>
            <a:xfrm>
              <a:off x="806066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831157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8" name="tx878"/>
            <p:cNvSpPr/>
            <p:nvPr/>
          </p:nvSpPr>
          <p:spPr>
            <a:xfrm>
              <a:off x="856248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9" name="tx879"/>
            <p:cNvSpPr/>
            <p:nvPr/>
          </p:nvSpPr>
          <p:spPr>
            <a:xfrm>
              <a:off x="2289774"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0" name="tx880"/>
            <p:cNvSpPr/>
            <p:nvPr/>
          </p:nvSpPr>
          <p:spPr>
            <a:xfrm>
              <a:off x="254068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1" name="tx881"/>
            <p:cNvSpPr/>
            <p:nvPr/>
          </p:nvSpPr>
          <p:spPr>
            <a:xfrm>
              <a:off x="2791591"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2" name="tx882"/>
            <p:cNvSpPr/>
            <p:nvPr/>
          </p:nvSpPr>
          <p:spPr>
            <a:xfrm>
              <a:off x="304250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3" name="tx883"/>
            <p:cNvSpPr/>
            <p:nvPr/>
          </p:nvSpPr>
          <p:spPr>
            <a:xfrm>
              <a:off x="3293408"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4" name="tx884"/>
            <p:cNvSpPr/>
            <p:nvPr/>
          </p:nvSpPr>
          <p:spPr>
            <a:xfrm>
              <a:off x="354431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5" name="tx885"/>
            <p:cNvSpPr/>
            <p:nvPr/>
          </p:nvSpPr>
          <p:spPr>
            <a:xfrm>
              <a:off x="3795225"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6" name="tx886"/>
            <p:cNvSpPr/>
            <p:nvPr/>
          </p:nvSpPr>
          <p:spPr>
            <a:xfrm>
              <a:off x="404613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7" name="tx887"/>
            <p:cNvSpPr/>
            <p:nvPr/>
          </p:nvSpPr>
          <p:spPr>
            <a:xfrm>
              <a:off x="4297042"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8" name="tx888"/>
            <p:cNvSpPr/>
            <p:nvPr/>
          </p:nvSpPr>
          <p:spPr>
            <a:xfrm>
              <a:off x="454795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479885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0" name="tx890"/>
            <p:cNvSpPr/>
            <p:nvPr/>
          </p:nvSpPr>
          <p:spPr>
            <a:xfrm>
              <a:off x="504976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1" name="tx891"/>
            <p:cNvSpPr/>
            <p:nvPr/>
          </p:nvSpPr>
          <p:spPr>
            <a:xfrm>
              <a:off x="530067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5551584"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3" name="tx893"/>
            <p:cNvSpPr/>
            <p:nvPr/>
          </p:nvSpPr>
          <p:spPr>
            <a:xfrm>
              <a:off x="580249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4" name="tx894"/>
            <p:cNvSpPr/>
            <p:nvPr/>
          </p:nvSpPr>
          <p:spPr>
            <a:xfrm>
              <a:off x="6053401"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5" name="tx895"/>
            <p:cNvSpPr/>
            <p:nvPr/>
          </p:nvSpPr>
          <p:spPr>
            <a:xfrm>
              <a:off x="630430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6" name="tx896"/>
            <p:cNvSpPr/>
            <p:nvPr/>
          </p:nvSpPr>
          <p:spPr>
            <a:xfrm>
              <a:off x="6555218"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7" name="tx897"/>
            <p:cNvSpPr/>
            <p:nvPr/>
          </p:nvSpPr>
          <p:spPr>
            <a:xfrm>
              <a:off x="680612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8" name="tx898"/>
            <p:cNvSpPr/>
            <p:nvPr/>
          </p:nvSpPr>
          <p:spPr>
            <a:xfrm>
              <a:off x="7057035"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9" name="tx899"/>
            <p:cNvSpPr/>
            <p:nvPr/>
          </p:nvSpPr>
          <p:spPr>
            <a:xfrm>
              <a:off x="730794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0" name="tx900"/>
            <p:cNvSpPr/>
            <p:nvPr/>
          </p:nvSpPr>
          <p:spPr>
            <a:xfrm>
              <a:off x="7558852"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1" name="tx901"/>
            <p:cNvSpPr/>
            <p:nvPr/>
          </p:nvSpPr>
          <p:spPr>
            <a:xfrm>
              <a:off x="780976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2" name="tx902"/>
            <p:cNvSpPr/>
            <p:nvPr/>
          </p:nvSpPr>
          <p:spPr>
            <a:xfrm>
              <a:off x="806066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3" name="tx903"/>
            <p:cNvSpPr/>
            <p:nvPr/>
          </p:nvSpPr>
          <p:spPr>
            <a:xfrm>
              <a:off x="831157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856248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2289774" y="14999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6" name="tx906"/>
            <p:cNvSpPr/>
            <p:nvPr/>
          </p:nvSpPr>
          <p:spPr>
            <a:xfrm>
              <a:off x="254068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7" name="tx907"/>
            <p:cNvSpPr/>
            <p:nvPr/>
          </p:nvSpPr>
          <p:spPr>
            <a:xfrm>
              <a:off x="2791591"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8" name="tx908"/>
            <p:cNvSpPr/>
            <p:nvPr/>
          </p:nvSpPr>
          <p:spPr>
            <a:xfrm>
              <a:off x="304250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9" name="tx909"/>
            <p:cNvSpPr/>
            <p:nvPr/>
          </p:nvSpPr>
          <p:spPr>
            <a:xfrm>
              <a:off x="3293408"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0" name="tx910"/>
            <p:cNvSpPr/>
            <p:nvPr/>
          </p:nvSpPr>
          <p:spPr>
            <a:xfrm>
              <a:off x="354431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1" name="tx911"/>
            <p:cNvSpPr/>
            <p:nvPr/>
          </p:nvSpPr>
          <p:spPr>
            <a:xfrm>
              <a:off x="3795225"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2" name="tx912"/>
            <p:cNvSpPr/>
            <p:nvPr/>
          </p:nvSpPr>
          <p:spPr>
            <a:xfrm>
              <a:off x="404613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4297042"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4" name="tx914"/>
            <p:cNvSpPr/>
            <p:nvPr/>
          </p:nvSpPr>
          <p:spPr>
            <a:xfrm>
              <a:off x="454795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479885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504976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530067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8" name="tx918"/>
            <p:cNvSpPr/>
            <p:nvPr/>
          </p:nvSpPr>
          <p:spPr>
            <a:xfrm>
              <a:off x="5551584"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580249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6053401"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630430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6555218"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680612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7057035"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730794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26" name="tx926"/>
            <p:cNvSpPr/>
            <p:nvPr/>
          </p:nvSpPr>
          <p:spPr>
            <a:xfrm>
              <a:off x="7558852"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7" name="tx927"/>
            <p:cNvSpPr/>
            <p:nvPr/>
          </p:nvSpPr>
          <p:spPr>
            <a:xfrm>
              <a:off x="780976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28" name="tx928"/>
            <p:cNvSpPr/>
            <p:nvPr/>
          </p:nvSpPr>
          <p:spPr>
            <a:xfrm>
              <a:off x="806066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29" name="tx929"/>
            <p:cNvSpPr/>
            <p:nvPr/>
          </p:nvSpPr>
          <p:spPr>
            <a:xfrm>
              <a:off x="831157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0" name="tx930"/>
            <p:cNvSpPr/>
            <p:nvPr/>
          </p:nvSpPr>
          <p:spPr>
            <a:xfrm>
              <a:off x="856248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1" name="tx931"/>
            <p:cNvSpPr/>
            <p:nvPr/>
          </p:nvSpPr>
          <p:spPr>
            <a:xfrm>
              <a:off x="2289774"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32" name="tx932"/>
            <p:cNvSpPr/>
            <p:nvPr/>
          </p:nvSpPr>
          <p:spPr>
            <a:xfrm>
              <a:off x="254068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33" name="tx933"/>
            <p:cNvSpPr/>
            <p:nvPr/>
          </p:nvSpPr>
          <p:spPr>
            <a:xfrm>
              <a:off x="2791591"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34" name="tx934"/>
            <p:cNvSpPr/>
            <p:nvPr/>
          </p:nvSpPr>
          <p:spPr>
            <a:xfrm>
              <a:off x="304250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35" name="tx935"/>
            <p:cNvSpPr/>
            <p:nvPr/>
          </p:nvSpPr>
          <p:spPr>
            <a:xfrm>
              <a:off x="3293408" y="49235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36" name="tx936"/>
            <p:cNvSpPr/>
            <p:nvPr/>
          </p:nvSpPr>
          <p:spPr>
            <a:xfrm>
              <a:off x="3544317"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7" name="tx937"/>
            <p:cNvSpPr/>
            <p:nvPr/>
          </p:nvSpPr>
          <p:spPr>
            <a:xfrm>
              <a:off x="3795225"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8" name="tx938"/>
            <p:cNvSpPr/>
            <p:nvPr/>
          </p:nvSpPr>
          <p:spPr>
            <a:xfrm>
              <a:off x="404613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9" name="tx939"/>
            <p:cNvSpPr/>
            <p:nvPr/>
          </p:nvSpPr>
          <p:spPr>
            <a:xfrm>
              <a:off x="4297042"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40" name="tx940"/>
            <p:cNvSpPr/>
            <p:nvPr/>
          </p:nvSpPr>
          <p:spPr>
            <a:xfrm>
              <a:off x="454795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1" name="tx941"/>
            <p:cNvSpPr/>
            <p:nvPr/>
          </p:nvSpPr>
          <p:spPr>
            <a:xfrm>
              <a:off x="4798859"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42" name="tx942"/>
            <p:cNvSpPr/>
            <p:nvPr/>
          </p:nvSpPr>
          <p:spPr>
            <a:xfrm>
              <a:off x="5049767"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3" name="tx943"/>
            <p:cNvSpPr/>
            <p:nvPr/>
          </p:nvSpPr>
          <p:spPr>
            <a:xfrm>
              <a:off x="5300676"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4" name="tx944"/>
            <p:cNvSpPr/>
            <p:nvPr/>
          </p:nvSpPr>
          <p:spPr>
            <a:xfrm>
              <a:off x="5551584"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5" name="tx945"/>
            <p:cNvSpPr/>
            <p:nvPr/>
          </p:nvSpPr>
          <p:spPr>
            <a:xfrm>
              <a:off x="580249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6" name="tx946"/>
            <p:cNvSpPr/>
            <p:nvPr/>
          </p:nvSpPr>
          <p:spPr>
            <a:xfrm>
              <a:off x="6053401"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7" name="tx947"/>
            <p:cNvSpPr/>
            <p:nvPr/>
          </p:nvSpPr>
          <p:spPr>
            <a:xfrm>
              <a:off x="6304309"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8" name="tx948"/>
            <p:cNvSpPr/>
            <p:nvPr/>
          </p:nvSpPr>
          <p:spPr>
            <a:xfrm>
              <a:off x="6555218"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9" name="tx949"/>
            <p:cNvSpPr/>
            <p:nvPr/>
          </p:nvSpPr>
          <p:spPr>
            <a:xfrm>
              <a:off x="6806126"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0" name="tx950"/>
            <p:cNvSpPr/>
            <p:nvPr/>
          </p:nvSpPr>
          <p:spPr>
            <a:xfrm>
              <a:off x="7057035"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1" name="tx951"/>
            <p:cNvSpPr/>
            <p:nvPr/>
          </p:nvSpPr>
          <p:spPr>
            <a:xfrm>
              <a:off x="730794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52" name="tx952"/>
            <p:cNvSpPr/>
            <p:nvPr/>
          </p:nvSpPr>
          <p:spPr>
            <a:xfrm>
              <a:off x="7558852"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3" name="tx953"/>
            <p:cNvSpPr/>
            <p:nvPr/>
          </p:nvSpPr>
          <p:spPr>
            <a:xfrm>
              <a:off x="780976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4" name="tx954"/>
            <p:cNvSpPr/>
            <p:nvPr/>
          </p:nvSpPr>
          <p:spPr>
            <a:xfrm>
              <a:off x="8562486" y="49232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5" name="tx955"/>
            <p:cNvSpPr/>
            <p:nvPr/>
          </p:nvSpPr>
          <p:spPr>
            <a:xfrm>
              <a:off x="2289774"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56" name="tx956"/>
            <p:cNvSpPr/>
            <p:nvPr/>
          </p:nvSpPr>
          <p:spPr>
            <a:xfrm>
              <a:off x="2540683"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7" name="tx957"/>
            <p:cNvSpPr/>
            <p:nvPr/>
          </p:nvSpPr>
          <p:spPr>
            <a:xfrm>
              <a:off x="2791591"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58" name="tx958"/>
            <p:cNvSpPr/>
            <p:nvPr/>
          </p:nvSpPr>
          <p:spPr>
            <a:xfrm>
              <a:off x="304250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59" name="tx959"/>
            <p:cNvSpPr/>
            <p:nvPr/>
          </p:nvSpPr>
          <p:spPr>
            <a:xfrm>
              <a:off x="3293408"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60" name="tx960"/>
            <p:cNvSpPr/>
            <p:nvPr/>
          </p:nvSpPr>
          <p:spPr>
            <a:xfrm>
              <a:off x="3544317"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61" name="tx961"/>
            <p:cNvSpPr/>
            <p:nvPr/>
          </p:nvSpPr>
          <p:spPr>
            <a:xfrm>
              <a:off x="3795225"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2" name="tx962"/>
            <p:cNvSpPr/>
            <p:nvPr/>
          </p:nvSpPr>
          <p:spPr>
            <a:xfrm>
              <a:off x="404613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3" name="tx963"/>
            <p:cNvSpPr/>
            <p:nvPr/>
          </p:nvSpPr>
          <p:spPr>
            <a:xfrm>
              <a:off x="4297042"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4" name="tx964"/>
            <p:cNvSpPr/>
            <p:nvPr/>
          </p:nvSpPr>
          <p:spPr>
            <a:xfrm>
              <a:off x="454795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5" name="tx965"/>
            <p:cNvSpPr/>
            <p:nvPr/>
          </p:nvSpPr>
          <p:spPr>
            <a:xfrm>
              <a:off x="479885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6" name="tx966"/>
            <p:cNvSpPr/>
            <p:nvPr/>
          </p:nvSpPr>
          <p:spPr>
            <a:xfrm>
              <a:off x="5049767" y="513707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67" name="tx967"/>
            <p:cNvSpPr/>
            <p:nvPr/>
          </p:nvSpPr>
          <p:spPr>
            <a:xfrm>
              <a:off x="6555218"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68" name="tx968"/>
            <p:cNvSpPr/>
            <p:nvPr/>
          </p:nvSpPr>
          <p:spPr>
            <a:xfrm>
              <a:off x="680612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69" name="tx969"/>
            <p:cNvSpPr/>
            <p:nvPr/>
          </p:nvSpPr>
          <p:spPr>
            <a:xfrm>
              <a:off x="7057035"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70" name="tx970"/>
            <p:cNvSpPr/>
            <p:nvPr/>
          </p:nvSpPr>
          <p:spPr>
            <a:xfrm>
              <a:off x="730794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71" name="tx971"/>
            <p:cNvSpPr/>
            <p:nvPr/>
          </p:nvSpPr>
          <p:spPr>
            <a:xfrm>
              <a:off x="7558852"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72" name="tx972"/>
            <p:cNvSpPr/>
            <p:nvPr/>
          </p:nvSpPr>
          <p:spPr>
            <a:xfrm>
              <a:off x="806066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73" name="tx973"/>
            <p:cNvSpPr/>
            <p:nvPr/>
          </p:nvSpPr>
          <p:spPr>
            <a:xfrm>
              <a:off x="8311577"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4" name="tx974"/>
            <p:cNvSpPr/>
            <p:nvPr/>
          </p:nvSpPr>
          <p:spPr>
            <a:xfrm>
              <a:off x="856248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975" name="tx975"/>
            <p:cNvSpPr/>
            <p:nvPr/>
          </p:nvSpPr>
          <p:spPr>
            <a:xfrm>
              <a:off x="2289774"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76" name="tx976"/>
            <p:cNvSpPr/>
            <p:nvPr/>
          </p:nvSpPr>
          <p:spPr>
            <a:xfrm>
              <a:off x="254068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7" name="tx977"/>
            <p:cNvSpPr/>
            <p:nvPr/>
          </p:nvSpPr>
          <p:spPr>
            <a:xfrm>
              <a:off x="2791591"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8" name="tx978"/>
            <p:cNvSpPr/>
            <p:nvPr/>
          </p:nvSpPr>
          <p:spPr>
            <a:xfrm>
              <a:off x="304250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9" name="tx979"/>
            <p:cNvSpPr/>
            <p:nvPr/>
          </p:nvSpPr>
          <p:spPr>
            <a:xfrm>
              <a:off x="3293408"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0" name="tx980"/>
            <p:cNvSpPr/>
            <p:nvPr/>
          </p:nvSpPr>
          <p:spPr>
            <a:xfrm>
              <a:off x="354431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1" name="tx981"/>
            <p:cNvSpPr/>
            <p:nvPr/>
          </p:nvSpPr>
          <p:spPr>
            <a:xfrm>
              <a:off x="3795225"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2" name="tx982"/>
            <p:cNvSpPr/>
            <p:nvPr/>
          </p:nvSpPr>
          <p:spPr>
            <a:xfrm>
              <a:off x="404613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3" name="tx983"/>
            <p:cNvSpPr/>
            <p:nvPr/>
          </p:nvSpPr>
          <p:spPr>
            <a:xfrm>
              <a:off x="4297042"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454795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479885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6" name="tx986"/>
            <p:cNvSpPr/>
            <p:nvPr/>
          </p:nvSpPr>
          <p:spPr>
            <a:xfrm>
              <a:off x="504976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7" name="tx987"/>
            <p:cNvSpPr/>
            <p:nvPr/>
          </p:nvSpPr>
          <p:spPr>
            <a:xfrm>
              <a:off x="530067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8" name="tx988"/>
            <p:cNvSpPr/>
            <p:nvPr/>
          </p:nvSpPr>
          <p:spPr>
            <a:xfrm>
              <a:off x="5551584"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9" name="tx989"/>
            <p:cNvSpPr/>
            <p:nvPr/>
          </p:nvSpPr>
          <p:spPr>
            <a:xfrm>
              <a:off x="580249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0" name="tx990"/>
            <p:cNvSpPr/>
            <p:nvPr/>
          </p:nvSpPr>
          <p:spPr>
            <a:xfrm>
              <a:off x="6053401"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1" name="tx991"/>
            <p:cNvSpPr/>
            <p:nvPr/>
          </p:nvSpPr>
          <p:spPr>
            <a:xfrm>
              <a:off x="630430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2" name="tx992"/>
            <p:cNvSpPr/>
            <p:nvPr/>
          </p:nvSpPr>
          <p:spPr>
            <a:xfrm>
              <a:off x="6555218"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3" name="tx993"/>
            <p:cNvSpPr/>
            <p:nvPr/>
          </p:nvSpPr>
          <p:spPr>
            <a:xfrm>
              <a:off x="680612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4" name="tx994"/>
            <p:cNvSpPr/>
            <p:nvPr/>
          </p:nvSpPr>
          <p:spPr>
            <a:xfrm>
              <a:off x="7057035"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5" name="tx995"/>
            <p:cNvSpPr/>
            <p:nvPr/>
          </p:nvSpPr>
          <p:spPr>
            <a:xfrm>
              <a:off x="730794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6" name="tx996"/>
            <p:cNvSpPr/>
            <p:nvPr/>
          </p:nvSpPr>
          <p:spPr>
            <a:xfrm>
              <a:off x="7558852"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7" name="tx997"/>
            <p:cNvSpPr/>
            <p:nvPr/>
          </p:nvSpPr>
          <p:spPr>
            <a:xfrm>
              <a:off x="780976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8" name="tx998"/>
            <p:cNvSpPr/>
            <p:nvPr/>
          </p:nvSpPr>
          <p:spPr>
            <a:xfrm>
              <a:off x="806066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9" name="tx999"/>
            <p:cNvSpPr/>
            <p:nvPr/>
          </p:nvSpPr>
          <p:spPr>
            <a:xfrm>
              <a:off x="831157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0" name="tx1000"/>
            <p:cNvSpPr/>
            <p:nvPr/>
          </p:nvSpPr>
          <p:spPr>
            <a:xfrm>
              <a:off x="856248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1" name="tx1001"/>
            <p:cNvSpPr/>
            <p:nvPr/>
          </p:nvSpPr>
          <p:spPr>
            <a:xfrm>
              <a:off x="2289774"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2" name="tx1002"/>
            <p:cNvSpPr/>
            <p:nvPr/>
          </p:nvSpPr>
          <p:spPr>
            <a:xfrm>
              <a:off x="254068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3" name="tx1003"/>
            <p:cNvSpPr/>
            <p:nvPr/>
          </p:nvSpPr>
          <p:spPr>
            <a:xfrm>
              <a:off x="2791591"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4" name="tx1004"/>
            <p:cNvSpPr/>
            <p:nvPr/>
          </p:nvSpPr>
          <p:spPr>
            <a:xfrm>
              <a:off x="304250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5" name="tx1005"/>
            <p:cNvSpPr/>
            <p:nvPr/>
          </p:nvSpPr>
          <p:spPr>
            <a:xfrm>
              <a:off x="3293408"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6" name="tx1006"/>
            <p:cNvSpPr/>
            <p:nvPr/>
          </p:nvSpPr>
          <p:spPr>
            <a:xfrm>
              <a:off x="354431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7" name="tx1007"/>
            <p:cNvSpPr/>
            <p:nvPr/>
          </p:nvSpPr>
          <p:spPr>
            <a:xfrm>
              <a:off x="3795225"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08" name="tx1008"/>
            <p:cNvSpPr/>
            <p:nvPr/>
          </p:nvSpPr>
          <p:spPr>
            <a:xfrm>
              <a:off x="404613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09" name="tx1009"/>
            <p:cNvSpPr/>
            <p:nvPr/>
          </p:nvSpPr>
          <p:spPr>
            <a:xfrm>
              <a:off x="4297042"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0" name="tx1010"/>
            <p:cNvSpPr/>
            <p:nvPr/>
          </p:nvSpPr>
          <p:spPr>
            <a:xfrm>
              <a:off x="4547950" y="25693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11" name="tx1011"/>
            <p:cNvSpPr/>
            <p:nvPr/>
          </p:nvSpPr>
          <p:spPr>
            <a:xfrm>
              <a:off x="479885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12" name="tx1012"/>
            <p:cNvSpPr/>
            <p:nvPr/>
          </p:nvSpPr>
          <p:spPr>
            <a:xfrm>
              <a:off x="504976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3" name="tx1013"/>
            <p:cNvSpPr/>
            <p:nvPr/>
          </p:nvSpPr>
          <p:spPr>
            <a:xfrm>
              <a:off x="530067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4" name="tx1014"/>
            <p:cNvSpPr/>
            <p:nvPr/>
          </p:nvSpPr>
          <p:spPr>
            <a:xfrm>
              <a:off x="5551584"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5" name="tx1015"/>
            <p:cNvSpPr/>
            <p:nvPr/>
          </p:nvSpPr>
          <p:spPr>
            <a:xfrm>
              <a:off x="580249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6" name="tx1016"/>
            <p:cNvSpPr/>
            <p:nvPr/>
          </p:nvSpPr>
          <p:spPr>
            <a:xfrm>
              <a:off x="6053401"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7" name="tx1017"/>
            <p:cNvSpPr/>
            <p:nvPr/>
          </p:nvSpPr>
          <p:spPr>
            <a:xfrm>
              <a:off x="630430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8" name="tx1018"/>
            <p:cNvSpPr/>
            <p:nvPr/>
          </p:nvSpPr>
          <p:spPr>
            <a:xfrm>
              <a:off x="6555218"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9" name="tx1019"/>
            <p:cNvSpPr/>
            <p:nvPr/>
          </p:nvSpPr>
          <p:spPr>
            <a:xfrm>
              <a:off x="680612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0" name="tx1020"/>
            <p:cNvSpPr/>
            <p:nvPr/>
          </p:nvSpPr>
          <p:spPr>
            <a:xfrm>
              <a:off x="7057035"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1" name="tx1021"/>
            <p:cNvSpPr/>
            <p:nvPr/>
          </p:nvSpPr>
          <p:spPr>
            <a:xfrm>
              <a:off x="730794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2" name="tx1022"/>
            <p:cNvSpPr/>
            <p:nvPr/>
          </p:nvSpPr>
          <p:spPr>
            <a:xfrm>
              <a:off x="7558852"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3" name="tx1023"/>
            <p:cNvSpPr/>
            <p:nvPr/>
          </p:nvSpPr>
          <p:spPr>
            <a:xfrm>
              <a:off x="780976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4" name="tx1024"/>
            <p:cNvSpPr/>
            <p:nvPr/>
          </p:nvSpPr>
          <p:spPr>
            <a:xfrm>
              <a:off x="806066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5" name="tx1025"/>
            <p:cNvSpPr/>
            <p:nvPr/>
          </p:nvSpPr>
          <p:spPr>
            <a:xfrm>
              <a:off x="831157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6" name="tx1026"/>
            <p:cNvSpPr/>
            <p:nvPr/>
          </p:nvSpPr>
          <p:spPr>
            <a:xfrm>
              <a:off x="856248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7" name="tx1027"/>
            <p:cNvSpPr/>
            <p:nvPr/>
          </p:nvSpPr>
          <p:spPr>
            <a:xfrm>
              <a:off x="2289774" y="556512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28" name="tx1028"/>
            <p:cNvSpPr/>
            <p:nvPr/>
          </p:nvSpPr>
          <p:spPr>
            <a:xfrm>
              <a:off x="2540683"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9" name="tx1029"/>
            <p:cNvSpPr/>
            <p:nvPr/>
          </p:nvSpPr>
          <p:spPr>
            <a:xfrm>
              <a:off x="2791591"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30" name="tx1030"/>
            <p:cNvSpPr/>
            <p:nvPr/>
          </p:nvSpPr>
          <p:spPr>
            <a:xfrm>
              <a:off x="304250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31" name="tx1031"/>
            <p:cNvSpPr/>
            <p:nvPr/>
          </p:nvSpPr>
          <p:spPr>
            <a:xfrm>
              <a:off x="3293408"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32" name="tx1032"/>
            <p:cNvSpPr/>
            <p:nvPr/>
          </p:nvSpPr>
          <p:spPr>
            <a:xfrm>
              <a:off x="3544317"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33" name="tx1033"/>
            <p:cNvSpPr/>
            <p:nvPr/>
          </p:nvSpPr>
          <p:spPr>
            <a:xfrm>
              <a:off x="3795225"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4" name="tx1034"/>
            <p:cNvSpPr/>
            <p:nvPr/>
          </p:nvSpPr>
          <p:spPr>
            <a:xfrm>
              <a:off x="4046133"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35" name="tx1035"/>
            <p:cNvSpPr/>
            <p:nvPr/>
          </p:nvSpPr>
          <p:spPr>
            <a:xfrm>
              <a:off x="4297042"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36" name="tx1036"/>
            <p:cNvSpPr/>
            <p:nvPr/>
          </p:nvSpPr>
          <p:spPr>
            <a:xfrm>
              <a:off x="454795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37" name="tx1037"/>
            <p:cNvSpPr/>
            <p:nvPr/>
          </p:nvSpPr>
          <p:spPr>
            <a:xfrm>
              <a:off x="4798859"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38" name="tx1038"/>
            <p:cNvSpPr/>
            <p:nvPr/>
          </p:nvSpPr>
          <p:spPr>
            <a:xfrm>
              <a:off x="5049767"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39" name="tx1039"/>
            <p:cNvSpPr/>
            <p:nvPr/>
          </p:nvSpPr>
          <p:spPr>
            <a:xfrm>
              <a:off x="5300676"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40" name="tx1040"/>
            <p:cNvSpPr/>
            <p:nvPr/>
          </p:nvSpPr>
          <p:spPr>
            <a:xfrm>
              <a:off x="5551584"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41" name="tx1041"/>
            <p:cNvSpPr/>
            <p:nvPr/>
          </p:nvSpPr>
          <p:spPr>
            <a:xfrm>
              <a:off x="5802493"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42" name="tx1042"/>
            <p:cNvSpPr/>
            <p:nvPr/>
          </p:nvSpPr>
          <p:spPr>
            <a:xfrm>
              <a:off x="6053401"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43" name="tx1043"/>
            <p:cNvSpPr/>
            <p:nvPr/>
          </p:nvSpPr>
          <p:spPr>
            <a:xfrm>
              <a:off x="6304309"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44" name="tx1044"/>
            <p:cNvSpPr/>
            <p:nvPr/>
          </p:nvSpPr>
          <p:spPr>
            <a:xfrm>
              <a:off x="7057035"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045" name="tx1045"/>
            <p:cNvSpPr/>
            <p:nvPr/>
          </p:nvSpPr>
          <p:spPr>
            <a:xfrm>
              <a:off x="2289774"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6" name="tx1046"/>
            <p:cNvSpPr/>
            <p:nvPr/>
          </p:nvSpPr>
          <p:spPr>
            <a:xfrm>
              <a:off x="254068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47" name="tx1047"/>
            <p:cNvSpPr/>
            <p:nvPr/>
          </p:nvSpPr>
          <p:spPr>
            <a:xfrm>
              <a:off x="2791591"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48" name="tx1048"/>
            <p:cNvSpPr/>
            <p:nvPr/>
          </p:nvSpPr>
          <p:spPr>
            <a:xfrm>
              <a:off x="304250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49" name="tx1049"/>
            <p:cNvSpPr/>
            <p:nvPr/>
          </p:nvSpPr>
          <p:spPr>
            <a:xfrm>
              <a:off x="3293408"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50" name="tx1050"/>
            <p:cNvSpPr/>
            <p:nvPr/>
          </p:nvSpPr>
          <p:spPr>
            <a:xfrm>
              <a:off x="354431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51" name="tx1051"/>
            <p:cNvSpPr/>
            <p:nvPr/>
          </p:nvSpPr>
          <p:spPr>
            <a:xfrm>
              <a:off x="3795225"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52" name="tx1052"/>
            <p:cNvSpPr/>
            <p:nvPr/>
          </p:nvSpPr>
          <p:spPr>
            <a:xfrm>
              <a:off x="404613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53" name="tx1053"/>
            <p:cNvSpPr/>
            <p:nvPr/>
          </p:nvSpPr>
          <p:spPr>
            <a:xfrm>
              <a:off x="4297042"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4" name="tx1054"/>
            <p:cNvSpPr/>
            <p:nvPr/>
          </p:nvSpPr>
          <p:spPr>
            <a:xfrm>
              <a:off x="454795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5" name="tx1055"/>
            <p:cNvSpPr/>
            <p:nvPr/>
          </p:nvSpPr>
          <p:spPr>
            <a:xfrm>
              <a:off x="479885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6" name="tx1056"/>
            <p:cNvSpPr/>
            <p:nvPr/>
          </p:nvSpPr>
          <p:spPr>
            <a:xfrm>
              <a:off x="504976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57" name="tx1057"/>
            <p:cNvSpPr/>
            <p:nvPr/>
          </p:nvSpPr>
          <p:spPr>
            <a:xfrm>
              <a:off x="530067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58" name="tx1058"/>
            <p:cNvSpPr/>
            <p:nvPr/>
          </p:nvSpPr>
          <p:spPr>
            <a:xfrm>
              <a:off x="5551584"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9" name="tx1059"/>
            <p:cNvSpPr/>
            <p:nvPr/>
          </p:nvSpPr>
          <p:spPr>
            <a:xfrm>
              <a:off x="580249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0" name="tx1060"/>
            <p:cNvSpPr/>
            <p:nvPr/>
          </p:nvSpPr>
          <p:spPr>
            <a:xfrm>
              <a:off x="6053401"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1" name="tx1061"/>
            <p:cNvSpPr/>
            <p:nvPr/>
          </p:nvSpPr>
          <p:spPr>
            <a:xfrm>
              <a:off x="630430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2" name="tx1062"/>
            <p:cNvSpPr/>
            <p:nvPr/>
          </p:nvSpPr>
          <p:spPr>
            <a:xfrm>
              <a:off x="6555218"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3" name="tx1063"/>
            <p:cNvSpPr/>
            <p:nvPr/>
          </p:nvSpPr>
          <p:spPr>
            <a:xfrm>
              <a:off x="680612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4" name="tx1064"/>
            <p:cNvSpPr/>
            <p:nvPr/>
          </p:nvSpPr>
          <p:spPr>
            <a:xfrm>
              <a:off x="7057035"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5" name="tx1065"/>
            <p:cNvSpPr/>
            <p:nvPr/>
          </p:nvSpPr>
          <p:spPr>
            <a:xfrm>
              <a:off x="730794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6" name="tx1066"/>
            <p:cNvSpPr/>
            <p:nvPr/>
          </p:nvSpPr>
          <p:spPr>
            <a:xfrm>
              <a:off x="7558852"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7" name="tx1067"/>
            <p:cNvSpPr/>
            <p:nvPr/>
          </p:nvSpPr>
          <p:spPr>
            <a:xfrm>
              <a:off x="780976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8" name="tx1068"/>
            <p:cNvSpPr/>
            <p:nvPr/>
          </p:nvSpPr>
          <p:spPr>
            <a:xfrm>
              <a:off x="806066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69" name="tx1069"/>
            <p:cNvSpPr/>
            <p:nvPr/>
          </p:nvSpPr>
          <p:spPr>
            <a:xfrm>
              <a:off x="831157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70" name="tx1070"/>
            <p:cNvSpPr/>
            <p:nvPr/>
          </p:nvSpPr>
          <p:spPr>
            <a:xfrm>
              <a:off x="8562486" y="44941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71" name="tx1071"/>
            <p:cNvSpPr/>
            <p:nvPr/>
          </p:nvSpPr>
          <p:spPr>
            <a:xfrm>
              <a:off x="2289774"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72" name="tx1072"/>
            <p:cNvSpPr/>
            <p:nvPr/>
          </p:nvSpPr>
          <p:spPr>
            <a:xfrm>
              <a:off x="2540683"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73" name="tx1073"/>
            <p:cNvSpPr/>
            <p:nvPr/>
          </p:nvSpPr>
          <p:spPr>
            <a:xfrm>
              <a:off x="7558852"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74" name="tx1074"/>
            <p:cNvSpPr/>
            <p:nvPr/>
          </p:nvSpPr>
          <p:spPr>
            <a:xfrm>
              <a:off x="780976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75" name="tx1075"/>
            <p:cNvSpPr/>
            <p:nvPr/>
          </p:nvSpPr>
          <p:spPr>
            <a:xfrm>
              <a:off x="3795225"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76" name="tx1076"/>
            <p:cNvSpPr/>
            <p:nvPr/>
          </p:nvSpPr>
          <p:spPr>
            <a:xfrm>
              <a:off x="4046133" y="428161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77" name="tx1077"/>
            <p:cNvSpPr/>
            <p:nvPr/>
          </p:nvSpPr>
          <p:spPr>
            <a:xfrm>
              <a:off x="8060669"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78" name="tx1078"/>
            <p:cNvSpPr/>
            <p:nvPr/>
          </p:nvSpPr>
          <p:spPr>
            <a:xfrm>
              <a:off x="831157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79" name="tx1079"/>
            <p:cNvSpPr/>
            <p:nvPr/>
          </p:nvSpPr>
          <p:spPr>
            <a:xfrm>
              <a:off x="8562486"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80" name="tx1080"/>
            <p:cNvSpPr/>
            <p:nvPr/>
          </p:nvSpPr>
          <p:spPr>
            <a:xfrm>
              <a:off x="8060669"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81" name="tx1081"/>
            <p:cNvSpPr/>
            <p:nvPr/>
          </p:nvSpPr>
          <p:spPr>
            <a:xfrm>
              <a:off x="8311577"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82" name="tx1082"/>
            <p:cNvSpPr/>
            <p:nvPr/>
          </p:nvSpPr>
          <p:spPr>
            <a:xfrm>
              <a:off x="530067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83" name="tx1083"/>
            <p:cNvSpPr/>
            <p:nvPr/>
          </p:nvSpPr>
          <p:spPr>
            <a:xfrm>
              <a:off x="5551584" y="513606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84" name="tx1084"/>
            <p:cNvSpPr/>
            <p:nvPr/>
          </p:nvSpPr>
          <p:spPr>
            <a:xfrm>
              <a:off x="580249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85" name="tx1085"/>
            <p:cNvSpPr/>
            <p:nvPr/>
          </p:nvSpPr>
          <p:spPr>
            <a:xfrm>
              <a:off x="6053401" y="513606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86" name="tx1086"/>
            <p:cNvSpPr/>
            <p:nvPr/>
          </p:nvSpPr>
          <p:spPr>
            <a:xfrm>
              <a:off x="6304309" y="513712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87" name="tx1087"/>
            <p:cNvSpPr/>
            <p:nvPr/>
          </p:nvSpPr>
          <p:spPr>
            <a:xfrm>
              <a:off x="780976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8" name="tx1088"/>
            <p:cNvSpPr/>
            <p:nvPr/>
          </p:nvSpPr>
          <p:spPr>
            <a:xfrm>
              <a:off x="6555218"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9" name="tx1089"/>
            <p:cNvSpPr/>
            <p:nvPr/>
          </p:nvSpPr>
          <p:spPr>
            <a:xfrm>
              <a:off x="6806126" y="556379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90" name="tx1090"/>
            <p:cNvSpPr/>
            <p:nvPr/>
          </p:nvSpPr>
          <p:spPr>
            <a:xfrm>
              <a:off x="7307943"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091" name="tx1091"/>
            <p:cNvSpPr/>
            <p:nvPr/>
          </p:nvSpPr>
          <p:spPr>
            <a:xfrm>
              <a:off x="7558852"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92" name="tx1092"/>
            <p:cNvSpPr/>
            <p:nvPr/>
          </p:nvSpPr>
          <p:spPr>
            <a:xfrm>
              <a:off x="780976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93" name="tx1093"/>
            <p:cNvSpPr/>
            <p:nvPr/>
          </p:nvSpPr>
          <p:spPr>
            <a:xfrm>
              <a:off x="8060669"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94" name="tx1094"/>
            <p:cNvSpPr/>
            <p:nvPr/>
          </p:nvSpPr>
          <p:spPr>
            <a:xfrm>
              <a:off x="8311577"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95" name="tx1095"/>
            <p:cNvSpPr/>
            <p:nvPr/>
          </p:nvSpPr>
          <p:spPr>
            <a:xfrm>
              <a:off x="8562486"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96" name="rc10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7" name="rc10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8" name="rc10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9" name="rc10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0" name="rc11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1" name="rc11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2" name="rc11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3" name="rc11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4" name="rc11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5" name="rc11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6" name="rc11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7" name="rc11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8" name="rc11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9" name="rc11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0" name="rc11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1" name="rc11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2" name="rc11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3" name="rc11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4" name="rc11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5" name="rc11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6" name="rc11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7" name="rc11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8" name="rc11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9" name="rc11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0" name="rc11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1" name="rc11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2" name="rc11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3" name="rc11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4" name="rc11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5" name="rc11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6" name="rc11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2" name="tx1642"/>
            <p:cNvSpPr/>
            <p:nvPr/>
          </p:nvSpPr>
          <p:spPr>
            <a:xfrm rot="-2700000">
              <a:off x="22684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643" name="tx1643"/>
            <p:cNvSpPr/>
            <p:nvPr/>
          </p:nvSpPr>
          <p:spPr>
            <a:xfrm rot="-2700000">
              <a:off x="2519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644" name="tx1644"/>
            <p:cNvSpPr/>
            <p:nvPr/>
          </p:nvSpPr>
          <p:spPr>
            <a:xfrm rot="-2700000">
              <a:off x="27702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645" name="tx1645"/>
            <p:cNvSpPr/>
            <p:nvPr/>
          </p:nvSpPr>
          <p:spPr>
            <a:xfrm rot="-2700000">
              <a:off x="302115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646" name="tx1646"/>
            <p:cNvSpPr/>
            <p:nvPr/>
          </p:nvSpPr>
          <p:spPr>
            <a:xfrm rot="-2700000">
              <a:off x="327208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647" name="tx1647"/>
            <p:cNvSpPr/>
            <p:nvPr/>
          </p:nvSpPr>
          <p:spPr>
            <a:xfrm rot="-2700000">
              <a:off x="35229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648" name="tx1648"/>
            <p:cNvSpPr/>
            <p:nvPr/>
          </p:nvSpPr>
          <p:spPr>
            <a:xfrm rot="-2700000">
              <a:off x="37738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649" name="tx1649"/>
            <p:cNvSpPr/>
            <p:nvPr/>
          </p:nvSpPr>
          <p:spPr>
            <a:xfrm rot="-2700000">
              <a:off x="40248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650" name="tx1650"/>
            <p:cNvSpPr/>
            <p:nvPr/>
          </p:nvSpPr>
          <p:spPr>
            <a:xfrm rot="-2700000">
              <a:off x="42757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651" name="tx1651"/>
            <p:cNvSpPr/>
            <p:nvPr/>
          </p:nvSpPr>
          <p:spPr>
            <a:xfrm rot="-2700000">
              <a:off x="45266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652" name="tx1652"/>
            <p:cNvSpPr/>
            <p:nvPr/>
          </p:nvSpPr>
          <p:spPr>
            <a:xfrm rot="-2700000">
              <a:off x="47775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653" name="tx1653"/>
            <p:cNvSpPr/>
            <p:nvPr/>
          </p:nvSpPr>
          <p:spPr>
            <a:xfrm rot="-2700000">
              <a:off x="50284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654" name="tx1654"/>
            <p:cNvSpPr/>
            <p:nvPr/>
          </p:nvSpPr>
          <p:spPr>
            <a:xfrm rot="-2700000">
              <a:off x="52793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655" name="tx1655"/>
            <p:cNvSpPr/>
            <p:nvPr/>
          </p:nvSpPr>
          <p:spPr>
            <a:xfrm rot="-2700000">
              <a:off x="553023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656" name="tx1656"/>
            <p:cNvSpPr/>
            <p:nvPr/>
          </p:nvSpPr>
          <p:spPr>
            <a:xfrm rot="-2700000">
              <a:off x="57811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657" name="tx1657"/>
            <p:cNvSpPr/>
            <p:nvPr/>
          </p:nvSpPr>
          <p:spPr>
            <a:xfrm rot="-2700000">
              <a:off x="60320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658" name="tx1658"/>
            <p:cNvSpPr/>
            <p:nvPr/>
          </p:nvSpPr>
          <p:spPr>
            <a:xfrm rot="-2700000">
              <a:off x="62829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659" name="tx1659"/>
            <p:cNvSpPr/>
            <p:nvPr/>
          </p:nvSpPr>
          <p:spPr>
            <a:xfrm rot="-2700000">
              <a:off x="65338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660" name="tx1660"/>
            <p:cNvSpPr/>
            <p:nvPr/>
          </p:nvSpPr>
          <p:spPr>
            <a:xfrm rot="-2700000">
              <a:off x="6784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661" name="tx1661"/>
            <p:cNvSpPr/>
            <p:nvPr/>
          </p:nvSpPr>
          <p:spPr>
            <a:xfrm rot="-2700000">
              <a:off x="70357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62" name="tx1662"/>
            <p:cNvSpPr/>
            <p:nvPr/>
          </p:nvSpPr>
          <p:spPr>
            <a:xfrm rot="-2700000">
              <a:off x="72866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663" name="tx1663"/>
            <p:cNvSpPr/>
            <p:nvPr/>
          </p:nvSpPr>
          <p:spPr>
            <a:xfrm rot="-2700000">
              <a:off x="75375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664" name="tx1664"/>
            <p:cNvSpPr/>
            <p:nvPr/>
          </p:nvSpPr>
          <p:spPr>
            <a:xfrm rot="-2700000">
              <a:off x="778843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665" name="tx1665"/>
            <p:cNvSpPr/>
            <p:nvPr/>
          </p:nvSpPr>
          <p:spPr>
            <a:xfrm rot="-2700000">
              <a:off x="803931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66" name="tx1666"/>
            <p:cNvSpPr/>
            <p:nvPr/>
          </p:nvSpPr>
          <p:spPr>
            <a:xfrm rot="-2700000">
              <a:off x="8290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67" name="tx1667"/>
            <p:cNvSpPr/>
            <p:nvPr/>
          </p:nvSpPr>
          <p:spPr>
            <a:xfrm rot="-2700000">
              <a:off x="854116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668" name="tx1668"/>
            <p:cNvSpPr/>
            <p:nvPr/>
          </p:nvSpPr>
          <p:spPr>
            <a:xfrm>
              <a:off x="1393165" y="5537583"/>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Yemen</a:t>
              </a:r>
            </a:p>
          </p:txBody>
        </p:sp>
        <p:sp>
          <p:nvSpPr>
            <p:cNvPr id="1669" name="tx1669"/>
            <p:cNvSpPr/>
            <p:nvPr/>
          </p:nvSpPr>
          <p:spPr>
            <a:xfrm>
              <a:off x="1291937" y="5323718"/>
              <a:ext cx="54386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Lebanon</a:t>
              </a:r>
            </a:p>
          </p:txBody>
        </p:sp>
        <p:sp>
          <p:nvSpPr>
            <p:cNvPr id="1670" name="tx1670"/>
            <p:cNvSpPr/>
            <p:nvPr/>
          </p:nvSpPr>
          <p:spPr>
            <a:xfrm>
              <a:off x="1517517" y="5080385"/>
              <a:ext cx="3182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Syria</a:t>
              </a:r>
            </a:p>
          </p:txBody>
        </p:sp>
        <p:sp>
          <p:nvSpPr>
            <p:cNvPr id="1671" name="tx1671"/>
            <p:cNvSpPr/>
            <p:nvPr/>
          </p:nvSpPr>
          <p:spPr>
            <a:xfrm>
              <a:off x="1431842" y="4894214"/>
              <a:ext cx="4039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Sudan</a:t>
              </a:r>
            </a:p>
          </p:txBody>
        </p:sp>
        <p:sp>
          <p:nvSpPr>
            <p:cNvPr id="1672" name="tx1672"/>
            <p:cNvSpPr/>
            <p:nvPr/>
          </p:nvSpPr>
          <p:spPr>
            <a:xfrm>
              <a:off x="1369905" y="4654359"/>
              <a:ext cx="46589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Djibouti</a:t>
              </a:r>
            </a:p>
          </p:txBody>
        </p:sp>
        <p:sp>
          <p:nvSpPr>
            <p:cNvPr id="1673" name="tx1673"/>
            <p:cNvSpPr/>
            <p:nvPr/>
          </p:nvSpPr>
          <p:spPr>
            <a:xfrm>
              <a:off x="1424475" y="4469894"/>
              <a:ext cx="4113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MENA</a:t>
              </a:r>
            </a:p>
          </p:txBody>
        </p:sp>
        <p:sp>
          <p:nvSpPr>
            <p:cNvPr id="1674" name="tx1674"/>
            <p:cNvSpPr/>
            <p:nvPr/>
          </p:nvSpPr>
          <p:spPr>
            <a:xfrm>
              <a:off x="1595075" y="4228266"/>
              <a:ext cx="24072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Iraq</a:t>
              </a:r>
            </a:p>
          </p:txBody>
        </p:sp>
        <p:sp>
          <p:nvSpPr>
            <p:cNvPr id="1675" name="tx1675"/>
            <p:cNvSpPr/>
            <p:nvPr/>
          </p:nvSpPr>
          <p:spPr>
            <a:xfrm>
              <a:off x="1501828" y="4012763"/>
              <a:ext cx="3339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Libya</a:t>
              </a:r>
            </a:p>
          </p:txBody>
        </p:sp>
        <p:sp>
          <p:nvSpPr>
            <p:cNvPr id="1676" name="tx1676"/>
            <p:cNvSpPr/>
            <p:nvPr/>
          </p:nvSpPr>
          <p:spPr>
            <a:xfrm>
              <a:off x="1400941" y="3798898"/>
              <a:ext cx="43485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Algeria</a:t>
              </a:r>
            </a:p>
          </p:txBody>
        </p:sp>
        <p:sp>
          <p:nvSpPr>
            <p:cNvPr id="1677" name="tx1677"/>
            <p:cNvSpPr/>
            <p:nvPr/>
          </p:nvSpPr>
          <p:spPr>
            <a:xfrm>
              <a:off x="1416494" y="3612795"/>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Kuwait</a:t>
              </a:r>
            </a:p>
          </p:txBody>
        </p:sp>
        <p:sp>
          <p:nvSpPr>
            <p:cNvPr id="1678" name="tx1678"/>
            <p:cNvSpPr/>
            <p:nvPr/>
          </p:nvSpPr>
          <p:spPr>
            <a:xfrm>
              <a:off x="1408649" y="3398862"/>
              <a:ext cx="427149"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Jordan</a:t>
              </a:r>
            </a:p>
          </p:txBody>
        </p:sp>
        <p:sp>
          <p:nvSpPr>
            <p:cNvPr id="1679" name="tx1679"/>
            <p:cNvSpPr/>
            <p:nvPr/>
          </p:nvSpPr>
          <p:spPr>
            <a:xfrm>
              <a:off x="1486412" y="3177152"/>
              <a:ext cx="349386" cy="10954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Qatar</a:t>
              </a:r>
            </a:p>
          </p:txBody>
        </p:sp>
        <p:sp>
          <p:nvSpPr>
            <p:cNvPr id="1680" name="tx1680"/>
            <p:cNvSpPr/>
            <p:nvPr/>
          </p:nvSpPr>
          <p:spPr>
            <a:xfrm>
              <a:off x="1300123" y="297119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Morocco</a:t>
              </a:r>
            </a:p>
          </p:txBody>
        </p:sp>
        <p:sp>
          <p:nvSpPr>
            <p:cNvPr id="1681" name="tx1681"/>
            <p:cNvSpPr/>
            <p:nvPr/>
          </p:nvSpPr>
          <p:spPr>
            <a:xfrm>
              <a:off x="1385457" y="2757334"/>
              <a:ext cx="45034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Tunisia</a:t>
              </a:r>
            </a:p>
          </p:txBody>
        </p:sp>
        <p:sp>
          <p:nvSpPr>
            <p:cNvPr id="1682" name="tx1682"/>
            <p:cNvSpPr/>
            <p:nvPr/>
          </p:nvSpPr>
          <p:spPr>
            <a:xfrm>
              <a:off x="508103" y="2543401"/>
              <a:ext cx="403820"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United</a:t>
              </a:r>
            </a:p>
          </p:txBody>
        </p:sp>
        <p:sp>
          <p:nvSpPr>
            <p:cNvPr id="1683" name="tx1683"/>
            <p:cNvSpPr/>
            <p:nvPr/>
          </p:nvSpPr>
          <p:spPr>
            <a:xfrm>
              <a:off x="950736" y="2543469"/>
              <a:ext cx="2950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Arab</a:t>
              </a:r>
            </a:p>
          </p:txBody>
        </p:sp>
        <p:sp>
          <p:nvSpPr>
            <p:cNvPr id="1684" name="tx1684"/>
            <p:cNvSpPr/>
            <p:nvPr/>
          </p:nvSpPr>
          <p:spPr>
            <a:xfrm>
              <a:off x="1284638" y="2543469"/>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Emirates</a:t>
              </a:r>
            </a:p>
          </p:txBody>
        </p:sp>
        <p:sp>
          <p:nvSpPr>
            <p:cNvPr id="1685" name="tx1685"/>
            <p:cNvSpPr/>
            <p:nvPr/>
          </p:nvSpPr>
          <p:spPr>
            <a:xfrm>
              <a:off x="1035866" y="2327830"/>
              <a:ext cx="35729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Saudi</a:t>
              </a:r>
            </a:p>
          </p:txBody>
        </p:sp>
        <p:sp>
          <p:nvSpPr>
            <p:cNvPr id="1686" name="tx1686"/>
            <p:cNvSpPr/>
            <p:nvPr/>
          </p:nvSpPr>
          <p:spPr>
            <a:xfrm>
              <a:off x="1431978" y="2329603"/>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Arabia</a:t>
              </a:r>
            </a:p>
          </p:txBody>
        </p:sp>
        <p:sp>
          <p:nvSpPr>
            <p:cNvPr id="1687" name="tx1687"/>
            <p:cNvSpPr/>
            <p:nvPr/>
          </p:nvSpPr>
          <p:spPr>
            <a:xfrm>
              <a:off x="1595075" y="2115738"/>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Iran</a:t>
              </a:r>
            </a:p>
          </p:txBody>
        </p:sp>
        <p:sp>
          <p:nvSpPr>
            <p:cNvPr id="1688" name="tx1688"/>
            <p:cNvSpPr/>
            <p:nvPr/>
          </p:nvSpPr>
          <p:spPr>
            <a:xfrm>
              <a:off x="1478568" y="1874110"/>
              <a:ext cx="35723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Egypt</a:t>
              </a:r>
            </a:p>
          </p:txBody>
        </p:sp>
        <p:sp>
          <p:nvSpPr>
            <p:cNvPr id="1689" name="tx1689"/>
            <p:cNvSpPr/>
            <p:nvPr/>
          </p:nvSpPr>
          <p:spPr>
            <a:xfrm>
              <a:off x="1354284" y="1688007"/>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Bahrain</a:t>
              </a:r>
            </a:p>
          </p:txBody>
        </p:sp>
        <p:sp>
          <p:nvSpPr>
            <p:cNvPr id="1690" name="tx1690"/>
            <p:cNvSpPr/>
            <p:nvPr/>
          </p:nvSpPr>
          <p:spPr>
            <a:xfrm>
              <a:off x="740777" y="1472369"/>
              <a:ext cx="32619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State</a:t>
              </a:r>
            </a:p>
          </p:txBody>
        </p:sp>
        <p:sp>
          <p:nvSpPr>
            <p:cNvPr id="1691" name="tx1691"/>
            <p:cNvSpPr/>
            <p:nvPr/>
          </p:nvSpPr>
          <p:spPr>
            <a:xfrm>
              <a:off x="1105784" y="1472437"/>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of</a:t>
              </a:r>
            </a:p>
          </p:txBody>
        </p:sp>
        <p:sp>
          <p:nvSpPr>
            <p:cNvPr id="1692" name="tx1692"/>
            <p:cNvSpPr/>
            <p:nvPr/>
          </p:nvSpPr>
          <p:spPr>
            <a:xfrm>
              <a:off x="1261105" y="1474142"/>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Palestine</a:t>
              </a:r>
            </a:p>
          </p:txBody>
        </p:sp>
        <p:sp>
          <p:nvSpPr>
            <p:cNvPr id="1693" name="tx1693"/>
            <p:cNvSpPr/>
            <p:nvPr/>
          </p:nvSpPr>
          <p:spPr>
            <a:xfrm>
              <a:off x="1455375" y="1258435"/>
              <a:ext cx="380423"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Oman</a:t>
              </a:r>
            </a:p>
          </p:txBody>
        </p:sp>
        <p:sp>
          <p:nvSpPr>
            <p:cNvPr id="1694" name="tx1694"/>
            <p:cNvSpPr/>
            <p:nvPr/>
          </p:nvSpPr>
          <p:spPr>
            <a:xfrm>
              <a:off x="35757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695" name="pic1695"/>
            <p:cNvPicPr/>
            <p:nvPr/>
          </p:nvPicPr>
          <p:blipFill>
            <a:blip r:embed="rId2" cstate="print"/>
            <a:stretch>
              <a:fillRect/>
            </a:stretch>
          </p:blipFill>
          <p:spPr>
            <a:xfrm>
              <a:off x="5237122" y="5941007"/>
              <a:ext cx="2160000" cy="219455"/>
            </a:xfrm>
            <a:prstGeom prst="rect">
              <a:avLst/>
            </a:prstGeom>
          </p:spPr>
        </p:pic>
        <p:sp>
          <p:nvSpPr>
            <p:cNvPr id="1696" name="pl1696"/>
            <p:cNvSpPr/>
            <p:nvPr/>
          </p:nvSpPr>
          <p:spPr>
            <a:xfrm>
              <a:off x="52407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7" name="pl1697"/>
            <p:cNvSpPr/>
            <p:nvPr/>
          </p:nvSpPr>
          <p:spPr>
            <a:xfrm>
              <a:off x="65324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8" name="pl1698"/>
            <p:cNvSpPr/>
            <p:nvPr/>
          </p:nvSpPr>
          <p:spPr>
            <a:xfrm>
              <a:off x="67476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9" name="pl1699"/>
            <p:cNvSpPr/>
            <p:nvPr/>
          </p:nvSpPr>
          <p:spPr>
            <a:xfrm>
              <a:off x="69629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0" name="pl1700"/>
            <p:cNvSpPr/>
            <p:nvPr/>
          </p:nvSpPr>
          <p:spPr>
            <a:xfrm>
              <a:off x="71782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1" name="pl1701"/>
            <p:cNvSpPr/>
            <p:nvPr/>
          </p:nvSpPr>
          <p:spPr>
            <a:xfrm>
              <a:off x="73935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2" name="pl1702"/>
            <p:cNvSpPr/>
            <p:nvPr/>
          </p:nvSpPr>
          <p:spPr>
            <a:xfrm>
              <a:off x="52407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3" name="pl1703"/>
            <p:cNvSpPr/>
            <p:nvPr/>
          </p:nvSpPr>
          <p:spPr>
            <a:xfrm>
              <a:off x="65324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4" name="pl1704"/>
            <p:cNvSpPr/>
            <p:nvPr/>
          </p:nvSpPr>
          <p:spPr>
            <a:xfrm>
              <a:off x="67476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5" name="pl1705"/>
            <p:cNvSpPr/>
            <p:nvPr/>
          </p:nvSpPr>
          <p:spPr>
            <a:xfrm>
              <a:off x="69629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6" name="pl1706"/>
            <p:cNvSpPr/>
            <p:nvPr/>
          </p:nvSpPr>
          <p:spPr>
            <a:xfrm>
              <a:off x="71782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7" name="pl1707"/>
            <p:cNvSpPr/>
            <p:nvPr/>
          </p:nvSpPr>
          <p:spPr>
            <a:xfrm>
              <a:off x="73935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8" name="tx1708"/>
            <p:cNvSpPr/>
            <p:nvPr/>
          </p:nvSpPr>
          <p:spPr>
            <a:xfrm>
              <a:off x="520964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09" name="tx1709"/>
            <p:cNvSpPr/>
            <p:nvPr/>
          </p:nvSpPr>
          <p:spPr>
            <a:xfrm>
              <a:off x="64702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10" name="tx1710"/>
            <p:cNvSpPr/>
            <p:nvPr/>
          </p:nvSpPr>
          <p:spPr>
            <a:xfrm>
              <a:off x="66855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11" name="tx1711"/>
            <p:cNvSpPr/>
            <p:nvPr/>
          </p:nvSpPr>
          <p:spPr>
            <a:xfrm>
              <a:off x="69008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12" name="tx1712"/>
            <p:cNvSpPr/>
            <p:nvPr/>
          </p:nvSpPr>
          <p:spPr>
            <a:xfrm>
              <a:off x="71160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13" name="tx1713"/>
            <p:cNvSpPr/>
            <p:nvPr/>
          </p:nvSpPr>
          <p:spPr>
            <a:xfrm>
              <a:off x="73002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14" name="tx1714"/>
            <p:cNvSpPr/>
            <p:nvPr/>
          </p:nvSpPr>
          <p:spPr>
            <a:xfrm>
              <a:off x="1898429" y="399578"/>
              <a:ext cx="3503577"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MENA, 2000-2025</a:t>
              </a:r>
            </a:p>
          </p:txBody>
        </p:sp>
        <p:sp>
          <p:nvSpPr>
            <p:cNvPr id="1715" name="tx171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6" name="tx1716"/>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898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2039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8565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61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2250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0877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1828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354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49646"/>
              <a:ext cx="3434519" cy="602534"/>
            </a:xfrm>
            <a:custGeom>
              <a:avLst/>
              <a:gdLst/>
              <a:ahLst/>
              <a:cxnLst/>
              <a:rect l="0" t="0" r="0" b="0"/>
              <a:pathLst>
                <a:path w="3434519" h="602534">
                  <a:moveTo>
                    <a:pt x="0" y="100422"/>
                  </a:moveTo>
                  <a:lnTo>
                    <a:pt x="137380" y="133896"/>
                  </a:lnTo>
                  <a:lnTo>
                    <a:pt x="274761" y="100422"/>
                  </a:lnTo>
                  <a:lnTo>
                    <a:pt x="412142" y="66948"/>
                  </a:lnTo>
                  <a:lnTo>
                    <a:pt x="549523" y="33474"/>
                  </a:lnTo>
                  <a:lnTo>
                    <a:pt x="686903" y="0"/>
                  </a:lnTo>
                  <a:lnTo>
                    <a:pt x="824284" y="33474"/>
                  </a:lnTo>
                  <a:lnTo>
                    <a:pt x="961665" y="33474"/>
                  </a:lnTo>
                  <a:lnTo>
                    <a:pt x="1099046" y="66948"/>
                  </a:lnTo>
                  <a:lnTo>
                    <a:pt x="1236427" y="0"/>
                  </a:lnTo>
                  <a:lnTo>
                    <a:pt x="1373807" y="33474"/>
                  </a:lnTo>
                  <a:lnTo>
                    <a:pt x="1511188" y="33474"/>
                  </a:lnTo>
                  <a:lnTo>
                    <a:pt x="1648569" y="33474"/>
                  </a:lnTo>
                  <a:lnTo>
                    <a:pt x="1785950" y="133896"/>
                  </a:lnTo>
                  <a:lnTo>
                    <a:pt x="1923331" y="167370"/>
                  </a:lnTo>
                  <a:lnTo>
                    <a:pt x="2060711" y="133896"/>
                  </a:lnTo>
                  <a:lnTo>
                    <a:pt x="2198092" y="167370"/>
                  </a:lnTo>
                  <a:lnTo>
                    <a:pt x="2335473" y="301267"/>
                  </a:lnTo>
                  <a:lnTo>
                    <a:pt x="2472854" y="267793"/>
                  </a:lnTo>
                  <a:lnTo>
                    <a:pt x="2610235" y="468638"/>
                  </a:lnTo>
                  <a:lnTo>
                    <a:pt x="2747615" y="569060"/>
                  </a:lnTo>
                  <a:lnTo>
                    <a:pt x="2884996" y="602534"/>
                  </a:lnTo>
                  <a:lnTo>
                    <a:pt x="3022377" y="502112"/>
                  </a:lnTo>
                  <a:lnTo>
                    <a:pt x="3159758" y="401689"/>
                  </a:lnTo>
                  <a:lnTo>
                    <a:pt x="3297139" y="368215"/>
                  </a:lnTo>
                  <a:lnTo>
                    <a:pt x="3434519" y="368215"/>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2016594"/>
              <a:ext cx="3434519" cy="1071173"/>
            </a:xfrm>
            <a:custGeom>
              <a:avLst/>
              <a:gdLst/>
              <a:ahLst/>
              <a:cxnLst/>
              <a:rect l="0" t="0" r="0" b="0"/>
              <a:pathLst>
                <a:path w="3434519" h="1071173">
                  <a:moveTo>
                    <a:pt x="0" y="1071173"/>
                  </a:moveTo>
                  <a:lnTo>
                    <a:pt x="137380" y="1004224"/>
                  </a:lnTo>
                  <a:lnTo>
                    <a:pt x="274761" y="1004224"/>
                  </a:lnTo>
                  <a:lnTo>
                    <a:pt x="412142" y="937276"/>
                  </a:lnTo>
                  <a:lnTo>
                    <a:pt x="549523" y="836853"/>
                  </a:lnTo>
                  <a:lnTo>
                    <a:pt x="686903" y="803379"/>
                  </a:lnTo>
                  <a:lnTo>
                    <a:pt x="824284" y="836853"/>
                  </a:lnTo>
                  <a:lnTo>
                    <a:pt x="961665" y="870328"/>
                  </a:lnTo>
                  <a:lnTo>
                    <a:pt x="1099046" y="736431"/>
                  </a:lnTo>
                  <a:lnTo>
                    <a:pt x="1236427" y="636008"/>
                  </a:lnTo>
                  <a:lnTo>
                    <a:pt x="1373807" y="535586"/>
                  </a:lnTo>
                  <a:lnTo>
                    <a:pt x="1511188" y="401689"/>
                  </a:lnTo>
                  <a:lnTo>
                    <a:pt x="1648569" y="401689"/>
                  </a:lnTo>
                  <a:lnTo>
                    <a:pt x="1785950" y="368215"/>
                  </a:lnTo>
                  <a:lnTo>
                    <a:pt x="1923331" y="301267"/>
                  </a:lnTo>
                  <a:lnTo>
                    <a:pt x="2060711" y="234319"/>
                  </a:lnTo>
                  <a:lnTo>
                    <a:pt x="2198092" y="200844"/>
                  </a:lnTo>
                  <a:lnTo>
                    <a:pt x="2335473" y="167370"/>
                  </a:lnTo>
                  <a:lnTo>
                    <a:pt x="2472854" y="133896"/>
                  </a:lnTo>
                  <a:lnTo>
                    <a:pt x="2610235" y="100422"/>
                  </a:lnTo>
                  <a:lnTo>
                    <a:pt x="2747615" y="267793"/>
                  </a:lnTo>
                  <a:lnTo>
                    <a:pt x="2884996" y="234319"/>
                  </a:lnTo>
                  <a:lnTo>
                    <a:pt x="3022377" y="33474"/>
                  </a:lnTo>
                  <a:lnTo>
                    <a:pt x="3159758" y="6694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40651" cap="flat">
              <a:solidFill>
                <a:srgbClr val="6A1E74">
                  <a:alpha val="100000"/>
                </a:srgbClr>
              </a:solidFill>
              <a:prstDash val="solid"/>
              <a:round/>
            </a:ln>
          </p:spPr>
          <p:txBody>
            <a:bodyPr/>
            <a:lstStyle/>
            <a:p>
              <a:endParaRPr/>
            </a:p>
          </p:txBody>
        </p:sp>
        <p:sp>
          <p:nvSpPr>
            <p:cNvPr id="33" name="tx33"/>
            <p:cNvSpPr/>
            <p:nvPr/>
          </p:nvSpPr>
          <p:spPr>
            <a:xfrm>
              <a:off x="1022520" y="20450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 name="tx34"/>
            <p:cNvSpPr/>
            <p:nvPr/>
          </p:nvSpPr>
          <p:spPr>
            <a:xfrm>
              <a:off x="1709424" y="19781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 name="tx35"/>
            <p:cNvSpPr/>
            <p:nvPr/>
          </p:nvSpPr>
          <p:spPr>
            <a:xfrm>
              <a:off x="2396328" y="1877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 name="tx36"/>
            <p:cNvSpPr/>
            <p:nvPr/>
          </p:nvSpPr>
          <p:spPr>
            <a:xfrm>
              <a:off x="3083232" y="19781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 name="tx37"/>
            <p:cNvSpPr/>
            <p:nvPr/>
          </p:nvSpPr>
          <p:spPr>
            <a:xfrm>
              <a:off x="3632755" y="1944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 name="tx38"/>
            <p:cNvSpPr/>
            <p:nvPr/>
          </p:nvSpPr>
          <p:spPr>
            <a:xfrm>
              <a:off x="4457040" y="21454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9" name="tx39"/>
            <p:cNvSpPr/>
            <p:nvPr/>
          </p:nvSpPr>
          <p:spPr>
            <a:xfrm>
              <a:off x="707191" y="370987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37513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403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7090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3616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6" name="pl56"/>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7" name="pl57"/>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601408" y="1405107"/>
              <a:ext cx="2397323"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MENA, 2000-2025</a:t>
              </a:r>
            </a:p>
          </p:txBody>
        </p:sp>
        <p:sp>
          <p:nvSpPr>
            <p:cNvPr id="69" name="pl69"/>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40651" cap="flat">
              <a:solidFill>
                <a:srgbClr val="6A1E74">
                  <a:alpha val="100000"/>
                </a:srgbClr>
              </a:solidFill>
              <a:prstDash val="solid"/>
              <a:round/>
            </a:ln>
          </p:spPr>
          <p:txBody>
            <a:bodyPr/>
            <a:lstStyle/>
            <a:p>
              <a:endParaRPr/>
            </a:p>
          </p:txBody>
        </p:sp>
        <p:sp>
          <p:nvSpPr>
            <p:cNvPr id="95" name="tx95"/>
            <p:cNvSpPr/>
            <p:nvPr/>
          </p:nvSpPr>
          <p:spPr>
            <a:xfrm>
              <a:off x="5350381" y="231088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6" name="tx96"/>
            <p:cNvSpPr/>
            <p:nvPr/>
          </p:nvSpPr>
          <p:spPr>
            <a:xfrm>
              <a:off x="6037285"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6742239" y="20939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7411093"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4419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01" name="tx101"/>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7" name="pl11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29" name="pl129"/>
            <p:cNvSpPr/>
            <p:nvPr/>
          </p:nvSpPr>
          <p:spPr>
            <a:xfrm>
              <a:off x="207875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67831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27786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87741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8476969"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287853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47808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607764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767719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rc142"/>
            <p:cNvSpPr/>
            <p:nvPr/>
          </p:nvSpPr>
          <p:spPr>
            <a:xfrm>
              <a:off x="1278981" y="5796461"/>
              <a:ext cx="4158837" cy="100422"/>
            </a:xfrm>
            <a:prstGeom prst="rect">
              <a:avLst/>
            </a:prstGeom>
            <a:solidFill>
              <a:srgbClr val="6A1E74">
                <a:alpha val="80000"/>
              </a:srgbClr>
            </a:solidFill>
          </p:spPr>
          <p:txBody>
            <a:bodyPr/>
            <a:lstStyle/>
            <a:p>
              <a:endParaRPr/>
            </a:p>
          </p:txBody>
        </p:sp>
        <p:sp>
          <p:nvSpPr>
            <p:cNvPr id="143" name="rc143"/>
            <p:cNvSpPr/>
            <p:nvPr/>
          </p:nvSpPr>
          <p:spPr>
            <a:xfrm>
              <a:off x="1278981" y="5670933"/>
              <a:ext cx="7357943" cy="100422"/>
            </a:xfrm>
            <a:prstGeom prst="rect">
              <a:avLst/>
            </a:prstGeom>
            <a:solidFill>
              <a:srgbClr val="6A1E74">
                <a:alpha val="80000"/>
              </a:srgbClr>
            </a:solidFill>
          </p:spPr>
          <p:txBody>
            <a:bodyPr/>
            <a:lstStyle/>
            <a:p>
              <a:endParaRPr/>
            </a:p>
          </p:txBody>
        </p:sp>
        <p:sp>
          <p:nvSpPr>
            <p:cNvPr id="144" name="rc144"/>
            <p:cNvSpPr/>
            <p:nvPr/>
          </p:nvSpPr>
          <p:spPr>
            <a:xfrm>
              <a:off x="1278981" y="5545405"/>
              <a:ext cx="6398211" cy="100422"/>
            </a:xfrm>
            <a:prstGeom prst="rect">
              <a:avLst/>
            </a:prstGeom>
            <a:solidFill>
              <a:srgbClr val="6A1E74">
                <a:alpha val="80000"/>
              </a:srgbClr>
            </a:solidFill>
          </p:spPr>
          <p:txBody>
            <a:bodyPr/>
            <a:lstStyle/>
            <a:p>
              <a:endParaRPr/>
            </a:p>
          </p:txBody>
        </p:sp>
        <p:sp>
          <p:nvSpPr>
            <p:cNvPr id="145" name="tx145"/>
            <p:cNvSpPr/>
            <p:nvPr/>
          </p:nvSpPr>
          <p:spPr>
            <a:xfrm>
              <a:off x="5513167" y="58061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46" name="tx146"/>
            <p:cNvSpPr/>
            <p:nvPr/>
          </p:nvSpPr>
          <p:spPr>
            <a:xfrm>
              <a:off x="8712273" y="568065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47" name="tx147"/>
            <p:cNvSpPr/>
            <p:nvPr/>
          </p:nvSpPr>
          <p:spPr>
            <a:xfrm>
              <a:off x="7707337" y="55564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8" name="tx148"/>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9" name="tx149"/>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0" name="tx150"/>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1" name="tx151"/>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52" name="tx152"/>
            <p:cNvSpPr/>
            <p:nvPr/>
          </p:nvSpPr>
          <p:spPr>
            <a:xfrm>
              <a:off x="270198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53" name="tx153"/>
            <p:cNvSpPr/>
            <p:nvPr/>
          </p:nvSpPr>
          <p:spPr>
            <a:xfrm>
              <a:off x="4301539"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4" name="tx154"/>
            <p:cNvSpPr/>
            <p:nvPr/>
          </p:nvSpPr>
          <p:spPr>
            <a:xfrm>
              <a:off x="5901092"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55" name="tx155"/>
            <p:cNvSpPr/>
            <p:nvPr/>
          </p:nvSpPr>
          <p:spPr>
            <a:xfrm>
              <a:off x="7500645"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56" name="tx156"/>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7" name="tx157"/>
            <p:cNvSpPr/>
            <p:nvPr/>
          </p:nvSpPr>
          <p:spPr>
            <a:xfrm>
              <a:off x="911084" y="5286106"/>
              <a:ext cx="3532435"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MENA</a:t>
              </a:r>
            </a:p>
          </p:txBody>
        </p:sp>
        <p:sp>
          <p:nvSpPr>
            <p:cNvPr id="158" name="tx15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MENA ranked number 5 out of 7 UNICEF regions, with DTP3 coverage of 83%.
DTP3 coverage (83%) was 6 percentage points lower than in 2019 (89%).
This equates to 2 million undervaccinated children in 2025 compared to 1.3 million undervaccinated children in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63" name="Group 162"/>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40651" cap="flat">
              <a:solidFill>
                <a:srgbClr val="6A1E74">
                  <a:alpha val="100000"/>
                </a:srgbClr>
              </a:solidFill>
              <a:prstDash val="solid"/>
              <a:round/>
            </a:ln>
          </p:spPr>
          <p:txBody>
            <a:bodyPr/>
            <a:lstStyle/>
            <a:p>
              <a:endParaRPr/>
            </a:p>
          </p:txBody>
        </p:sp>
        <p:sp>
          <p:nvSpPr>
            <p:cNvPr id="27" name="tx27"/>
            <p:cNvSpPr/>
            <p:nvPr/>
          </p:nvSpPr>
          <p:spPr>
            <a:xfrm>
              <a:off x="1022520"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 name="tx28"/>
            <p:cNvSpPr/>
            <p:nvPr/>
          </p:nvSpPr>
          <p:spPr>
            <a:xfrm>
              <a:off x="1513166"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9" name="tx29"/>
            <p:cNvSpPr/>
            <p:nvPr/>
          </p:nvSpPr>
          <p:spPr>
            <a:xfrm>
              <a:off x="2003812"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 name="tx30"/>
            <p:cNvSpPr/>
            <p:nvPr/>
          </p:nvSpPr>
          <p:spPr>
            <a:xfrm>
              <a:off x="2494457"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 name="tx31"/>
            <p:cNvSpPr/>
            <p:nvPr/>
          </p:nvSpPr>
          <p:spPr>
            <a:xfrm>
              <a:off x="2985103" y="2288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 name="tx32"/>
            <p:cNvSpPr/>
            <p:nvPr/>
          </p:nvSpPr>
          <p:spPr>
            <a:xfrm>
              <a:off x="3475749" y="25418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 name="tx33"/>
            <p:cNvSpPr/>
            <p:nvPr/>
          </p:nvSpPr>
          <p:spPr>
            <a:xfrm>
              <a:off x="3966394" y="2643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4" name="tx34"/>
            <p:cNvSpPr/>
            <p:nvPr/>
          </p:nvSpPr>
          <p:spPr>
            <a:xfrm>
              <a:off x="4457040" y="244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28688" y="4697660"/>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51" name="pl51"/>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01408" y="1405107"/>
              <a:ext cx="2397323"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MENA,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40651" cap="flat">
              <a:solidFill>
                <a:srgbClr val="6A1E74">
                  <a:alpha val="100000"/>
                </a:srgbClr>
              </a:solidFill>
              <a:prstDash val="solid"/>
              <a:round/>
            </a:ln>
          </p:spPr>
          <p:txBody>
            <a:bodyPr/>
            <a:lstStyle/>
            <a:p>
              <a:endParaRPr/>
            </a:p>
          </p:txBody>
        </p:sp>
        <p:sp>
          <p:nvSpPr>
            <p:cNvPr id="82" name="tx82"/>
            <p:cNvSpPr/>
            <p:nvPr/>
          </p:nvSpPr>
          <p:spPr>
            <a:xfrm>
              <a:off x="5368431"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5" name="tx85"/>
            <p:cNvSpPr/>
            <p:nvPr/>
          </p:nvSpPr>
          <p:spPr>
            <a:xfrm>
              <a:off x="6822318"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6" name="tx86"/>
            <p:cNvSpPr/>
            <p:nvPr/>
          </p:nvSpPr>
          <p:spPr>
            <a:xfrm>
              <a:off x="7312964" y="271169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7803609" y="334617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8" name="tx88"/>
            <p:cNvSpPr/>
            <p:nvPr/>
          </p:nvSpPr>
          <p:spPr>
            <a:xfrm>
              <a:off x="8264110" y="359995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9" name="tx89"/>
            <p:cNvSpPr/>
            <p:nvPr/>
          </p:nvSpPr>
          <p:spPr>
            <a:xfrm>
              <a:off x="8784901" y="309240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266656"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2" name="pl102"/>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3" name="pl103"/>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4" name="pl104"/>
            <p:cNvSpPr/>
            <p:nvPr/>
          </p:nvSpPr>
          <p:spPr>
            <a:xfrm>
              <a:off x="7144453" y="4697660"/>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05" name="pl105"/>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15" name="pl115"/>
            <p:cNvSpPr/>
            <p:nvPr/>
          </p:nvSpPr>
          <p:spPr>
            <a:xfrm>
              <a:off x="207875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367831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527786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687741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8476969"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287853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447808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607764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67719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rc128"/>
            <p:cNvSpPr/>
            <p:nvPr/>
          </p:nvSpPr>
          <p:spPr>
            <a:xfrm>
              <a:off x="1278981" y="5795103"/>
              <a:ext cx="4158837" cy="101509"/>
            </a:xfrm>
            <a:prstGeom prst="rect">
              <a:avLst/>
            </a:prstGeom>
            <a:solidFill>
              <a:srgbClr val="6A1E74">
                <a:alpha val="80000"/>
              </a:srgbClr>
            </a:solidFill>
          </p:spPr>
          <p:txBody>
            <a:bodyPr/>
            <a:lstStyle/>
            <a:p>
              <a:endParaRPr/>
            </a:p>
          </p:txBody>
        </p:sp>
        <p:sp>
          <p:nvSpPr>
            <p:cNvPr id="129" name="rc129"/>
            <p:cNvSpPr/>
            <p:nvPr/>
          </p:nvSpPr>
          <p:spPr>
            <a:xfrm>
              <a:off x="1278981" y="5668216"/>
              <a:ext cx="7357943" cy="101509"/>
            </a:xfrm>
            <a:prstGeom prst="rect">
              <a:avLst/>
            </a:prstGeom>
            <a:solidFill>
              <a:srgbClr val="6A1E74">
                <a:alpha val="80000"/>
              </a:srgbClr>
            </a:solidFill>
          </p:spPr>
          <p:txBody>
            <a:bodyPr/>
            <a:lstStyle/>
            <a:p>
              <a:endParaRPr/>
            </a:p>
          </p:txBody>
        </p:sp>
        <p:sp>
          <p:nvSpPr>
            <p:cNvPr id="130" name="rc130"/>
            <p:cNvSpPr/>
            <p:nvPr/>
          </p:nvSpPr>
          <p:spPr>
            <a:xfrm>
              <a:off x="1278981" y="5541330"/>
              <a:ext cx="6398211" cy="101509"/>
            </a:xfrm>
            <a:prstGeom prst="rect">
              <a:avLst/>
            </a:prstGeom>
            <a:solidFill>
              <a:srgbClr val="6A1E74">
                <a:alpha val="80000"/>
              </a:srgbClr>
            </a:solidFill>
          </p:spPr>
          <p:txBody>
            <a:bodyPr/>
            <a:lstStyle/>
            <a:p>
              <a:endParaRPr/>
            </a:p>
          </p:txBody>
        </p:sp>
        <p:sp>
          <p:nvSpPr>
            <p:cNvPr id="131" name="tx131"/>
            <p:cNvSpPr/>
            <p:nvPr/>
          </p:nvSpPr>
          <p:spPr>
            <a:xfrm>
              <a:off x="5513167" y="5805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2" name="tx132"/>
            <p:cNvSpPr/>
            <p:nvPr/>
          </p:nvSpPr>
          <p:spPr>
            <a:xfrm>
              <a:off x="8712273" y="56784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33" name="tx133"/>
            <p:cNvSpPr/>
            <p:nvPr/>
          </p:nvSpPr>
          <p:spPr>
            <a:xfrm>
              <a:off x="7707337" y="55529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34" name="tx134"/>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5" name="tx135"/>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6" name="tx136"/>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7" name="tx137"/>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8" name="tx138"/>
            <p:cNvSpPr/>
            <p:nvPr/>
          </p:nvSpPr>
          <p:spPr>
            <a:xfrm>
              <a:off x="270198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9" name="tx139"/>
            <p:cNvSpPr/>
            <p:nvPr/>
          </p:nvSpPr>
          <p:spPr>
            <a:xfrm>
              <a:off x="4301539"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40" name="tx140"/>
            <p:cNvSpPr/>
            <p:nvPr/>
          </p:nvSpPr>
          <p:spPr>
            <a:xfrm>
              <a:off x="5901092"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41" name="tx141"/>
            <p:cNvSpPr/>
            <p:nvPr/>
          </p:nvSpPr>
          <p:spPr>
            <a:xfrm>
              <a:off x="7500645"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42" name="tx142"/>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3" name="tx143"/>
            <p:cNvSpPr/>
            <p:nvPr/>
          </p:nvSpPr>
          <p:spPr>
            <a:xfrm>
              <a:off x="911084" y="5281760"/>
              <a:ext cx="3532435"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MENA</a:t>
              </a:r>
            </a:p>
          </p:txBody>
        </p:sp>
        <p:sp>
          <p:nvSpPr>
            <p:cNvPr id="144" name="tx144"/>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6" name="tx146"/>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MENA ranked number 5 out of 7 UNICEF regions, with DTP3 coverage of 83%.
DTP3 coverage (83%) was 6 percentage points lower than in 2019 (89%).
This equates to 2 million undervaccinated children in 2025 compared to 1.3 million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49" name="Group 148"/>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MENA, 3 out of 20 (15%) countries had DTP3 coverage below 70% in 2025. These are Lebanon, Syria, and Yemen.
These countries account for approximately 2 million (18%) of the total annual cohort of surviving infants in the region.
There were 14 (70%) countries that achieved DTP3 of 90% or higher, accounting for 6.5 million (57%)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14 countries achieved at least 90% DTP3 coverage, while 3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1607770" cy="1049819"/>
            </a:xfrm>
            <a:prstGeom prst="rect">
              <a:avLst/>
            </a:prstGeom>
            <a:solidFill>
              <a:srgbClr val="EBEBEB">
                <a:alpha val="100000"/>
              </a:srgbClr>
            </a:solidFill>
          </p:spPr>
          <p:txBody>
            <a:bodyPr/>
            <a:lstStyle/>
            <a:p>
              <a:endParaRPr/>
            </a:p>
          </p:txBody>
        </p:sp>
        <p:sp>
          <p:nvSpPr>
            <p:cNvPr id="6" name="pl6"/>
            <p:cNvSpPr/>
            <p:nvPr/>
          </p:nvSpPr>
          <p:spPr>
            <a:xfrm>
              <a:off x="757200" y="18938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616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33895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0615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755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4776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2002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266820"/>
              <a:ext cx="1461609" cy="188656"/>
            </a:xfrm>
            <a:custGeom>
              <a:avLst/>
              <a:gdLst/>
              <a:ahLst/>
              <a:cxnLst/>
              <a:rect l="0" t="0" r="0" b="0"/>
              <a:pathLst>
                <a:path w="1461609" h="188656">
                  <a:moveTo>
                    <a:pt x="0" y="33292"/>
                  </a:moveTo>
                  <a:lnTo>
                    <a:pt x="208801" y="66584"/>
                  </a:lnTo>
                  <a:lnTo>
                    <a:pt x="417602" y="110974"/>
                  </a:lnTo>
                  <a:lnTo>
                    <a:pt x="626404" y="144267"/>
                  </a:lnTo>
                  <a:lnTo>
                    <a:pt x="835205" y="188656"/>
                  </a:lnTo>
                  <a:lnTo>
                    <a:pt x="1044007" y="22194"/>
                  </a:lnTo>
                  <a:lnTo>
                    <a:pt x="1252808" y="22194"/>
                  </a:lnTo>
                  <a:lnTo>
                    <a:pt x="1461609" y="0"/>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266820"/>
              <a:ext cx="1461609" cy="188656"/>
            </a:xfrm>
            <a:custGeom>
              <a:avLst/>
              <a:gdLst/>
              <a:ahLst/>
              <a:cxnLst/>
              <a:rect l="0" t="0" r="0" b="0"/>
              <a:pathLst>
                <a:path w="1461609" h="188656">
                  <a:moveTo>
                    <a:pt x="0" y="33292"/>
                  </a:moveTo>
                  <a:lnTo>
                    <a:pt x="208801" y="66584"/>
                  </a:lnTo>
                  <a:lnTo>
                    <a:pt x="417602" y="110974"/>
                  </a:lnTo>
                  <a:lnTo>
                    <a:pt x="626404" y="144267"/>
                  </a:lnTo>
                  <a:lnTo>
                    <a:pt x="835205" y="188656"/>
                  </a:lnTo>
                  <a:lnTo>
                    <a:pt x="1044007" y="22194"/>
                  </a:lnTo>
                  <a:lnTo>
                    <a:pt x="1252808" y="22194"/>
                  </a:lnTo>
                  <a:lnTo>
                    <a:pt x="1461609" y="0"/>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266820"/>
              <a:ext cx="1461609" cy="188656"/>
            </a:xfrm>
            <a:custGeom>
              <a:avLst/>
              <a:gdLst/>
              <a:ahLst/>
              <a:cxnLst/>
              <a:rect l="0" t="0" r="0" b="0"/>
              <a:pathLst>
                <a:path w="1461609" h="188656">
                  <a:moveTo>
                    <a:pt x="0" y="33292"/>
                  </a:moveTo>
                  <a:lnTo>
                    <a:pt x="208801" y="66584"/>
                  </a:lnTo>
                  <a:lnTo>
                    <a:pt x="417602" y="110974"/>
                  </a:lnTo>
                  <a:lnTo>
                    <a:pt x="626404" y="144267"/>
                  </a:lnTo>
                  <a:lnTo>
                    <a:pt x="835205" y="188656"/>
                  </a:lnTo>
                  <a:lnTo>
                    <a:pt x="1044007" y="22194"/>
                  </a:lnTo>
                  <a:lnTo>
                    <a:pt x="1252808" y="22194"/>
                  </a:lnTo>
                  <a:lnTo>
                    <a:pt x="1461609" y="0"/>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266820"/>
              <a:ext cx="1461609" cy="188656"/>
            </a:xfrm>
            <a:custGeom>
              <a:avLst/>
              <a:gdLst/>
              <a:ahLst/>
              <a:cxnLst/>
              <a:rect l="0" t="0" r="0" b="0"/>
              <a:pathLst>
                <a:path w="1461609" h="188656">
                  <a:moveTo>
                    <a:pt x="0" y="33292"/>
                  </a:moveTo>
                  <a:lnTo>
                    <a:pt x="208801" y="66584"/>
                  </a:lnTo>
                  <a:lnTo>
                    <a:pt x="417602" y="110974"/>
                  </a:lnTo>
                  <a:lnTo>
                    <a:pt x="626404" y="144267"/>
                  </a:lnTo>
                  <a:lnTo>
                    <a:pt x="835205" y="188656"/>
                  </a:lnTo>
                  <a:lnTo>
                    <a:pt x="1044007" y="22194"/>
                  </a:lnTo>
                  <a:lnTo>
                    <a:pt x="1252808" y="22194"/>
                  </a:lnTo>
                  <a:lnTo>
                    <a:pt x="1461609" y="0"/>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119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9" name="tx29"/>
            <p:cNvSpPr/>
            <p:nvPr/>
          </p:nvSpPr>
          <p:spPr>
            <a:xfrm>
              <a:off x="978792" y="1153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 name="tx30"/>
            <p:cNvSpPr/>
            <p:nvPr/>
          </p:nvSpPr>
          <p:spPr>
            <a:xfrm>
              <a:off x="1187593" y="11976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 name="tx31"/>
            <p:cNvSpPr/>
            <p:nvPr/>
          </p:nvSpPr>
          <p:spPr>
            <a:xfrm>
              <a:off x="1396395" y="1230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2" name="tx32"/>
            <p:cNvSpPr/>
            <p:nvPr/>
          </p:nvSpPr>
          <p:spPr>
            <a:xfrm>
              <a:off x="1605196" y="127800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 name="tx33"/>
            <p:cNvSpPr/>
            <p:nvPr/>
          </p:nvSpPr>
          <p:spPr>
            <a:xfrm>
              <a:off x="1813998" y="11088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 name="tx34"/>
            <p:cNvSpPr/>
            <p:nvPr/>
          </p:nvSpPr>
          <p:spPr>
            <a:xfrm>
              <a:off x="2022799" y="11088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2231601" y="1086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6" name="rc36"/>
            <p:cNvSpPr/>
            <p:nvPr/>
          </p:nvSpPr>
          <p:spPr>
            <a:xfrm>
              <a:off x="757200" y="2209351"/>
              <a:ext cx="1607770" cy="1049819"/>
            </a:xfrm>
            <a:prstGeom prst="rect">
              <a:avLst/>
            </a:prstGeom>
            <a:solidFill>
              <a:srgbClr val="EBEBEB">
                <a:alpha val="100000"/>
              </a:srgbClr>
            </a:solidFill>
          </p:spPr>
          <p:txBody>
            <a:bodyPr/>
            <a:lstStyle/>
            <a:p>
              <a:endParaRPr/>
            </a:p>
          </p:txBody>
        </p:sp>
        <p:sp>
          <p:nvSpPr>
            <p:cNvPr id="37" name="pl37"/>
            <p:cNvSpPr/>
            <p:nvPr/>
          </p:nvSpPr>
          <p:spPr>
            <a:xfrm>
              <a:off x="757200" y="32280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9506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6732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3957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0893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8119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5345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612189"/>
              <a:ext cx="1461609" cy="210851"/>
            </a:xfrm>
            <a:custGeom>
              <a:avLst/>
              <a:gdLst/>
              <a:ahLst/>
              <a:cxnLst/>
              <a:rect l="0" t="0" r="0" b="0"/>
              <a:pathLst>
                <a:path w="1461609" h="210851">
                  <a:moveTo>
                    <a:pt x="0" y="77682"/>
                  </a:moveTo>
                  <a:lnTo>
                    <a:pt x="208801" y="99877"/>
                  </a:lnTo>
                  <a:lnTo>
                    <a:pt x="417602" y="210851"/>
                  </a:lnTo>
                  <a:lnTo>
                    <a:pt x="626404" y="166461"/>
                  </a:lnTo>
                  <a:lnTo>
                    <a:pt x="835205" y="0"/>
                  </a:lnTo>
                  <a:lnTo>
                    <a:pt x="1044007" y="22194"/>
                  </a:lnTo>
                  <a:lnTo>
                    <a:pt x="1252808" y="33292"/>
                  </a:lnTo>
                  <a:lnTo>
                    <a:pt x="1461609" y="99877"/>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612189"/>
              <a:ext cx="1461609" cy="210851"/>
            </a:xfrm>
            <a:custGeom>
              <a:avLst/>
              <a:gdLst/>
              <a:ahLst/>
              <a:cxnLst/>
              <a:rect l="0" t="0" r="0" b="0"/>
              <a:pathLst>
                <a:path w="1461609" h="210851">
                  <a:moveTo>
                    <a:pt x="0" y="77682"/>
                  </a:moveTo>
                  <a:lnTo>
                    <a:pt x="208801" y="99877"/>
                  </a:lnTo>
                  <a:lnTo>
                    <a:pt x="417602" y="210851"/>
                  </a:lnTo>
                  <a:lnTo>
                    <a:pt x="626404" y="166461"/>
                  </a:lnTo>
                  <a:lnTo>
                    <a:pt x="835205" y="0"/>
                  </a:lnTo>
                  <a:lnTo>
                    <a:pt x="1044007" y="22194"/>
                  </a:lnTo>
                  <a:lnTo>
                    <a:pt x="1252808" y="33292"/>
                  </a:lnTo>
                  <a:lnTo>
                    <a:pt x="1461609" y="99877"/>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612189"/>
              <a:ext cx="1461609" cy="210851"/>
            </a:xfrm>
            <a:custGeom>
              <a:avLst/>
              <a:gdLst/>
              <a:ahLst/>
              <a:cxnLst/>
              <a:rect l="0" t="0" r="0" b="0"/>
              <a:pathLst>
                <a:path w="1461609" h="210851">
                  <a:moveTo>
                    <a:pt x="0" y="77682"/>
                  </a:moveTo>
                  <a:lnTo>
                    <a:pt x="208801" y="99877"/>
                  </a:lnTo>
                  <a:lnTo>
                    <a:pt x="417602" y="210851"/>
                  </a:lnTo>
                  <a:lnTo>
                    <a:pt x="626404" y="166461"/>
                  </a:lnTo>
                  <a:lnTo>
                    <a:pt x="835205" y="0"/>
                  </a:lnTo>
                  <a:lnTo>
                    <a:pt x="1044007" y="22194"/>
                  </a:lnTo>
                  <a:lnTo>
                    <a:pt x="1252808" y="33292"/>
                  </a:lnTo>
                  <a:lnTo>
                    <a:pt x="1461609" y="99877"/>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612189"/>
              <a:ext cx="1461609" cy="210851"/>
            </a:xfrm>
            <a:custGeom>
              <a:avLst/>
              <a:gdLst/>
              <a:ahLst/>
              <a:cxnLst/>
              <a:rect l="0" t="0" r="0" b="0"/>
              <a:pathLst>
                <a:path w="1461609" h="210851">
                  <a:moveTo>
                    <a:pt x="0" y="77682"/>
                  </a:moveTo>
                  <a:lnTo>
                    <a:pt x="208801" y="99877"/>
                  </a:lnTo>
                  <a:lnTo>
                    <a:pt x="417602" y="210851"/>
                  </a:lnTo>
                  <a:lnTo>
                    <a:pt x="626404" y="166461"/>
                  </a:lnTo>
                  <a:lnTo>
                    <a:pt x="835205" y="0"/>
                  </a:lnTo>
                  <a:lnTo>
                    <a:pt x="1044007" y="22194"/>
                  </a:lnTo>
                  <a:lnTo>
                    <a:pt x="1252808" y="33292"/>
                  </a:lnTo>
                  <a:lnTo>
                    <a:pt x="1461609" y="99877"/>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509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0" name="tx60"/>
            <p:cNvSpPr/>
            <p:nvPr/>
          </p:nvSpPr>
          <p:spPr>
            <a:xfrm>
              <a:off x="978792" y="25319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 name="tx61"/>
            <p:cNvSpPr/>
            <p:nvPr/>
          </p:nvSpPr>
          <p:spPr>
            <a:xfrm>
              <a:off x="1187593" y="264456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2" name="tx62"/>
            <p:cNvSpPr/>
            <p:nvPr/>
          </p:nvSpPr>
          <p:spPr>
            <a:xfrm>
              <a:off x="1396395" y="25985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3" name="tx63"/>
            <p:cNvSpPr/>
            <p:nvPr/>
          </p:nvSpPr>
          <p:spPr>
            <a:xfrm>
              <a:off x="1605196" y="2432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4" name="tx64"/>
            <p:cNvSpPr/>
            <p:nvPr/>
          </p:nvSpPr>
          <p:spPr>
            <a:xfrm>
              <a:off x="1813998" y="2454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 name="tx65"/>
            <p:cNvSpPr/>
            <p:nvPr/>
          </p:nvSpPr>
          <p:spPr>
            <a:xfrm>
              <a:off x="2022799" y="2465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6" name="tx66"/>
            <p:cNvSpPr/>
            <p:nvPr/>
          </p:nvSpPr>
          <p:spPr>
            <a:xfrm>
              <a:off x="2231601" y="25319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 name="rc67"/>
            <p:cNvSpPr/>
            <p:nvPr/>
          </p:nvSpPr>
          <p:spPr>
            <a:xfrm>
              <a:off x="757200" y="3543623"/>
              <a:ext cx="1607770" cy="1049819"/>
            </a:xfrm>
            <a:prstGeom prst="rect">
              <a:avLst/>
            </a:prstGeom>
            <a:solidFill>
              <a:srgbClr val="EBEBEB">
                <a:alpha val="100000"/>
              </a:srgbClr>
            </a:solidFill>
          </p:spPr>
          <p:txBody>
            <a:bodyPr/>
            <a:lstStyle/>
            <a:p>
              <a:endParaRPr/>
            </a:p>
          </p:txBody>
        </p:sp>
        <p:sp>
          <p:nvSpPr>
            <p:cNvPr id="68" name="pl68"/>
            <p:cNvSpPr/>
            <p:nvPr/>
          </p:nvSpPr>
          <p:spPr>
            <a:xfrm>
              <a:off x="757200" y="45623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2849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074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7300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4236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1462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8687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3879876"/>
              <a:ext cx="1461609" cy="33292"/>
            </a:xfrm>
            <a:custGeom>
              <a:avLst/>
              <a:gdLst/>
              <a:ahLst/>
              <a:cxnLst/>
              <a:rect l="0" t="0" r="0" b="0"/>
              <a:pathLst>
                <a:path w="1461609" h="33292">
                  <a:moveTo>
                    <a:pt x="0" y="0"/>
                  </a:moveTo>
                  <a:lnTo>
                    <a:pt x="208801" y="0"/>
                  </a:lnTo>
                  <a:lnTo>
                    <a:pt x="417602" y="0"/>
                  </a:lnTo>
                  <a:lnTo>
                    <a:pt x="626404" y="0"/>
                  </a:lnTo>
                  <a:lnTo>
                    <a:pt x="835205" y="11097"/>
                  </a:lnTo>
                  <a:lnTo>
                    <a:pt x="1044007" y="22194"/>
                  </a:lnTo>
                  <a:lnTo>
                    <a:pt x="1252808" y="33292"/>
                  </a:lnTo>
                  <a:lnTo>
                    <a:pt x="1461609" y="33292"/>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3879876"/>
              <a:ext cx="1461609" cy="33292"/>
            </a:xfrm>
            <a:custGeom>
              <a:avLst/>
              <a:gdLst/>
              <a:ahLst/>
              <a:cxnLst/>
              <a:rect l="0" t="0" r="0" b="0"/>
              <a:pathLst>
                <a:path w="1461609" h="33292">
                  <a:moveTo>
                    <a:pt x="0" y="0"/>
                  </a:moveTo>
                  <a:lnTo>
                    <a:pt x="208801" y="0"/>
                  </a:lnTo>
                  <a:lnTo>
                    <a:pt x="417602" y="0"/>
                  </a:lnTo>
                  <a:lnTo>
                    <a:pt x="626404" y="0"/>
                  </a:lnTo>
                  <a:lnTo>
                    <a:pt x="835205" y="11097"/>
                  </a:lnTo>
                  <a:lnTo>
                    <a:pt x="1044007" y="22194"/>
                  </a:lnTo>
                  <a:lnTo>
                    <a:pt x="1252808" y="33292"/>
                  </a:lnTo>
                  <a:lnTo>
                    <a:pt x="1461609" y="33292"/>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3879876"/>
              <a:ext cx="1461609" cy="33292"/>
            </a:xfrm>
            <a:custGeom>
              <a:avLst/>
              <a:gdLst/>
              <a:ahLst/>
              <a:cxnLst/>
              <a:rect l="0" t="0" r="0" b="0"/>
              <a:pathLst>
                <a:path w="1461609" h="33292">
                  <a:moveTo>
                    <a:pt x="0" y="0"/>
                  </a:moveTo>
                  <a:lnTo>
                    <a:pt x="208801" y="0"/>
                  </a:lnTo>
                  <a:lnTo>
                    <a:pt x="417602" y="0"/>
                  </a:lnTo>
                  <a:lnTo>
                    <a:pt x="626404" y="0"/>
                  </a:lnTo>
                  <a:lnTo>
                    <a:pt x="835205" y="11097"/>
                  </a:lnTo>
                  <a:lnTo>
                    <a:pt x="1044007" y="22194"/>
                  </a:lnTo>
                  <a:lnTo>
                    <a:pt x="1252808" y="33292"/>
                  </a:lnTo>
                  <a:lnTo>
                    <a:pt x="1461609" y="33292"/>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3879876"/>
              <a:ext cx="1461609" cy="33292"/>
            </a:xfrm>
            <a:custGeom>
              <a:avLst/>
              <a:gdLst/>
              <a:ahLst/>
              <a:cxnLst/>
              <a:rect l="0" t="0" r="0" b="0"/>
              <a:pathLst>
                <a:path w="1461609" h="33292">
                  <a:moveTo>
                    <a:pt x="0" y="0"/>
                  </a:moveTo>
                  <a:lnTo>
                    <a:pt x="208801" y="0"/>
                  </a:lnTo>
                  <a:lnTo>
                    <a:pt x="417602" y="0"/>
                  </a:lnTo>
                  <a:lnTo>
                    <a:pt x="626404" y="0"/>
                  </a:lnTo>
                  <a:lnTo>
                    <a:pt x="835205" y="11097"/>
                  </a:lnTo>
                  <a:lnTo>
                    <a:pt x="1044007" y="22194"/>
                  </a:lnTo>
                  <a:lnTo>
                    <a:pt x="1252808" y="33292"/>
                  </a:lnTo>
                  <a:lnTo>
                    <a:pt x="1461609" y="33292"/>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 name="tx91"/>
            <p:cNvSpPr/>
            <p:nvPr/>
          </p:nvSpPr>
          <p:spPr>
            <a:xfrm>
              <a:off x="978792"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 name="tx92"/>
            <p:cNvSpPr/>
            <p:nvPr/>
          </p:nvSpPr>
          <p:spPr>
            <a:xfrm>
              <a:off x="1187593"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 name="tx93"/>
            <p:cNvSpPr/>
            <p:nvPr/>
          </p:nvSpPr>
          <p:spPr>
            <a:xfrm>
              <a:off x="1396395"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4" name="tx94"/>
            <p:cNvSpPr/>
            <p:nvPr/>
          </p:nvSpPr>
          <p:spPr>
            <a:xfrm>
              <a:off x="1605196"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5" name="tx95"/>
            <p:cNvSpPr/>
            <p:nvPr/>
          </p:nvSpPr>
          <p:spPr>
            <a:xfrm>
              <a:off x="1813998" y="3721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 name="tx96"/>
            <p:cNvSpPr/>
            <p:nvPr/>
          </p:nvSpPr>
          <p:spPr>
            <a:xfrm>
              <a:off x="2022799" y="3733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 name="tx97"/>
            <p:cNvSpPr/>
            <p:nvPr/>
          </p:nvSpPr>
          <p:spPr>
            <a:xfrm>
              <a:off x="2231601" y="3733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8" name="rc98"/>
            <p:cNvSpPr/>
            <p:nvPr/>
          </p:nvSpPr>
          <p:spPr>
            <a:xfrm>
              <a:off x="757200" y="4877894"/>
              <a:ext cx="1607770" cy="1049819"/>
            </a:xfrm>
            <a:prstGeom prst="rect">
              <a:avLst/>
            </a:prstGeom>
            <a:solidFill>
              <a:srgbClr val="EBEBEB">
                <a:alpha val="100000"/>
              </a:srgbClr>
            </a:solidFill>
          </p:spPr>
          <p:txBody>
            <a:bodyPr/>
            <a:lstStyle/>
            <a:p>
              <a:endParaRPr/>
            </a:p>
          </p:txBody>
        </p:sp>
        <p:sp>
          <p:nvSpPr>
            <p:cNvPr id="99" name="pl99"/>
            <p:cNvSpPr/>
            <p:nvPr/>
          </p:nvSpPr>
          <p:spPr>
            <a:xfrm>
              <a:off x="757200" y="5896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61920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417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0643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5792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48048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0305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280732"/>
              <a:ext cx="1461609" cy="599262"/>
            </a:xfrm>
            <a:custGeom>
              <a:avLst/>
              <a:gdLst/>
              <a:ahLst/>
              <a:cxnLst/>
              <a:rect l="0" t="0" r="0" b="0"/>
              <a:pathLst>
                <a:path w="1461609" h="599262">
                  <a:moveTo>
                    <a:pt x="0" y="0"/>
                  </a:moveTo>
                  <a:lnTo>
                    <a:pt x="208801" y="0"/>
                  </a:lnTo>
                  <a:lnTo>
                    <a:pt x="417602" y="33292"/>
                  </a:lnTo>
                  <a:lnTo>
                    <a:pt x="626404" y="99877"/>
                  </a:lnTo>
                  <a:lnTo>
                    <a:pt x="835205" y="99877"/>
                  </a:lnTo>
                  <a:lnTo>
                    <a:pt x="1044007" y="466093"/>
                  </a:lnTo>
                  <a:lnTo>
                    <a:pt x="1252808" y="599262"/>
                  </a:lnTo>
                  <a:lnTo>
                    <a:pt x="1461609" y="244144"/>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280732"/>
              <a:ext cx="1461609" cy="599262"/>
            </a:xfrm>
            <a:custGeom>
              <a:avLst/>
              <a:gdLst/>
              <a:ahLst/>
              <a:cxnLst/>
              <a:rect l="0" t="0" r="0" b="0"/>
              <a:pathLst>
                <a:path w="1461609" h="599262">
                  <a:moveTo>
                    <a:pt x="0" y="0"/>
                  </a:moveTo>
                  <a:lnTo>
                    <a:pt x="208801" y="0"/>
                  </a:lnTo>
                  <a:lnTo>
                    <a:pt x="417602" y="33292"/>
                  </a:lnTo>
                  <a:lnTo>
                    <a:pt x="626404" y="99877"/>
                  </a:lnTo>
                  <a:lnTo>
                    <a:pt x="835205" y="99877"/>
                  </a:lnTo>
                  <a:lnTo>
                    <a:pt x="1044007" y="466093"/>
                  </a:lnTo>
                  <a:lnTo>
                    <a:pt x="1252808" y="599262"/>
                  </a:lnTo>
                  <a:lnTo>
                    <a:pt x="1461609" y="244144"/>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280732"/>
              <a:ext cx="1461609" cy="599262"/>
            </a:xfrm>
            <a:custGeom>
              <a:avLst/>
              <a:gdLst/>
              <a:ahLst/>
              <a:cxnLst/>
              <a:rect l="0" t="0" r="0" b="0"/>
              <a:pathLst>
                <a:path w="1461609" h="599262">
                  <a:moveTo>
                    <a:pt x="0" y="0"/>
                  </a:moveTo>
                  <a:lnTo>
                    <a:pt x="208801" y="0"/>
                  </a:lnTo>
                  <a:lnTo>
                    <a:pt x="417602" y="33292"/>
                  </a:lnTo>
                  <a:lnTo>
                    <a:pt x="626404" y="99877"/>
                  </a:lnTo>
                  <a:lnTo>
                    <a:pt x="835205" y="99877"/>
                  </a:lnTo>
                  <a:lnTo>
                    <a:pt x="1044007" y="466093"/>
                  </a:lnTo>
                  <a:lnTo>
                    <a:pt x="1252808" y="599262"/>
                  </a:lnTo>
                  <a:lnTo>
                    <a:pt x="1461609" y="244144"/>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280732"/>
              <a:ext cx="1461609" cy="599262"/>
            </a:xfrm>
            <a:custGeom>
              <a:avLst/>
              <a:gdLst/>
              <a:ahLst/>
              <a:cxnLst/>
              <a:rect l="0" t="0" r="0" b="0"/>
              <a:pathLst>
                <a:path w="1461609" h="599262">
                  <a:moveTo>
                    <a:pt x="0" y="0"/>
                  </a:moveTo>
                  <a:lnTo>
                    <a:pt x="208801" y="0"/>
                  </a:lnTo>
                  <a:lnTo>
                    <a:pt x="417602" y="33292"/>
                  </a:lnTo>
                  <a:lnTo>
                    <a:pt x="626404" y="99877"/>
                  </a:lnTo>
                  <a:lnTo>
                    <a:pt x="835205" y="99877"/>
                  </a:lnTo>
                  <a:lnTo>
                    <a:pt x="1044007" y="466093"/>
                  </a:lnTo>
                  <a:lnTo>
                    <a:pt x="1252808" y="599262"/>
                  </a:lnTo>
                  <a:lnTo>
                    <a:pt x="1461609" y="244144"/>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1005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2" name="tx122"/>
            <p:cNvSpPr/>
            <p:nvPr/>
          </p:nvSpPr>
          <p:spPr>
            <a:xfrm>
              <a:off x="978792" y="51005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3" name="tx123"/>
            <p:cNvSpPr/>
            <p:nvPr/>
          </p:nvSpPr>
          <p:spPr>
            <a:xfrm>
              <a:off x="1187593" y="5133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4" name="tx124"/>
            <p:cNvSpPr/>
            <p:nvPr/>
          </p:nvSpPr>
          <p:spPr>
            <a:xfrm>
              <a:off x="1396395" y="52004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5" name="tx125"/>
            <p:cNvSpPr/>
            <p:nvPr/>
          </p:nvSpPr>
          <p:spPr>
            <a:xfrm>
              <a:off x="1605196" y="52004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6" name="tx126"/>
            <p:cNvSpPr/>
            <p:nvPr/>
          </p:nvSpPr>
          <p:spPr>
            <a:xfrm>
              <a:off x="1813998" y="5566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127" name="tx127"/>
            <p:cNvSpPr/>
            <p:nvPr/>
          </p:nvSpPr>
          <p:spPr>
            <a:xfrm>
              <a:off x="2022799" y="56998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8" name="tx128"/>
            <p:cNvSpPr/>
            <p:nvPr/>
          </p:nvSpPr>
          <p:spPr>
            <a:xfrm>
              <a:off x="2231601" y="53460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9" name="rc129"/>
            <p:cNvSpPr/>
            <p:nvPr/>
          </p:nvSpPr>
          <p:spPr>
            <a:xfrm>
              <a:off x="2434560" y="875080"/>
              <a:ext cx="1607770" cy="1049819"/>
            </a:xfrm>
            <a:prstGeom prst="rect">
              <a:avLst/>
            </a:prstGeom>
            <a:solidFill>
              <a:srgbClr val="EBEBEB">
                <a:alpha val="100000"/>
              </a:srgbClr>
            </a:solidFill>
          </p:spPr>
          <p:txBody>
            <a:bodyPr/>
            <a:lstStyle/>
            <a:p>
              <a:endParaRPr/>
            </a:p>
          </p:txBody>
        </p:sp>
        <p:sp>
          <p:nvSpPr>
            <p:cNvPr id="130" name="pl130"/>
            <p:cNvSpPr/>
            <p:nvPr/>
          </p:nvSpPr>
          <p:spPr>
            <a:xfrm>
              <a:off x="2434560" y="18938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616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33895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0615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755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4776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2002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211333"/>
              <a:ext cx="1461609" cy="22194"/>
            </a:xfrm>
            <a:custGeom>
              <a:avLst/>
              <a:gdLst/>
              <a:ahLst/>
              <a:cxnLst/>
              <a:rect l="0" t="0" r="0" b="0"/>
              <a:pathLst>
                <a:path w="1461609" h="22194">
                  <a:moveTo>
                    <a:pt x="0" y="0"/>
                  </a:moveTo>
                  <a:lnTo>
                    <a:pt x="208801" y="0"/>
                  </a:lnTo>
                  <a:lnTo>
                    <a:pt x="417602" y="11097"/>
                  </a:lnTo>
                  <a:lnTo>
                    <a:pt x="626404" y="11097"/>
                  </a:lnTo>
                  <a:lnTo>
                    <a:pt x="835205" y="22194"/>
                  </a:lnTo>
                  <a:lnTo>
                    <a:pt x="1044007" y="0"/>
                  </a:lnTo>
                  <a:lnTo>
                    <a:pt x="1252808" y="22194"/>
                  </a:lnTo>
                  <a:lnTo>
                    <a:pt x="1461609" y="11097"/>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211333"/>
              <a:ext cx="1461609" cy="22194"/>
            </a:xfrm>
            <a:custGeom>
              <a:avLst/>
              <a:gdLst/>
              <a:ahLst/>
              <a:cxnLst/>
              <a:rect l="0" t="0" r="0" b="0"/>
              <a:pathLst>
                <a:path w="1461609" h="22194">
                  <a:moveTo>
                    <a:pt x="0" y="0"/>
                  </a:moveTo>
                  <a:lnTo>
                    <a:pt x="208801" y="0"/>
                  </a:lnTo>
                  <a:lnTo>
                    <a:pt x="417602" y="11097"/>
                  </a:lnTo>
                  <a:lnTo>
                    <a:pt x="626404" y="11097"/>
                  </a:lnTo>
                  <a:lnTo>
                    <a:pt x="835205" y="22194"/>
                  </a:lnTo>
                  <a:lnTo>
                    <a:pt x="1044007" y="0"/>
                  </a:lnTo>
                  <a:lnTo>
                    <a:pt x="1252808" y="22194"/>
                  </a:lnTo>
                  <a:lnTo>
                    <a:pt x="1461609" y="11097"/>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211333"/>
              <a:ext cx="1461609" cy="22194"/>
            </a:xfrm>
            <a:custGeom>
              <a:avLst/>
              <a:gdLst/>
              <a:ahLst/>
              <a:cxnLst/>
              <a:rect l="0" t="0" r="0" b="0"/>
              <a:pathLst>
                <a:path w="1461609" h="22194">
                  <a:moveTo>
                    <a:pt x="0" y="0"/>
                  </a:moveTo>
                  <a:lnTo>
                    <a:pt x="208801" y="0"/>
                  </a:lnTo>
                  <a:lnTo>
                    <a:pt x="417602" y="11097"/>
                  </a:lnTo>
                  <a:lnTo>
                    <a:pt x="626404" y="11097"/>
                  </a:lnTo>
                  <a:lnTo>
                    <a:pt x="835205" y="22194"/>
                  </a:lnTo>
                  <a:lnTo>
                    <a:pt x="1044007" y="0"/>
                  </a:lnTo>
                  <a:lnTo>
                    <a:pt x="1252808" y="22194"/>
                  </a:lnTo>
                  <a:lnTo>
                    <a:pt x="1461609" y="11097"/>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211333"/>
              <a:ext cx="1461609" cy="22194"/>
            </a:xfrm>
            <a:custGeom>
              <a:avLst/>
              <a:gdLst/>
              <a:ahLst/>
              <a:cxnLst/>
              <a:rect l="0" t="0" r="0" b="0"/>
              <a:pathLst>
                <a:path w="1461609" h="22194">
                  <a:moveTo>
                    <a:pt x="0" y="0"/>
                  </a:moveTo>
                  <a:lnTo>
                    <a:pt x="208801" y="0"/>
                  </a:lnTo>
                  <a:lnTo>
                    <a:pt x="417602" y="11097"/>
                  </a:lnTo>
                  <a:lnTo>
                    <a:pt x="626404" y="11097"/>
                  </a:lnTo>
                  <a:lnTo>
                    <a:pt x="835205" y="22194"/>
                  </a:lnTo>
                  <a:lnTo>
                    <a:pt x="1044007" y="0"/>
                  </a:lnTo>
                  <a:lnTo>
                    <a:pt x="1252808" y="22194"/>
                  </a:lnTo>
                  <a:lnTo>
                    <a:pt x="1461609" y="11097"/>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3" name="tx153"/>
            <p:cNvSpPr/>
            <p:nvPr/>
          </p:nvSpPr>
          <p:spPr>
            <a:xfrm>
              <a:off x="2656152"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4" name="tx154"/>
            <p:cNvSpPr/>
            <p:nvPr/>
          </p:nvSpPr>
          <p:spPr>
            <a:xfrm>
              <a:off x="2864953"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55" name="tx155"/>
            <p:cNvSpPr/>
            <p:nvPr/>
          </p:nvSpPr>
          <p:spPr>
            <a:xfrm>
              <a:off x="3073755"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56" name="tx156"/>
            <p:cNvSpPr/>
            <p:nvPr/>
          </p:nvSpPr>
          <p:spPr>
            <a:xfrm>
              <a:off x="3282556" y="1053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57" name="tx157"/>
            <p:cNvSpPr/>
            <p:nvPr/>
          </p:nvSpPr>
          <p:spPr>
            <a:xfrm>
              <a:off x="3491358"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8" name="tx158"/>
            <p:cNvSpPr/>
            <p:nvPr/>
          </p:nvSpPr>
          <p:spPr>
            <a:xfrm>
              <a:off x="3700159" y="1053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59" name="tx159"/>
            <p:cNvSpPr/>
            <p:nvPr/>
          </p:nvSpPr>
          <p:spPr>
            <a:xfrm>
              <a:off x="3908960"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60" name="rc160"/>
            <p:cNvSpPr/>
            <p:nvPr/>
          </p:nvSpPr>
          <p:spPr>
            <a:xfrm>
              <a:off x="2434560" y="2209351"/>
              <a:ext cx="1607770" cy="1049819"/>
            </a:xfrm>
            <a:prstGeom prst="rect">
              <a:avLst/>
            </a:prstGeom>
            <a:solidFill>
              <a:srgbClr val="EBEBEB">
                <a:alpha val="100000"/>
              </a:srgbClr>
            </a:solidFill>
          </p:spPr>
          <p:txBody>
            <a:bodyPr/>
            <a:lstStyle/>
            <a:p>
              <a:endParaRPr/>
            </a:p>
          </p:txBody>
        </p:sp>
        <p:sp>
          <p:nvSpPr>
            <p:cNvPr id="161" name="pl161"/>
            <p:cNvSpPr/>
            <p:nvPr/>
          </p:nvSpPr>
          <p:spPr>
            <a:xfrm>
              <a:off x="2434560" y="32280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29506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6732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3957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0893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8119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5345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578897"/>
              <a:ext cx="1461609" cy="210851"/>
            </a:xfrm>
            <a:custGeom>
              <a:avLst/>
              <a:gdLst/>
              <a:ahLst/>
              <a:cxnLst/>
              <a:rect l="0" t="0" r="0" b="0"/>
              <a:pathLst>
                <a:path w="1461609" h="210851">
                  <a:moveTo>
                    <a:pt x="0" y="0"/>
                  </a:moveTo>
                  <a:lnTo>
                    <a:pt x="208801" y="77682"/>
                  </a:lnTo>
                  <a:lnTo>
                    <a:pt x="417602" y="210851"/>
                  </a:lnTo>
                  <a:lnTo>
                    <a:pt x="626404" y="122072"/>
                  </a:lnTo>
                  <a:lnTo>
                    <a:pt x="835205" y="44389"/>
                  </a:lnTo>
                  <a:lnTo>
                    <a:pt x="1044007" y="0"/>
                  </a:lnTo>
                  <a:lnTo>
                    <a:pt x="1252808" y="0"/>
                  </a:lnTo>
                  <a:lnTo>
                    <a:pt x="1461609" y="11097"/>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578897"/>
              <a:ext cx="1461609" cy="210851"/>
            </a:xfrm>
            <a:custGeom>
              <a:avLst/>
              <a:gdLst/>
              <a:ahLst/>
              <a:cxnLst/>
              <a:rect l="0" t="0" r="0" b="0"/>
              <a:pathLst>
                <a:path w="1461609" h="210851">
                  <a:moveTo>
                    <a:pt x="0" y="0"/>
                  </a:moveTo>
                  <a:lnTo>
                    <a:pt x="208801" y="77682"/>
                  </a:lnTo>
                  <a:lnTo>
                    <a:pt x="417602" y="210851"/>
                  </a:lnTo>
                  <a:lnTo>
                    <a:pt x="626404" y="122072"/>
                  </a:lnTo>
                  <a:lnTo>
                    <a:pt x="835205" y="44389"/>
                  </a:lnTo>
                  <a:lnTo>
                    <a:pt x="1044007" y="0"/>
                  </a:lnTo>
                  <a:lnTo>
                    <a:pt x="1252808" y="0"/>
                  </a:lnTo>
                  <a:lnTo>
                    <a:pt x="1461609" y="11097"/>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578897"/>
              <a:ext cx="1461609" cy="210851"/>
            </a:xfrm>
            <a:custGeom>
              <a:avLst/>
              <a:gdLst/>
              <a:ahLst/>
              <a:cxnLst/>
              <a:rect l="0" t="0" r="0" b="0"/>
              <a:pathLst>
                <a:path w="1461609" h="210851">
                  <a:moveTo>
                    <a:pt x="0" y="0"/>
                  </a:moveTo>
                  <a:lnTo>
                    <a:pt x="208801" y="77682"/>
                  </a:lnTo>
                  <a:lnTo>
                    <a:pt x="417602" y="210851"/>
                  </a:lnTo>
                  <a:lnTo>
                    <a:pt x="626404" y="122072"/>
                  </a:lnTo>
                  <a:lnTo>
                    <a:pt x="835205" y="44389"/>
                  </a:lnTo>
                  <a:lnTo>
                    <a:pt x="1044007" y="0"/>
                  </a:lnTo>
                  <a:lnTo>
                    <a:pt x="1252808" y="0"/>
                  </a:lnTo>
                  <a:lnTo>
                    <a:pt x="1461609" y="11097"/>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578897"/>
              <a:ext cx="1461609" cy="210851"/>
            </a:xfrm>
            <a:custGeom>
              <a:avLst/>
              <a:gdLst/>
              <a:ahLst/>
              <a:cxnLst/>
              <a:rect l="0" t="0" r="0" b="0"/>
              <a:pathLst>
                <a:path w="1461609" h="210851">
                  <a:moveTo>
                    <a:pt x="0" y="0"/>
                  </a:moveTo>
                  <a:lnTo>
                    <a:pt x="208801" y="77682"/>
                  </a:lnTo>
                  <a:lnTo>
                    <a:pt x="417602" y="210851"/>
                  </a:lnTo>
                  <a:lnTo>
                    <a:pt x="626404" y="122072"/>
                  </a:lnTo>
                  <a:lnTo>
                    <a:pt x="835205" y="44389"/>
                  </a:lnTo>
                  <a:lnTo>
                    <a:pt x="1044007" y="0"/>
                  </a:lnTo>
                  <a:lnTo>
                    <a:pt x="1252808" y="0"/>
                  </a:lnTo>
                  <a:lnTo>
                    <a:pt x="1461609" y="11097"/>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398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84" name="tx184"/>
            <p:cNvSpPr/>
            <p:nvPr/>
          </p:nvSpPr>
          <p:spPr>
            <a:xfrm>
              <a:off x="2656152" y="2476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85" name="tx185"/>
            <p:cNvSpPr/>
            <p:nvPr/>
          </p:nvSpPr>
          <p:spPr>
            <a:xfrm>
              <a:off x="2864953" y="261227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86" name="tx186"/>
            <p:cNvSpPr/>
            <p:nvPr/>
          </p:nvSpPr>
          <p:spPr>
            <a:xfrm>
              <a:off x="3073755" y="25208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87" name="tx187"/>
            <p:cNvSpPr/>
            <p:nvPr/>
          </p:nvSpPr>
          <p:spPr>
            <a:xfrm>
              <a:off x="3282556" y="24431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8" name="tx188"/>
            <p:cNvSpPr/>
            <p:nvPr/>
          </p:nvSpPr>
          <p:spPr>
            <a:xfrm>
              <a:off x="3491358" y="2398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89" name="tx189"/>
            <p:cNvSpPr/>
            <p:nvPr/>
          </p:nvSpPr>
          <p:spPr>
            <a:xfrm>
              <a:off x="3700159" y="2398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90" name="tx190"/>
            <p:cNvSpPr/>
            <p:nvPr/>
          </p:nvSpPr>
          <p:spPr>
            <a:xfrm>
              <a:off x="3908960" y="24098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91" name="rc191"/>
            <p:cNvSpPr/>
            <p:nvPr/>
          </p:nvSpPr>
          <p:spPr>
            <a:xfrm>
              <a:off x="2434560" y="3543623"/>
              <a:ext cx="1607770" cy="1049819"/>
            </a:xfrm>
            <a:prstGeom prst="rect">
              <a:avLst/>
            </a:prstGeom>
            <a:solidFill>
              <a:srgbClr val="EBEBEB">
                <a:alpha val="100000"/>
              </a:srgbClr>
            </a:solidFill>
          </p:spPr>
          <p:txBody>
            <a:bodyPr/>
            <a:lstStyle/>
            <a:p>
              <a:endParaRPr/>
            </a:p>
          </p:txBody>
        </p:sp>
        <p:sp>
          <p:nvSpPr>
            <p:cNvPr id="192" name="pl192"/>
            <p:cNvSpPr/>
            <p:nvPr/>
          </p:nvSpPr>
          <p:spPr>
            <a:xfrm>
              <a:off x="2434560" y="45623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2849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074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7300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4236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1462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8687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38798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38798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38798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387987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2656152"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2864953"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3073755"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3282556"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3491358"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3700159"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3908960"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22" name="rc222"/>
            <p:cNvSpPr/>
            <p:nvPr/>
          </p:nvSpPr>
          <p:spPr>
            <a:xfrm>
              <a:off x="2434560" y="4877894"/>
              <a:ext cx="1607770" cy="1049819"/>
            </a:xfrm>
            <a:prstGeom prst="rect">
              <a:avLst/>
            </a:prstGeom>
            <a:solidFill>
              <a:srgbClr val="EBEBEB">
                <a:alpha val="100000"/>
              </a:srgbClr>
            </a:solidFill>
          </p:spPr>
          <p:txBody>
            <a:bodyPr/>
            <a:lstStyle/>
            <a:p>
              <a:endParaRPr/>
            </a:p>
          </p:txBody>
        </p:sp>
        <p:sp>
          <p:nvSpPr>
            <p:cNvPr id="223" name="pl223"/>
            <p:cNvSpPr/>
            <p:nvPr/>
          </p:nvSpPr>
          <p:spPr>
            <a:xfrm>
              <a:off x="2434560" y="5896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61920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417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0643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5792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48048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0305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502681"/>
              <a:ext cx="1461609" cy="155364"/>
            </a:xfrm>
            <a:custGeom>
              <a:avLst/>
              <a:gdLst/>
              <a:ahLst/>
              <a:cxnLst/>
              <a:rect l="0" t="0" r="0" b="0"/>
              <a:pathLst>
                <a:path w="1461609" h="155364">
                  <a:moveTo>
                    <a:pt x="0" y="144267"/>
                  </a:moveTo>
                  <a:lnTo>
                    <a:pt x="208801" y="66584"/>
                  </a:lnTo>
                  <a:lnTo>
                    <a:pt x="417602" y="122072"/>
                  </a:lnTo>
                  <a:lnTo>
                    <a:pt x="626404" y="133169"/>
                  </a:lnTo>
                  <a:lnTo>
                    <a:pt x="835205" y="155364"/>
                  </a:lnTo>
                  <a:lnTo>
                    <a:pt x="1044007" y="77682"/>
                  </a:lnTo>
                  <a:lnTo>
                    <a:pt x="1252808" y="0"/>
                  </a:lnTo>
                  <a:lnTo>
                    <a:pt x="1461609" y="144267"/>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502681"/>
              <a:ext cx="1461609" cy="155364"/>
            </a:xfrm>
            <a:custGeom>
              <a:avLst/>
              <a:gdLst/>
              <a:ahLst/>
              <a:cxnLst/>
              <a:rect l="0" t="0" r="0" b="0"/>
              <a:pathLst>
                <a:path w="1461609" h="155364">
                  <a:moveTo>
                    <a:pt x="0" y="144267"/>
                  </a:moveTo>
                  <a:lnTo>
                    <a:pt x="208801" y="66584"/>
                  </a:lnTo>
                  <a:lnTo>
                    <a:pt x="417602" y="122072"/>
                  </a:lnTo>
                  <a:lnTo>
                    <a:pt x="626404" y="133169"/>
                  </a:lnTo>
                  <a:lnTo>
                    <a:pt x="835205" y="155364"/>
                  </a:lnTo>
                  <a:lnTo>
                    <a:pt x="1044007" y="77682"/>
                  </a:lnTo>
                  <a:lnTo>
                    <a:pt x="1252808" y="0"/>
                  </a:lnTo>
                  <a:lnTo>
                    <a:pt x="1461609" y="144267"/>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502681"/>
              <a:ext cx="1461609" cy="155364"/>
            </a:xfrm>
            <a:custGeom>
              <a:avLst/>
              <a:gdLst/>
              <a:ahLst/>
              <a:cxnLst/>
              <a:rect l="0" t="0" r="0" b="0"/>
              <a:pathLst>
                <a:path w="1461609" h="155364">
                  <a:moveTo>
                    <a:pt x="0" y="144267"/>
                  </a:moveTo>
                  <a:lnTo>
                    <a:pt x="208801" y="66584"/>
                  </a:lnTo>
                  <a:lnTo>
                    <a:pt x="417602" y="122072"/>
                  </a:lnTo>
                  <a:lnTo>
                    <a:pt x="626404" y="133169"/>
                  </a:lnTo>
                  <a:lnTo>
                    <a:pt x="835205" y="155364"/>
                  </a:lnTo>
                  <a:lnTo>
                    <a:pt x="1044007" y="77682"/>
                  </a:lnTo>
                  <a:lnTo>
                    <a:pt x="1252808" y="0"/>
                  </a:lnTo>
                  <a:lnTo>
                    <a:pt x="1461609" y="144267"/>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502681"/>
              <a:ext cx="1461609" cy="155364"/>
            </a:xfrm>
            <a:custGeom>
              <a:avLst/>
              <a:gdLst/>
              <a:ahLst/>
              <a:cxnLst/>
              <a:rect l="0" t="0" r="0" b="0"/>
              <a:pathLst>
                <a:path w="1461609" h="155364">
                  <a:moveTo>
                    <a:pt x="0" y="144267"/>
                  </a:moveTo>
                  <a:lnTo>
                    <a:pt x="208801" y="66584"/>
                  </a:lnTo>
                  <a:lnTo>
                    <a:pt x="417602" y="122072"/>
                  </a:lnTo>
                  <a:lnTo>
                    <a:pt x="626404" y="133169"/>
                  </a:lnTo>
                  <a:lnTo>
                    <a:pt x="835205" y="155364"/>
                  </a:lnTo>
                  <a:lnTo>
                    <a:pt x="1044007" y="77682"/>
                  </a:lnTo>
                  <a:lnTo>
                    <a:pt x="1252808" y="0"/>
                  </a:lnTo>
                  <a:lnTo>
                    <a:pt x="1461609" y="144267"/>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4668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46" name="tx246"/>
            <p:cNvSpPr/>
            <p:nvPr/>
          </p:nvSpPr>
          <p:spPr>
            <a:xfrm>
              <a:off x="2656152" y="5389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47" name="tx247"/>
            <p:cNvSpPr/>
            <p:nvPr/>
          </p:nvSpPr>
          <p:spPr>
            <a:xfrm>
              <a:off x="2864953" y="54446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248" name="tx248"/>
            <p:cNvSpPr/>
            <p:nvPr/>
          </p:nvSpPr>
          <p:spPr>
            <a:xfrm>
              <a:off x="3073755" y="5455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49" name="tx249"/>
            <p:cNvSpPr/>
            <p:nvPr/>
          </p:nvSpPr>
          <p:spPr>
            <a:xfrm>
              <a:off x="3282556" y="54779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250" name="tx250"/>
            <p:cNvSpPr/>
            <p:nvPr/>
          </p:nvSpPr>
          <p:spPr>
            <a:xfrm>
              <a:off x="3491358" y="54002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51" name="tx251"/>
            <p:cNvSpPr/>
            <p:nvPr/>
          </p:nvSpPr>
          <p:spPr>
            <a:xfrm>
              <a:off x="3700159" y="5322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52" name="tx252"/>
            <p:cNvSpPr/>
            <p:nvPr/>
          </p:nvSpPr>
          <p:spPr>
            <a:xfrm>
              <a:off x="3908960" y="54668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53" name="rc253"/>
            <p:cNvSpPr/>
            <p:nvPr/>
          </p:nvSpPr>
          <p:spPr>
            <a:xfrm>
              <a:off x="4111920" y="875080"/>
              <a:ext cx="1607770" cy="1049819"/>
            </a:xfrm>
            <a:prstGeom prst="rect">
              <a:avLst/>
            </a:prstGeom>
            <a:solidFill>
              <a:srgbClr val="EBEBEB">
                <a:alpha val="100000"/>
              </a:srgbClr>
            </a:solidFill>
          </p:spPr>
          <p:txBody>
            <a:bodyPr/>
            <a:lstStyle/>
            <a:p>
              <a:endParaRPr/>
            </a:p>
          </p:txBody>
        </p:sp>
        <p:sp>
          <p:nvSpPr>
            <p:cNvPr id="254" name="pl254"/>
            <p:cNvSpPr/>
            <p:nvPr/>
          </p:nvSpPr>
          <p:spPr>
            <a:xfrm>
              <a:off x="4111920" y="18938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616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33895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0615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755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4776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2002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366697"/>
              <a:ext cx="1461609" cy="288534"/>
            </a:xfrm>
            <a:custGeom>
              <a:avLst/>
              <a:gdLst/>
              <a:ahLst/>
              <a:cxnLst/>
              <a:rect l="0" t="0" r="0" b="0"/>
              <a:pathLst>
                <a:path w="1461609" h="288534">
                  <a:moveTo>
                    <a:pt x="0" y="11097"/>
                  </a:moveTo>
                  <a:lnTo>
                    <a:pt x="208801" y="0"/>
                  </a:lnTo>
                  <a:lnTo>
                    <a:pt x="417602" y="166461"/>
                  </a:lnTo>
                  <a:lnTo>
                    <a:pt x="626404" y="288534"/>
                  </a:lnTo>
                  <a:lnTo>
                    <a:pt x="835205" y="288534"/>
                  </a:lnTo>
                  <a:lnTo>
                    <a:pt x="1044007" y="144267"/>
                  </a:lnTo>
                  <a:lnTo>
                    <a:pt x="1252808" y="88779"/>
                  </a:lnTo>
                  <a:lnTo>
                    <a:pt x="1461609" y="22194"/>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366697"/>
              <a:ext cx="1461609" cy="288534"/>
            </a:xfrm>
            <a:custGeom>
              <a:avLst/>
              <a:gdLst/>
              <a:ahLst/>
              <a:cxnLst/>
              <a:rect l="0" t="0" r="0" b="0"/>
              <a:pathLst>
                <a:path w="1461609" h="288534">
                  <a:moveTo>
                    <a:pt x="0" y="11097"/>
                  </a:moveTo>
                  <a:lnTo>
                    <a:pt x="208801" y="0"/>
                  </a:lnTo>
                  <a:lnTo>
                    <a:pt x="417602" y="166461"/>
                  </a:lnTo>
                  <a:lnTo>
                    <a:pt x="626404" y="288534"/>
                  </a:lnTo>
                  <a:lnTo>
                    <a:pt x="835205" y="288534"/>
                  </a:lnTo>
                  <a:lnTo>
                    <a:pt x="1044007" y="144267"/>
                  </a:lnTo>
                  <a:lnTo>
                    <a:pt x="1252808" y="88779"/>
                  </a:lnTo>
                  <a:lnTo>
                    <a:pt x="1461609" y="22194"/>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366697"/>
              <a:ext cx="1461609" cy="288534"/>
            </a:xfrm>
            <a:custGeom>
              <a:avLst/>
              <a:gdLst/>
              <a:ahLst/>
              <a:cxnLst/>
              <a:rect l="0" t="0" r="0" b="0"/>
              <a:pathLst>
                <a:path w="1461609" h="288534">
                  <a:moveTo>
                    <a:pt x="0" y="11097"/>
                  </a:moveTo>
                  <a:lnTo>
                    <a:pt x="208801" y="0"/>
                  </a:lnTo>
                  <a:lnTo>
                    <a:pt x="417602" y="166461"/>
                  </a:lnTo>
                  <a:lnTo>
                    <a:pt x="626404" y="288534"/>
                  </a:lnTo>
                  <a:lnTo>
                    <a:pt x="835205" y="288534"/>
                  </a:lnTo>
                  <a:lnTo>
                    <a:pt x="1044007" y="144267"/>
                  </a:lnTo>
                  <a:lnTo>
                    <a:pt x="1252808" y="88779"/>
                  </a:lnTo>
                  <a:lnTo>
                    <a:pt x="1461609" y="22194"/>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366697"/>
              <a:ext cx="1461609" cy="288534"/>
            </a:xfrm>
            <a:custGeom>
              <a:avLst/>
              <a:gdLst/>
              <a:ahLst/>
              <a:cxnLst/>
              <a:rect l="0" t="0" r="0" b="0"/>
              <a:pathLst>
                <a:path w="1461609" h="288534">
                  <a:moveTo>
                    <a:pt x="0" y="11097"/>
                  </a:moveTo>
                  <a:lnTo>
                    <a:pt x="208801" y="0"/>
                  </a:lnTo>
                  <a:lnTo>
                    <a:pt x="417602" y="166461"/>
                  </a:lnTo>
                  <a:lnTo>
                    <a:pt x="626404" y="288534"/>
                  </a:lnTo>
                  <a:lnTo>
                    <a:pt x="835205" y="288534"/>
                  </a:lnTo>
                  <a:lnTo>
                    <a:pt x="1044007" y="144267"/>
                  </a:lnTo>
                  <a:lnTo>
                    <a:pt x="1252808" y="88779"/>
                  </a:lnTo>
                  <a:lnTo>
                    <a:pt x="1461609" y="22194"/>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1976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77" name="tx277"/>
            <p:cNvSpPr/>
            <p:nvPr/>
          </p:nvSpPr>
          <p:spPr>
            <a:xfrm>
              <a:off x="4333512" y="11865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4542313" y="13530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79" name="tx279"/>
            <p:cNvSpPr/>
            <p:nvPr/>
          </p:nvSpPr>
          <p:spPr>
            <a:xfrm>
              <a:off x="4751115" y="1475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280" name="tx280"/>
            <p:cNvSpPr/>
            <p:nvPr/>
          </p:nvSpPr>
          <p:spPr>
            <a:xfrm>
              <a:off x="4959916" y="1475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281" name="tx281"/>
            <p:cNvSpPr/>
            <p:nvPr/>
          </p:nvSpPr>
          <p:spPr>
            <a:xfrm>
              <a:off x="5168718" y="133217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82" name="tx282"/>
            <p:cNvSpPr/>
            <p:nvPr/>
          </p:nvSpPr>
          <p:spPr>
            <a:xfrm>
              <a:off x="5377519" y="127800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83" name="tx283"/>
            <p:cNvSpPr/>
            <p:nvPr/>
          </p:nvSpPr>
          <p:spPr>
            <a:xfrm>
              <a:off x="5586320" y="12087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84" name="rc284"/>
            <p:cNvSpPr/>
            <p:nvPr/>
          </p:nvSpPr>
          <p:spPr>
            <a:xfrm>
              <a:off x="4111920" y="2209351"/>
              <a:ext cx="1607770" cy="1049819"/>
            </a:xfrm>
            <a:prstGeom prst="rect">
              <a:avLst/>
            </a:prstGeom>
            <a:solidFill>
              <a:srgbClr val="EBEBEB">
                <a:alpha val="100000"/>
              </a:srgbClr>
            </a:solidFill>
          </p:spPr>
          <p:txBody>
            <a:bodyPr/>
            <a:lstStyle/>
            <a:p>
              <a:endParaRPr/>
            </a:p>
          </p:txBody>
        </p:sp>
        <p:sp>
          <p:nvSpPr>
            <p:cNvPr id="285" name="pl285"/>
            <p:cNvSpPr/>
            <p:nvPr/>
          </p:nvSpPr>
          <p:spPr>
            <a:xfrm>
              <a:off x="4111920" y="32280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29506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6732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3957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0893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8119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5345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545604"/>
              <a:ext cx="1461609" cy="88779"/>
            </a:xfrm>
            <a:custGeom>
              <a:avLst/>
              <a:gdLst/>
              <a:ahLst/>
              <a:cxnLst/>
              <a:rect l="0" t="0" r="0" b="0"/>
              <a:pathLst>
                <a:path w="1461609" h="88779">
                  <a:moveTo>
                    <a:pt x="0" y="88779"/>
                  </a:moveTo>
                  <a:lnTo>
                    <a:pt x="208801" y="77682"/>
                  </a:lnTo>
                  <a:lnTo>
                    <a:pt x="417602" y="66584"/>
                  </a:lnTo>
                  <a:lnTo>
                    <a:pt x="626404" y="55487"/>
                  </a:lnTo>
                  <a:lnTo>
                    <a:pt x="835205" y="33292"/>
                  </a:lnTo>
                  <a:lnTo>
                    <a:pt x="1044007" y="0"/>
                  </a:lnTo>
                  <a:lnTo>
                    <a:pt x="1252808" y="11097"/>
                  </a:lnTo>
                  <a:lnTo>
                    <a:pt x="1461609" y="44389"/>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545604"/>
              <a:ext cx="1461609" cy="88779"/>
            </a:xfrm>
            <a:custGeom>
              <a:avLst/>
              <a:gdLst/>
              <a:ahLst/>
              <a:cxnLst/>
              <a:rect l="0" t="0" r="0" b="0"/>
              <a:pathLst>
                <a:path w="1461609" h="88779">
                  <a:moveTo>
                    <a:pt x="0" y="88779"/>
                  </a:moveTo>
                  <a:lnTo>
                    <a:pt x="208801" y="77682"/>
                  </a:lnTo>
                  <a:lnTo>
                    <a:pt x="417602" y="66584"/>
                  </a:lnTo>
                  <a:lnTo>
                    <a:pt x="626404" y="55487"/>
                  </a:lnTo>
                  <a:lnTo>
                    <a:pt x="835205" y="33292"/>
                  </a:lnTo>
                  <a:lnTo>
                    <a:pt x="1044007" y="0"/>
                  </a:lnTo>
                  <a:lnTo>
                    <a:pt x="1252808" y="11097"/>
                  </a:lnTo>
                  <a:lnTo>
                    <a:pt x="1461609" y="44389"/>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545604"/>
              <a:ext cx="1461609" cy="88779"/>
            </a:xfrm>
            <a:custGeom>
              <a:avLst/>
              <a:gdLst/>
              <a:ahLst/>
              <a:cxnLst/>
              <a:rect l="0" t="0" r="0" b="0"/>
              <a:pathLst>
                <a:path w="1461609" h="88779">
                  <a:moveTo>
                    <a:pt x="0" y="88779"/>
                  </a:moveTo>
                  <a:lnTo>
                    <a:pt x="208801" y="77682"/>
                  </a:lnTo>
                  <a:lnTo>
                    <a:pt x="417602" y="66584"/>
                  </a:lnTo>
                  <a:lnTo>
                    <a:pt x="626404" y="55487"/>
                  </a:lnTo>
                  <a:lnTo>
                    <a:pt x="835205" y="33292"/>
                  </a:lnTo>
                  <a:lnTo>
                    <a:pt x="1044007" y="0"/>
                  </a:lnTo>
                  <a:lnTo>
                    <a:pt x="1252808" y="11097"/>
                  </a:lnTo>
                  <a:lnTo>
                    <a:pt x="1461609" y="44389"/>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545604"/>
              <a:ext cx="1461609" cy="88779"/>
            </a:xfrm>
            <a:custGeom>
              <a:avLst/>
              <a:gdLst/>
              <a:ahLst/>
              <a:cxnLst/>
              <a:rect l="0" t="0" r="0" b="0"/>
              <a:pathLst>
                <a:path w="1461609" h="88779">
                  <a:moveTo>
                    <a:pt x="0" y="88779"/>
                  </a:moveTo>
                  <a:lnTo>
                    <a:pt x="208801" y="77682"/>
                  </a:lnTo>
                  <a:lnTo>
                    <a:pt x="417602" y="66584"/>
                  </a:lnTo>
                  <a:lnTo>
                    <a:pt x="626404" y="55487"/>
                  </a:lnTo>
                  <a:lnTo>
                    <a:pt x="835205" y="33292"/>
                  </a:lnTo>
                  <a:lnTo>
                    <a:pt x="1044007" y="0"/>
                  </a:lnTo>
                  <a:lnTo>
                    <a:pt x="1252808" y="11097"/>
                  </a:lnTo>
                  <a:lnTo>
                    <a:pt x="1461609" y="44389"/>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4542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4333512" y="24431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4542313" y="24320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4751115" y="2420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4959916" y="23987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5168718" y="23654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377519" y="237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5586320" y="24098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5" name="rc315"/>
            <p:cNvSpPr/>
            <p:nvPr/>
          </p:nvSpPr>
          <p:spPr>
            <a:xfrm>
              <a:off x="4111920" y="3543623"/>
              <a:ext cx="1607770" cy="1049819"/>
            </a:xfrm>
            <a:prstGeom prst="rect">
              <a:avLst/>
            </a:prstGeom>
            <a:solidFill>
              <a:srgbClr val="EBEBEB">
                <a:alpha val="100000"/>
              </a:srgbClr>
            </a:solidFill>
          </p:spPr>
          <p:txBody>
            <a:bodyPr/>
            <a:lstStyle/>
            <a:p>
              <a:endParaRPr/>
            </a:p>
          </p:txBody>
        </p:sp>
        <p:sp>
          <p:nvSpPr>
            <p:cNvPr id="316" name="pl316"/>
            <p:cNvSpPr/>
            <p:nvPr/>
          </p:nvSpPr>
          <p:spPr>
            <a:xfrm>
              <a:off x="4111920" y="45623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2849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074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7300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4236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1462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8687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3890973"/>
              <a:ext cx="1461609" cy="99877"/>
            </a:xfrm>
            <a:custGeom>
              <a:avLst/>
              <a:gdLst/>
              <a:ahLst/>
              <a:cxnLst/>
              <a:rect l="0" t="0" r="0" b="0"/>
              <a:pathLst>
                <a:path w="1461609" h="99877">
                  <a:moveTo>
                    <a:pt x="0" y="0"/>
                  </a:moveTo>
                  <a:lnTo>
                    <a:pt x="208801" y="0"/>
                  </a:lnTo>
                  <a:lnTo>
                    <a:pt x="417602" y="99877"/>
                  </a:lnTo>
                  <a:lnTo>
                    <a:pt x="626404" y="0"/>
                  </a:lnTo>
                  <a:lnTo>
                    <a:pt x="835205" y="0"/>
                  </a:lnTo>
                  <a:lnTo>
                    <a:pt x="1044007" y="33292"/>
                  </a:lnTo>
                  <a:lnTo>
                    <a:pt x="1252808" y="22194"/>
                  </a:lnTo>
                  <a:lnTo>
                    <a:pt x="1461609" y="22194"/>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3890973"/>
              <a:ext cx="1461609" cy="99877"/>
            </a:xfrm>
            <a:custGeom>
              <a:avLst/>
              <a:gdLst/>
              <a:ahLst/>
              <a:cxnLst/>
              <a:rect l="0" t="0" r="0" b="0"/>
              <a:pathLst>
                <a:path w="1461609" h="99877">
                  <a:moveTo>
                    <a:pt x="0" y="0"/>
                  </a:moveTo>
                  <a:lnTo>
                    <a:pt x="208801" y="0"/>
                  </a:lnTo>
                  <a:lnTo>
                    <a:pt x="417602" y="99877"/>
                  </a:lnTo>
                  <a:lnTo>
                    <a:pt x="626404" y="0"/>
                  </a:lnTo>
                  <a:lnTo>
                    <a:pt x="835205" y="0"/>
                  </a:lnTo>
                  <a:lnTo>
                    <a:pt x="1044007" y="33292"/>
                  </a:lnTo>
                  <a:lnTo>
                    <a:pt x="1252808" y="22194"/>
                  </a:lnTo>
                  <a:lnTo>
                    <a:pt x="1461609" y="22194"/>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3890973"/>
              <a:ext cx="1461609" cy="99877"/>
            </a:xfrm>
            <a:custGeom>
              <a:avLst/>
              <a:gdLst/>
              <a:ahLst/>
              <a:cxnLst/>
              <a:rect l="0" t="0" r="0" b="0"/>
              <a:pathLst>
                <a:path w="1461609" h="99877">
                  <a:moveTo>
                    <a:pt x="0" y="0"/>
                  </a:moveTo>
                  <a:lnTo>
                    <a:pt x="208801" y="0"/>
                  </a:lnTo>
                  <a:lnTo>
                    <a:pt x="417602" y="99877"/>
                  </a:lnTo>
                  <a:lnTo>
                    <a:pt x="626404" y="0"/>
                  </a:lnTo>
                  <a:lnTo>
                    <a:pt x="835205" y="0"/>
                  </a:lnTo>
                  <a:lnTo>
                    <a:pt x="1044007" y="33292"/>
                  </a:lnTo>
                  <a:lnTo>
                    <a:pt x="1252808" y="22194"/>
                  </a:lnTo>
                  <a:lnTo>
                    <a:pt x="1461609" y="22194"/>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3890973"/>
              <a:ext cx="1461609" cy="99877"/>
            </a:xfrm>
            <a:custGeom>
              <a:avLst/>
              <a:gdLst/>
              <a:ahLst/>
              <a:cxnLst/>
              <a:rect l="0" t="0" r="0" b="0"/>
              <a:pathLst>
                <a:path w="1461609" h="99877">
                  <a:moveTo>
                    <a:pt x="0" y="0"/>
                  </a:moveTo>
                  <a:lnTo>
                    <a:pt x="208801" y="0"/>
                  </a:lnTo>
                  <a:lnTo>
                    <a:pt x="417602" y="99877"/>
                  </a:lnTo>
                  <a:lnTo>
                    <a:pt x="626404" y="0"/>
                  </a:lnTo>
                  <a:lnTo>
                    <a:pt x="835205" y="0"/>
                  </a:lnTo>
                  <a:lnTo>
                    <a:pt x="1044007" y="33292"/>
                  </a:lnTo>
                  <a:lnTo>
                    <a:pt x="1252808" y="22194"/>
                  </a:lnTo>
                  <a:lnTo>
                    <a:pt x="1461609" y="22194"/>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4333512"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4542313" y="3810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4751115"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4959916"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5168718" y="3744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5377519" y="3733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5586320" y="3733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6" name="rc346"/>
            <p:cNvSpPr/>
            <p:nvPr/>
          </p:nvSpPr>
          <p:spPr>
            <a:xfrm>
              <a:off x="4111920" y="4877894"/>
              <a:ext cx="1607770" cy="1049819"/>
            </a:xfrm>
            <a:prstGeom prst="rect">
              <a:avLst/>
            </a:prstGeom>
            <a:solidFill>
              <a:srgbClr val="EBEBEB">
                <a:alpha val="100000"/>
              </a:srgbClr>
            </a:solidFill>
          </p:spPr>
          <p:txBody>
            <a:bodyPr/>
            <a:lstStyle/>
            <a:p>
              <a:endParaRPr/>
            </a:p>
          </p:txBody>
        </p:sp>
        <p:sp>
          <p:nvSpPr>
            <p:cNvPr id="347" name="pl347"/>
            <p:cNvSpPr/>
            <p:nvPr/>
          </p:nvSpPr>
          <p:spPr>
            <a:xfrm>
              <a:off x="4111920" y="5896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61920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417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0643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5792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48048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0305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225244"/>
              <a:ext cx="1461609" cy="11097"/>
            </a:xfrm>
            <a:custGeom>
              <a:avLst/>
              <a:gdLst/>
              <a:ahLst/>
              <a:cxnLst/>
              <a:rect l="0" t="0" r="0" b="0"/>
              <a:pathLst>
                <a:path w="1461609" h="11097">
                  <a:moveTo>
                    <a:pt x="0" y="11097"/>
                  </a:moveTo>
                  <a:lnTo>
                    <a:pt x="208801" y="0"/>
                  </a:lnTo>
                  <a:lnTo>
                    <a:pt x="417602" y="11097"/>
                  </a:lnTo>
                  <a:lnTo>
                    <a:pt x="626404" y="11097"/>
                  </a:lnTo>
                  <a:lnTo>
                    <a:pt x="835205" y="11097"/>
                  </a:lnTo>
                  <a:lnTo>
                    <a:pt x="1044007" y="11097"/>
                  </a:lnTo>
                  <a:lnTo>
                    <a:pt x="1252808" y="11097"/>
                  </a:lnTo>
                  <a:lnTo>
                    <a:pt x="1461609" y="11097"/>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225244"/>
              <a:ext cx="1461609" cy="11097"/>
            </a:xfrm>
            <a:custGeom>
              <a:avLst/>
              <a:gdLst/>
              <a:ahLst/>
              <a:cxnLst/>
              <a:rect l="0" t="0" r="0" b="0"/>
              <a:pathLst>
                <a:path w="1461609" h="11097">
                  <a:moveTo>
                    <a:pt x="0" y="11097"/>
                  </a:moveTo>
                  <a:lnTo>
                    <a:pt x="208801" y="0"/>
                  </a:lnTo>
                  <a:lnTo>
                    <a:pt x="417602" y="11097"/>
                  </a:lnTo>
                  <a:lnTo>
                    <a:pt x="626404" y="11097"/>
                  </a:lnTo>
                  <a:lnTo>
                    <a:pt x="835205" y="11097"/>
                  </a:lnTo>
                  <a:lnTo>
                    <a:pt x="1044007" y="11097"/>
                  </a:lnTo>
                  <a:lnTo>
                    <a:pt x="1252808" y="11097"/>
                  </a:lnTo>
                  <a:lnTo>
                    <a:pt x="1461609" y="11097"/>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225244"/>
              <a:ext cx="1461609" cy="11097"/>
            </a:xfrm>
            <a:custGeom>
              <a:avLst/>
              <a:gdLst/>
              <a:ahLst/>
              <a:cxnLst/>
              <a:rect l="0" t="0" r="0" b="0"/>
              <a:pathLst>
                <a:path w="1461609" h="11097">
                  <a:moveTo>
                    <a:pt x="0" y="11097"/>
                  </a:moveTo>
                  <a:lnTo>
                    <a:pt x="208801" y="0"/>
                  </a:lnTo>
                  <a:lnTo>
                    <a:pt x="417602" y="11097"/>
                  </a:lnTo>
                  <a:lnTo>
                    <a:pt x="626404" y="11097"/>
                  </a:lnTo>
                  <a:lnTo>
                    <a:pt x="835205" y="11097"/>
                  </a:lnTo>
                  <a:lnTo>
                    <a:pt x="1044007" y="11097"/>
                  </a:lnTo>
                  <a:lnTo>
                    <a:pt x="1252808" y="11097"/>
                  </a:lnTo>
                  <a:lnTo>
                    <a:pt x="1461609" y="11097"/>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225244"/>
              <a:ext cx="1461609" cy="11097"/>
            </a:xfrm>
            <a:custGeom>
              <a:avLst/>
              <a:gdLst/>
              <a:ahLst/>
              <a:cxnLst/>
              <a:rect l="0" t="0" r="0" b="0"/>
              <a:pathLst>
                <a:path w="1461609" h="11097">
                  <a:moveTo>
                    <a:pt x="0" y="11097"/>
                  </a:moveTo>
                  <a:lnTo>
                    <a:pt x="208801" y="0"/>
                  </a:lnTo>
                  <a:lnTo>
                    <a:pt x="417602" y="11097"/>
                  </a:lnTo>
                  <a:lnTo>
                    <a:pt x="626404" y="11097"/>
                  </a:lnTo>
                  <a:lnTo>
                    <a:pt x="835205" y="11097"/>
                  </a:lnTo>
                  <a:lnTo>
                    <a:pt x="1044007" y="11097"/>
                  </a:lnTo>
                  <a:lnTo>
                    <a:pt x="1252808" y="11097"/>
                  </a:lnTo>
                  <a:lnTo>
                    <a:pt x="1461609" y="11097"/>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4333512" y="50451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4542313"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4751115"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4959916"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5168718"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5377519"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5586320" y="5056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7" name="rc377"/>
            <p:cNvSpPr/>
            <p:nvPr/>
          </p:nvSpPr>
          <p:spPr>
            <a:xfrm>
              <a:off x="5789280" y="875080"/>
              <a:ext cx="1607770" cy="1049819"/>
            </a:xfrm>
            <a:prstGeom prst="rect">
              <a:avLst/>
            </a:prstGeom>
            <a:solidFill>
              <a:srgbClr val="EBEBEB">
                <a:alpha val="100000"/>
              </a:srgbClr>
            </a:solidFill>
          </p:spPr>
          <p:txBody>
            <a:bodyPr/>
            <a:lstStyle/>
            <a:p>
              <a:endParaRPr/>
            </a:p>
          </p:txBody>
        </p:sp>
        <p:sp>
          <p:nvSpPr>
            <p:cNvPr id="378" name="pl378"/>
            <p:cNvSpPr/>
            <p:nvPr/>
          </p:nvSpPr>
          <p:spPr>
            <a:xfrm>
              <a:off x="5789280" y="18938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616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33895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0615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755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4776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2002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222430"/>
              <a:ext cx="1461609" cy="44389"/>
            </a:xfrm>
            <a:custGeom>
              <a:avLst/>
              <a:gdLst/>
              <a:ahLst/>
              <a:cxnLst/>
              <a:rect l="0" t="0" r="0" b="0"/>
              <a:pathLst>
                <a:path w="1461609" h="44389">
                  <a:moveTo>
                    <a:pt x="0" y="33292"/>
                  </a:moveTo>
                  <a:lnTo>
                    <a:pt x="208801" y="33292"/>
                  </a:lnTo>
                  <a:lnTo>
                    <a:pt x="417602" y="44389"/>
                  </a:lnTo>
                  <a:lnTo>
                    <a:pt x="626404" y="22194"/>
                  </a:lnTo>
                  <a:lnTo>
                    <a:pt x="835205" y="11097"/>
                  </a:lnTo>
                  <a:lnTo>
                    <a:pt x="1044007" y="22194"/>
                  </a:lnTo>
                  <a:lnTo>
                    <a:pt x="1252808" y="11097"/>
                  </a:lnTo>
                  <a:lnTo>
                    <a:pt x="1461609" y="0"/>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222430"/>
              <a:ext cx="1461609" cy="44389"/>
            </a:xfrm>
            <a:custGeom>
              <a:avLst/>
              <a:gdLst/>
              <a:ahLst/>
              <a:cxnLst/>
              <a:rect l="0" t="0" r="0" b="0"/>
              <a:pathLst>
                <a:path w="1461609" h="44389">
                  <a:moveTo>
                    <a:pt x="0" y="33292"/>
                  </a:moveTo>
                  <a:lnTo>
                    <a:pt x="208801" y="33292"/>
                  </a:lnTo>
                  <a:lnTo>
                    <a:pt x="417602" y="44389"/>
                  </a:lnTo>
                  <a:lnTo>
                    <a:pt x="626404" y="22194"/>
                  </a:lnTo>
                  <a:lnTo>
                    <a:pt x="835205" y="11097"/>
                  </a:lnTo>
                  <a:lnTo>
                    <a:pt x="1044007" y="22194"/>
                  </a:lnTo>
                  <a:lnTo>
                    <a:pt x="1252808" y="11097"/>
                  </a:lnTo>
                  <a:lnTo>
                    <a:pt x="1461609" y="0"/>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222430"/>
              <a:ext cx="1461609" cy="44389"/>
            </a:xfrm>
            <a:custGeom>
              <a:avLst/>
              <a:gdLst/>
              <a:ahLst/>
              <a:cxnLst/>
              <a:rect l="0" t="0" r="0" b="0"/>
              <a:pathLst>
                <a:path w="1461609" h="44389">
                  <a:moveTo>
                    <a:pt x="0" y="33292"/>
                  </a:moveTo>
                  <a:lnTo>
                    <a:pt x="208801" y="33292"/>
                  </a:lnTo>
                  <a:lnTo>
                    <a:pt x="417602" y="44389"/>
                  </a:lnTo>
                  <a:lnTo>
                    <a:pt x="626404" y="22194"/>
                  </a:lnTo>
                  <a:lnTo>
                    <a:pt x="835205" y="11097"/>
                  </a:lnTo>
                  <a:lnTo>
                    <a:pt x="1044007" y="22194"/>
                  </a:lnTo>
                  <a:lnTo>
                    <a:pt x="1252808" y="11097"/>
                  </a:lnTo>
                  <a:lnTo>
                    <a:pt x="1461609" y="0"/>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222430"/>
              <a:ext cx="1461609" cy="44389"/>
            </a:xfrm>
            <a:custGeom>
              <a:avLst/>
              <a:gdLst/>
              <a:ahLst/>
              <a:cxnLst/>
              <a:rect l="0" t="0" r="0" b="0"/>
              <a:pathLst>
                <a:path w="1461609" h="44389">
                  <a:moveTo>
                    <a:pt x="0" y="33292"/>
                  </a:moveTo>
                  <a:lnTo>
                    <a:pt x="208801" y="33292"/>
                  </a:lnTo>
                  <a:lnTo>
                    <a:pt x="417602" y="44389"/>
                  </a:lnTo>
                  <a:lnTo>
                    <a:pt x="626404" y="22194"/>
                  </a:lnTo>
                  <a:lnTo>
                    <a:pt x="835205" y="11097"/>
                  </a:lnTo>
                  <a:lnTo>
                    <a:pt x="1044007" y="22194"/>
                  </a:lnTo>
                  <a:lnTo>
                    <a:pt x="1252808" y="11097"/>
                  </a:lnTo>
                  <a:lnTo>
                    <a:pt x="1461609" y="0"/>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0756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6010872" y="10756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6219673" y="1086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6428475" y="1064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6637276" y="1053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6846078" y="10645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7054879" y="1053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7263680"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08" name="rc408"/>
            <p:cNvSpPr/>
            <p:nvPr/>
          </p:nvSpPr>
          <p:spPr>
            <a:xfrm>
              <a:off x="5789280" y="2209351"/>
              <a:ext cx="1607770" cy="1049819"/>
            </a:xfrm>
            <a:prstGeom prst="rect">
              <a:avLst/>
            </a:prstGeom>
            <a:solidFill>
              <a:srgbClr val="EBEBEB">
                <a:alpha val="100000"/>
              </a:srgbClr>
            </a:solidFill>
          </p:spPr>
          <p:txBody>
            <a:bodyPr/>
            <a:lstStyle/>
            <a:p>
              <a:endParaRPr/>
            </a:p>
          </p:txBody>
        </p:sp>
        <p:sp>
          <p:nvSpPr>
            <p:cNvPr id="409" name="pl409"/>
            <p:cNvSpPr/>
            <p:nvPr/>
          </p:nvSpPr>
          <p:spPr>
            <a:xfrm>
              <a:off x="5789280" y="32280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29506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6732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3957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0893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8119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5345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723164"/>
              <a:ext cx="1461609" cy="377313"/>
            </a:xfrm>
            <a:custGeom>
              <a:avLst/>
              <a:gdLst/>
              <a:ahLst/>
              <a:cxnLst/>
              <a:rect l="0" t="0" r="0" b="0"/>
              <a:pathLst>
                <a:path w="1461609" h="377313">
                  <a:moveTo>
                    <a:pt x="0" y="0"/>
                  </a:moveTo>
                  <a:lnTo>
                    <a:pt x="208801" y="0"/>
                  </a:lnTo>
                  <a:lnTo>
                    <a:pt x="417602" y="133169"/>
                  </a:lnTo>
                  <a:lnTo>
                    <a:pt x="626404" y="177559"/>
                  </a:lnTo>
                  <a:lnTo>
                    <a:pt x="835205" y="177559"/>
                  </a:lnTo>
                  <a:lnTo>
                    <a:pt x="1044007" y="332923"/>
                  </a:lnTo>
                  <a:lnTo>
                    <a:pt x="1252808" y="377313"/>
                  </a:lnTo>
                  <a:lnTo>
                    <a:pt x="1461609" y="344021"/>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723164"/>
              <a:ext cx="1461609" cy="377313"/>
            </a:xfrm>
            <a:custGeom>
              <a:avLst/>
              <a:gdLst/>
              <a:ahLst/>
              <a:cxnLst/>
              <a:rect l="0" t="0" r="0" b="0"/>
              <a:pathLst>
                <a:path w="1461609" h="377313">
                  <a:moveTo>
                    <a:pt x="0" y="0"/>
                  </a:moveTo>
                  <a:lnTo>
                    <a:pt x="208801" y="0"/>
                  </a:lnTo>
                  <a:lnTo>
                    <a:pt x="417602" y="133169"/>
                  </a:lnTo>
                  <a:lnTo>
                    <a:pt x="626404" y="177559"/>
                  </a:lnTo>
                  <a:lnTo>
                    <a:pt x="835205" y="177559"/>
                  </a:lnTo>
                  <a:lnTo>
                    <a:pt x="1044007" y="332923"/>
                  </a:lnTo>
                  <a:lnTo>
                    <a:pt x="1252808" y="377313"/>
                  </a:lnTo>
                  <a:lnTo>
                    <a:pt x="1461609" y="344021"/>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723164"/>
              <a:ext cx="1461609" cy="377313"/>
            </a:xfrm>
            <a:custGeom>
              <a:avLst/>
              <a:gdLst/>
              <a:ahLst/>
              <a:cxnLst/>
              <a:rect l="0" t="0" r="0" b="0"/>
              <a:pathLst>
                <a:path w="1461609" h="377313">
                  <a:moveTo>
                    <a:pt x="0" y="0"/>
                  </a:moveTo>
                  <a:lnTo>
                    <a:pt x="208801" y="0"/>
                  </a:lnTo>
                  <a:lnTo>
                    <a:pt x="417602" y="133169"/>
                  </a:lnTo>
                  <a:lnTo>
                    <a:pt x="626404" y="177559"/>
                  </a:lnTo>
                  <a:lnTo>
                    <a:pt x="835205" y="177559"/>
                  </a:lnTo>
                  <a:lnTo>
                    <a:pt x="1044007" y="332923"/>
                  </a:lnTo>
                  <a:lnTo>
                    <a:pt x="1252808" y="377313"/>
                  </a:lnTo>
                  <a:lnTo>
                    <a:pt x="1461609" y="344021"/>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723164"/>
              <a:ext cx="1461609" cy="377313"/>
            </a:xfrm>
            <a:custGeom>
              <a:avLst/>
              <a:gdLst/>
              <a:ahLst/>
              <a:cxnLst/>
              <a:rect l="0" t="0" r="0" b="0"/>
              <a:pathLst>
                <a:path w="1461609" h="377313">
                  <a:moveTo>
                    <a:pt x="0" y="0"/>
                  </a:moveTo>
                  <a:lnTo>
                    <a:pt x="208801" y="0"/>
                  </a:lnTo>
                  <a:lnTo>
                    <a:pt x="417602" y="133169"/>
                  </a:lnTo>
                  <a:lnTo>
                    <a:pt x="626404" y="177559"/>
                  </a:lnTo>
                  <a:lnTo>
                    <a:pt x="835205" y="177559"/>
                  </a:lnTo>
                  <a:lnTo>
                    <a:pt x="1044007" y="332923"/>
                  </a:lnTo>
                  <a:lnTo>
                    <a:pt x="1252808" y="377313"/>
                  </a:lnTo>
                  <a:lnTo>
                    <a:pt x="1461609" y="344021"/>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5429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6010872" y="25429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3" name="tx433"/>
            <p:cNvSpPr/>
            <p:nvPr/>
          </p:nvSpPr>
          <p:spPr>
            <a:xfrm>
              <a:off x="6219673" y="26775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34" name="tx434"/>
            <p:cNvSpPr/>
            <p:nvPr/>
          </p:nvSpPr>
          <p:spPr>
            <a:xfrm>
              <a:off x="6428475" y="2720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5" name="tx435"/>
            <p:cNvSpPr/>
            <p:nvPr/>
          </p:nvSpPr>
          <p:spPr>
            <a:xfrm>
              <a:off x="6637276" y="2720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6" name="tx436"/>
            <p:cNvSpPr/>
            <p:nvPr/>
          </p:nvSpPr>
          <p:spPr>
            <a:xfrm>
              <a:off x="6846078" y="28759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37" name="tx437"/>
            <p:cNvSpPr/>
            <p:nvPr/>
          </p:nvSpPr>
          <p:spPr>
            <a:xfrm>
              <a:off x="7054879" y="29203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38" name="tx438"/>
            <p:cNvSpPr/>
            <p:nvPr/>
          </p:nvSpPr>
          <p:spPr>
            <a:xfrm>
              <a:off x="7263680" y="28870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39" name="rc439"/>
            <p:cNvSpPr/>
            <p:nvPr/>
          </p:nvSpPr>
          <p:spPr>
            <a:xfrm>
              <a:off x="5789280" y="3543623"/>
              <a:ext cx="1607770" cy="1049819"/>
            </a:xfrm>
            <a:prstGeom prst="rect">
              <a:avLst/>
            </a:prstGeom>
            <a:solidFill>
              <a:srgbClr val="EBEBEB">
                <a:alpha val="100000"/>
              </a:srgbClr>
            </a:solidFill>
          </p:spPr>
          <p:txBody>
            <a:bodyPr/>
            <a:lstStyle/>
            <a:p>
              <a:endParaRPr/>
            </a:p>
          </p:txBody>
        </p:sp>
        <p:sp>
          <p:nvSpPr>
            <p:cNvPr id="440" name="pl440"/>
            <p:cNvSpPr/>
            <p:nvPr/>
          </p:nvSpPr>
          <p:spPr>
            <a:xfrm>
              <a:off x="5789280" y="45623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2849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074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7300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4236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1462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8687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3890973"/>
              <a:ext cx="1461609" cy="33292"/>
            </a:xfrm>
            <a:custGeom>
              <a:avLst/>
              <a:gdLst/>
              <a:ahLst/>
              <a:cxnLst/>
              <a:rect l="0" t="0" r="0" b="0"/>
              <a:pathLst>
                <a:path w="1461609" h="33292">
                  <a:moveTo>
                    <a:pt x="0" y="22194"/>
                  </a:moveTo>
                  <a:lnTo>
                    <a:pt x="208801" y="22194"/>
                  </a:lnTo>
                  <a:lnTo>
                    <a:pt x="417602" y="33292"/>
                  </a:lnTo>
                  <a:lnTo>
                    <a:pt x="626404" y="11097"/>
                  </a:lnTo>
                  <a:lnTo>
                    <a:pt x="835205" y="0"/>
                  </a:lnTo>
                  <a:lnTo>
                    <a:pt x="1044007" y="11097"/>
                  </a:lnTo>
                  <a:lnTo>
                    <a:pt x="1252808" y="11097"/>
                  </a:lnTo>
                  <a:lnTo>
                    <a:pt x="1461609" y="0"/>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3890973"/>
              <a:ext cx="1461609" cy="33292"/>
            </a:xfrm>
            <a:custGeom>
              <a:avLst/>
              <a:gdLst/>
              <a:ahLst/>
              <a:cxnLst/>
              <a:rect l="0" t="0" r="0" b="0"/>
              <a:pathLst>
                <a:path w="1461609" h="33292">
                  <a:moveTo>
                    <a:pt x="0" y="22194"/>
                  </a:moveTo>
                  <a:lnTo>
                    <a:pt x="208801" y="22194"/>
                  </a:lnTo>
                  <a:lnTo>
                    <a:pt x="417602" y="33292"/>
                  </a:lnTo>
                  <a:lnTo>
                    <a:pt x="626404" y="11097"/>
                  </a:lnTo>
                  <a:lnTo>
                    <a:pt x="835205" y="0"/>
                  </a:lnTo>
                  <a:lnTo>
                    <a:pt x="1044007" y="11097"/>
                  </a:lnTo>
                  <a:lnTo>
                    <a:pt x="1252808" y="11097"/>
                  </a:lnTo>
                  <a:lnTo>
                    <a:pt x="1461609" y="0"/>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3890973"/>
              <a:ext cx="1461609" cy="33292"/>
            </a:xfrm>
            <a:custGeom>
              <a:avLst/>
              <a:gdLst/>
              <a:ahLst/>
              <a:cxnLst/>
              <a:rect l="0" t="0" r="0" b="0"/>
              <a:pathLst>
                <a:path w="1461609" h="33292">
                  <a:moveTo>
                    <a:pt x="0" y="22194"/>
                  </a:moveTo>
                  <a:lnTo>
                    <a:pt x="208801" y="22194"/>
                  </a:lnTo>
                  <a:lnTo>
                    <a:pt x="417602" y="33292"/>
                  </a:lnTo>
                  <a:lnTo>
                    <a:pt x="626404" y="11097"/>
                  </a:lnTo>
                  <a:lnTo>
                    <a:pt x="835205" y="0"/>
                  </a:lnTo>
                  <a:lnTo>
                    <a:pt x="1044007" y="11097"/>
                  </a:lnTo>
                  <a:lnTo>
                    <a:pt x="1252808" y="11097"/>
                  </a:lnTo>
                  <a:lnTo>
                    <a:pt x="1461609" y="0"/>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3890973"/>
              <a:ext cx="1461609" cy="33292"/>
            </a:xfrm>
            <a:custGeom>
              <a:avLst/>
              <a:gdLst/>
              <a:ahLst/>
              <a:cxnLst/>
              <a:rect l="0" t="0" r="0" b="0"/>
              <a:pathLst>
                <a:path w="1461609" h="33292">
                  <a:moveTo>
                    <a:pt x="0" y="22194"/>
                  </a:moveTo>
                  <a:lnTo>
                    <a:pt x="208801" y="22194"/>
                  </a:lnTo>
                  <a:lnTo>
                    <a:pt x="417602" y="33292"/>
                  </a:lnTo>
                  <a:lnTo>
                    <a:pt x="626404" y="11097"/>
                  </a:lnTo>
                  <a:lnTo>
                    <a:pt x="835205" y="0"/>
                  </a:lnTo>
                  <a:lnTo>
                    <a:pt x="1044007" y="11097"/>
                  </a:lnTo>
                  <a:lnTo>
                    <a:pt x="1252808" y="11097"/>
                  </a:lnTo>
                  <a:lnTo>
                    <a:pt x="1461609" y="0"/>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3733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6010872" y="37330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6219673" y="3744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6428475" y="3721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66" name="tx466"/>
            <p:cNvSpPr/>
            <p:nvPr/>
          </p:nvSpPr>
          <p:spPr>
            <a:xfrm>
              <a:off x="6637276"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6846078" y="3721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7054879" y="37219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69" name="tx469"/>
            <p:cNvSpPr/>
            <p:nvPr/>
          </p:nvSpPr>
          <p:spPr>
            <a:xfrm>
              <a:off x="7263680"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70" name="rc470"/>
            <p:cNvSpPr/>
            <p:nvPr/>
          </p:nvSpPr>
          <p:spPr>
            <a:xfrm>
              <a:off x="5789280" y="4877894"/>
              <a:ext cx="1607770" cy="1049819"/>
            </a:xfrm>
            <a:prstGeom prst="rect">
              <a:avLst/>
            </a:prstGeom>
            <a:solidFill>
              <a:srgbClr val="EBEBEB">
                <a:alpha val="100000"/>
              </a:srgbClr>
            </a:solidFill>
          </p:spPr>
          <p:txBody>
            <a:bodyPr/>
            <a:lstStyle/>
            <a:p>
              <a:endParaRPr/>
            </a:p>
          </p:txBody>
        </p:sp>
        <p:sp>
          <p:nvSpPr>
            <p:cNvPr id="471" name="pl471"/>
            <p:cNvSpPr/>
            <p:nvPr/>
          </p:nvSpPr>
          <p:spPr>
            <a:xfrm>
              <a:off x="5789280" y="5896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61920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417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0643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5792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48048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0305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214147"/>
              <a:ext cx="1461609" cy="99877"/>
            </a:xfrm>
            <a:custGeom>
              <a:avLst/>
              <a:gdLst/>
              <a:ahLst/>
              <a:cxnLst/>
              <a:rect l="0" t="0" r="0" b="0"/>
              <a:pathLst>
                <a:path w="1461609" h="99877">
                  <a:moveTo>
                    <a:pt x="0" y="0"/>
                  </a:moveTo>
                  <a:lnTo>
                    <a:pt x="208801" y="0"/>
                  </a:lnTo>
                  <a:lnTo>
                    <a:pt x="417602" y="99877"/>
                  </a:lnTo>
                  <a:lnTo>
                    <a:pt x="626404" y="33292"/>
                  </a:lnTo>
                  <a:lnTo>
                    <a:pt x="835205" y="33292"/>
                  </a:lnTo>
                  <a:lnTo>
                    <a:pt x="1044007" y="33292"/>
                  </a:lnTo>
                  <a:lnTo>
                    <a:pt x="1252808" y="11097"/>
                  </a:lnTo>
                  <a:lnTo>
                    <a:pt x="1461609" y="11097"/>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214147"/>
              <a:ext cx="1461609" cy="99877"/>
            </a:xfrm>
            <a:custGeom>
              <a:avLst/>
              <a:gdLst/>
              <a:ahLst/>
              <a:cxnLst/>
              <a:rect l="0" t="0" r="0" b="0"/>
              <a:pathLst>
                <a:path w="1461609" h="99877">
                  <a:moveTo>
                    <a:pt x="0" y="0"/>
                  </a:moveTo>
                  <a:lnTo>
                    <a:pt x="208801" y="0"/>
                  </a:lnTo>
                  <a:lnTo>
                    <a:pt x="417602" y="99877"/>
                  </a:lnTo>
                  <a:lnTo>
                    <a:pt x="626404" y="33292"/>
                  </a:lnTo>
                  <a:lnTo>
                    <a:pt x="835205" y="33292"/>
                  </a:lnTo>
                  <a:lnTo>
                    <a:pt x="1044007" y="33292"/>
                  </a:lnTo>
                  <a:lnTo>
                    <a:pt x="1252808" y="11097"/>
                  </a:lnTo>
                  <a:lnTo>
                    <a:pt x="1461609" y="11097"/>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214147"/>
              <a:ext cx="1461609" cy="99877"/>
            </a:xfrm>
            <a:custGeom>
              <a:avLst/>
              <a:gdLst/>
              <a:ahLst/>
              <a:cxnLst/>
              <a:rect l="0" t="0" r="0" b="0"/>
              <a:pathLst>
                <a:path w="1461609" h="99877">
                  <a:moveTo>
                    <a:pt x="0" y="0"/>
                  </a:moveTo>
                  <a:lnTo>
                    <a:pt x="208801" y="0"/>
                  </a:lnTo>
                  <a:lnTo>
                    <a:pt x="417602" y="99877"/>
                  </a:lnTo>
                  <a:lnTo>
                    <a:pt x="626404" y="33292"/>
                  </a:lnTo>
                  <a:lnTo>
                    <a:pt x="835205" y="33292"/>
                  </a:lnTo>
                  <a:lnTo>
                    <a:pt x="1044007" y="33292"/>
                  </a:lnTo>
                  <a:lnTo>
                    <a:pt x="1252808" y="11097"/>
                  </a:lnTo>
                  <a:lnTo>
                    <a:pt x="1461609" y="11097"/>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214147"/>
              <a:ext cx="1461609" cy="99877"/>
            </a:xfrm>
            <a:custGeom>
              <a:avLst/>
              <a:gdLst/>
              <a:ahLst/>
              <a:cxnLst/>
              <a:rect l="0" t="0" r="0" b="0"/>
              <a:pathLst>
                <a:path w="1461609" h="99877">
                  <a:moveTo>
                    <a:pt x="0" y="0"/>
                  </a:moveTo>
                  <a:lnTo>
                    <a:pt x="208801" y="0"/>
                  </a:lnTo>
                  <a:lnTo>
                    <a:pt x="417602" y="99877"/>
                  </a:lnTo>
                  <a:lnTo>
                    <a:pt x="626404" y="33292"/>
                  </a:lnTo>
                  <a:lnTo>
                    <a:pt x="835205" y="33292"/>
                  </a:lnTo>
                  <a:lnTo>
                    <a:pt x="1044007" y="33292"/>
                  </a:lnTo>
                  <a:lnTo>
                    <a:pt x="1252808" y="11097"/>
                  </a:lnTo>
                  <a:lnTo>
                    <a:pt x="1461609" y="11097"/>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0340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6010872" y="50340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6219673" y="5133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96" name="tx496"/>
            <p:cNvSpPr/>
            <p:nvPr/>
          </p:nvSpPr>
          <p:spPr>
            <a:xfrm>
              <a:off x="6428475" y="50673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6637276" y="50673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8" name="tx498"/>
            <p:cNvSpPr/>
            <p:nvPr/>
          </p:nvSpPr>
          <p:spPr>
            <a:xfrm>
              <a:off x="6846078" y="50673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7054879" y="50451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7263680" y="50451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1" name="rc501"/>
            <p:cNvSpPr/>
            <p:nvPr/>
          </p:nvSpPr>
          <p:spPr>
            <a:xfrm>
              <a:off x="7466640" y="875080"/>
              <a:ext cx="1607770" cy="1049819"/>
            </a:xfrm>
            <a:prstGeom prst="rect">
              <a:avLst/>
            </a:prstGeom>
            <a:solidFill>
              <a:srgbClr val="EBEBEB">
                <a:alpha val="100000"/>
              </a:srgbClr>
            </a:solidFill>
          </p:spPr>
          <p:txBody>
            <a:bodyPr/>
            <a:lstStyle/>
            <a:p>
              <a:endParaRPr/>
            </a:p>
          </p:txBody>
        </p:sp>
        <p:sp>
          <p:nvSpPr>
            <p:cNvPr id="502" name="pl502"/>
            <p:cNvSpPr/>
            <p:nvPr/>
          </p:nvSpPr>
          <p:spPr>
            <a:xfrm>
              <a:off x="7466640" y="18938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616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33895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06151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9227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755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4776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20023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875080"/>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211333"/>
              <a:ext cx="1461609" cy="11097"/>
            </a:xfrm>
            <a:custGeom>
              <a:avLst/>
              <a:gdLst/>
              <a:ahLst/>
              <a:cxnLst/>
              <a:rect l="0" t="0" r="0" b="0"/>
              <a:pathLst>
                <a:path w="1461609" h="11097">
                  <a:moveTo>
                    <a:pt x="0" y="0"/>
                  </a:moveTo>
                  <a:lnTo>
                    <a:pt x="208801" y="0"/>
                  </a:lnTo>
                  <a:lnTo>
                    <a:pt x="417602" y="0"/>
                  </a:lnTo>
                  <a:lnTo>
                    <a:pt x="626404" y="11097"/>
                  </a:lnTo>
                  <a:lnTo>
                    <a:pt x="835205" y="0"/>
                  </a:lnTo>
                  <a:lnTo>
                    <a:pt x="1044007" y="0"/>
                  </a:lnTo>
                  <a:lnTo>
                    <a:pt x="1252808" y="11097"/>
                  </a:lnTo>
                  <a:lnTo>
                    <a:pt x="1461609" y="11097"/>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211333"/>
              <a:ext cx="1461609" cy="11097"/>
            </a:xfrm>
            <a:custGeom>
              <a:avLst/>
              <a:gdLst/>
              <a:ahLst/>
              <a:cxnLst/>
              <a:rect l="0" t="0" r="0" b="0"/>
              <a:pathLst>
                <a:path w="1461609" h="11097">
                  <a:moveTo>
                    <a:pt x="0" y="0"/>
                  </a:moveTo>
                  <a:lnTo>
                    <a:pt x="208801" y="0"/>
                  </a:lnTo>
                  <a:lnTo>
                    <a:pt x="417602" y="0"/>
                  </a:lnTo>
                  <a:lnTo>
                    <a:pt x="626404" y="11097"/>
                  </a:lnTo>
                  <a:lnTo>
                    <a:pt x="835205" y="0"/>
                  </a:lnTo>
                  <a:lnTo>
                    <a:pt x="1044007" y="0"/>
                  </a:lnTo>
                  <a:lnTo>
                    <a:pt x="1252808" y="11097"/>
                  </a:lnTo>
                  <a:lnTo>
                    <a:pt x="1461609" y="11097"/>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322308"/>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211333"/>
              <a:ext cx="1461609" cy="11097"/>
            </a:xfrm>
            <a:custGeom>
              <a:avLst/>
              <a:gdLst/>
              <a:ahLst/>
              <a:cxnLst/>
              <a:rect l="0" t="0" r="0" b="0"/>
              <a:pathLst>
                <a:path w="1461609" h="11097">
                  <a:moveTo>
                    <a:pt x="0" y="0"/>
                  </a:moveTo>
                  <a:lnTo>
                    <a:pt x="208801" y="0"/>
                  </a:lnTo>
                  <a:lnTo>
                    <a:pt x="417602" y="0"/>
                  </a:lnTo>
                  <a:lnTo>
                    <a:pt x="626404" y="11097"/>
                  </a:lnTo>
                  <a:lnTo>
                    <a:pt x="835205" y="0"/>
                  </a:lnTo>
                  <a:lnTo>
                    <a:pt x="1044007" y="0"/>
                  </a:lnTo>
                  <a:lnTo>
                    <a:pt x="1252808" y="11097"/>
                  </a:lnTo>
                  <a:lnTo>
                    <a:pt x="1461609" y="11097"/>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211333"/>
              <a:ext cx="1461609" cy="11097"/>
            </a:xfrm>
            <a:custGeom>
              <a:avLst/>
              <a:gdLst/>
              <a:ahLst/>
              <a:cxnLst/>
              <a:rect l="0" t="0" r="0" b="0"/>
              <a:pathLst>
                <a:path w="1461609" h="11097">
                  <a:moveTo>
                    <a:pt x="0" y="0"/>
                  </a:moveTo>
                  <a:lnTo>
                    <a:pt x="208801" y="0"/>
                  </a:lnTo>
                  <a:lnTo>
                    <a:pt x="417602" y="0"/>
                  </a:lnTo>
                  <a:lnTo>
                    <a:pt x="626404" y="11097"/>
                  </a:lnTo>
                  <a:lnTo>
                    <a:pt x="835205" y="0"/>
                  </a:lnTo>
                  <a:lnTo>
                    <a:pt x="1044007" y="0"/>
                  </a:lnTo>
                  <a:lnTo>
                    <a:pt x="1252808" y="11097"/>
                  </a:lnTo>
                  <a:lnTo>
                    <a:pt x="1461609" y="11097"/>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7688232"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7897033"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8105835"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8" name="tx528"/>
            <p:cNvSpPr/>
            <p:nvPr/>
          </p:nvSpPr>
          <p:spPr>
            <a:xfrm>
              <a:off x="8314636"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8523437" y="1031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8732239"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1" name="tx531"/>
            <p:cNvSpPr/>
            <p:nvPr/>
          </p:nvSpPr>
          <p:spPr>
            <a:xfrm>
              <a:off x="8941040" y="1042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2" name="rc532"/>
            <p:cNvSpPr/>
            <p:nvPr/>
          </p:nvSpPr>
          <p:spPr>
            <a:xfrm>
              <a:off x="7466640" y="2209351"/>
              <a:ext cx="1607770" cy="1049819"/>
            </a:xfrm>
            <a:prstGeom prst="rect">
              <a:avLst/>
            </a:prstGeom>
            <a:solidFill>
              <a:srgbClr val="EBEBEB">
                <a:alpha val="100000"/>
              </a:srgbClr>
            </a:solidFill>
          </p:spPr>
          <p:txBody>
            <a:bodyPr/>
            <a:lstStyle/>
            <a:p>
              <a:endParaRPr/>
            </a:p>
          </p:txBody>
        </p:sp>
        <p:sp>
          <p:nvSpPr>
            <p:cNvPr id="533" name="pl533"/>
            <p:cNvSpPr/>
            <p:nvPr/>
          </p:nvSpPr>
          <p:spPr>
            <a:xfrm>
              <a:off x="7466640" y="322809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29506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6732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3957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2570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0893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8119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53450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209351"/>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645481"/>
              <a:ext cx="1461609" cy="188656"/>
            </a:xfrm>
            <a:custGeom>
              <a:avLst/>
              <a:gdLst/>
              <a:ahLst/>
              <a:cxnLst/>
              <a:rect l="0" t="0" r="0" b="0"/>
              <a:pathLst>
                <a:path w="1461609" h="188656">
                  <a:moveTo>
                    <a:pt x="0" y="188656"/>
                  </a:moveTo>
                  <a:lnTo>
                    <a:pt x="208801" y="188656"/>
                  </a:lnTo>
                  <a:lnTo>
                    <a:pt x="417602" y="188656"/>
                  </a:lnTo>
                  <a:lnTo>
                    <a:pt x="626404" y="188656"/>
                  </a:lnTo>
                  <a:lnTo>
                    <a:pt x="835205" y="188656"/>
                  </a:lnTo>
                  <a:lnTo>
                    <a:pt x="1044007" y="188656"/>
                  </a:lnTo>
                  <a:lnTo>
                    <a:pt x="1252808" y="44389"/>
                  </a:lnTo>
                  <a:lnTo>
                    <a:pt x="1461609" y="0"/>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645481"/>
              <a:ext cx="1461609" cy="188656"/>
            </a:xfrm>
            <a:custGeom>
              <a:avLst/>
              <a:gdLst/>
              <a:ahLst/>
              <a:cxnLst/>
              <a:rect l="0" t="0" r="0" b="0"/>
              <a:pathLst>
                <a:path w="1461609" h="188656">
                  <a:moveTo>
                    <a:pt x="0" y="188656"/>
                  </a:moveTo>
                  <a:lnTo>
                    <a:pt x="208801" y="188656"/>
                  </a:lnTo>
                  <a:lnTo>
                    <a:pt x="417602" y="188656"/>
                  </a:lnTo>
                  <a:lnTo>
                    <a:pt x="626404" y="188656"/>
                  </a:lnTo>
                  <a:lnTo>
                    <a:pt x="835205" y="188656"/>
                  </a:lnTo>
                  <a:lnTo>
                    <a:pt x="1044007" y="188656"/>
                  </a:lnTo>
                  <a:lnTo>
                    <a:pt x="1252808" y="44389"/>
                  </a:lnTo>
                  <a:lnTo>
                    <a:pt x="1461609" y="0"/>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656579"/>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645481"/>
              <a:ext cx="1461609" cy="188656"/>
            </a:xfrm>
            <a:custGeom>
              <a:avLst/>
              <a:gdLst/>
              <a:ahLst/>
              <a:cxnLst/>
              <a:rect l="0" t="0" r="0" b="0"/>
              <a:pathLst>
                <a:path w="1461609" h="188656">
                  <a:moveTo>
                    <a:pt x="0" y="188656"/>
                  </a:moveTo>
                  <a:lnTo>
                    <a:pt x="208801" y="188656"/>
                  </a:lnTo>
                  <a:lnTo>
                    <a:pt x="417602" y="188656"/>
                  </a:lnTo>
                  <a:lnTo>
                    <a:pt x="626404" y="188656"/>
                  </a:lnTo>
                  <a:lnTo>
                    <a:pt x="835205" y="188656"/>
                  </a:lnTo>
                  <a:lnTo>
                    <a:pt x="1044007" y="188656"/>
                  </a:lnTo>
                  <a:lnTo>
                    <a:pt x="1252808" y="44389"/>
                  </a:lnTo>
                  <a:lnTo>
                    <a:pt x="1461609" y="0"/>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645481"/>
              <a:ext cx="1461609" cy="188656"/>
            </a:xfrm>
            <a:custGeom>
              <a:avLst/>
              <a:gdLst/>
              <a:ahLst/>
              <a:cxnLst/>
              <a:rect l="0" t="0" r="0" b="0"/>
              <a:pathLst>
                <a:path w="1461609" h="188656">
                  <a:moveTo>
                    <a:pt x="0" y="188656"/>
                  </a:moveTo>
                  <a:lnTo>
                    <a:pt x="208801" y="188656"/>
                  </a:lnTo>
                  <a:lnTo>
                    <a:pt x="417602" y="188656"/>
                  </a:lnTo>
                  <a:lnTo>
                    <a:pt x="626404" y="188656"/>
                  </a:lnTo>
                  <a:lnTo>
                    <a:pt x="835205" y="188656"/>
                  </a:lnTo>
                  <a:lnTo>
                    <a:pt x="1044007" y="188656"/>
                  </a:lnTo>
                  <a:lnTo>
                    <a:pt x="1252808" y="44389"/>
                  </a:lnTo>
                  <a:lnTo>
                    <a:pt x="1461609" y="0"/>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65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56" name="tx556"/>
            <p:cNvSpPr/>
            <p:nvPr/>
          </p:nvSpPr>
          <p:spPr>
            <a:xfrm>
              <a:off x="7688232" y="265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57" name="tx557"/>
            <p:cNvSpPr/>
            <p:nvPr/>
          </p:nvSpPr>
          <p:spPr>
            <a:xfrm>
              <a:off x="7897033" y="265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58" name="tx558"/>
            <p:cNvSpPr/>
            <p:nvPr/>
          </p:nvSpPr>
          <p:spPr>
            <a:xfrm>
              <a:off x="8105835" y="265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59" name="tx559"/>
            <p:cNvSpPr/>
            <p:nvPr/>
          </p:nvSpPr>
          <p:spPr>
            <a:xfrm>
              <a:off x="8314636" y="265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60" name="tx560"/>
            <p:cNvSpPr/>
            <p:nvPr/>
          </p:nvSpPr>
          <p:spPr>
            <a:xfrm>
              <a:off x="8523437" y="26539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61" name="tx561"/>
            <p:cNvSpPr/>
            <p:nvPr/>
          </p:nvSpPr>
          <p:spPr>
            <a:xfrm>
              <a:off x="8732239" y="25097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62" name="tx562"/>
            <p:cNvSpPr/>
            <p:nvPr/>
          </p:nvSpPr>
          <p:spPr>
            <a:xfrm>
              <a:off x="8941040" y="2465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63" name="rc563"/>
            <p:cNvSpPr/>
            <p:nvPr/>
          </p:nvSpPr>
          <p:spPr>
            <a:xfrm>
              <a:off x="7466640" y="3543623"/>
              <a:ext cx="1607770" cy="1049819"/>
            </a:xfrm>
            <a:prstGeom prst="rect">
              <a:avLst/>
            </a:prstGeom>
            <a:solidFill>
              <a:srgbClr val="EBEBEB">
                <a:alpha val="100000"/>
              </a:srgbClr>
            </a:solidFill>
          </p:spPr>
          <p:txBody>
            <a:bodyPr/>
            <a:lstStyle/>
            <a:p>
              <a:endParaRPr/>
            </a:p>
          </p:txBody>
        </p:sp>
        <p:sp>
          <p:nvSpPr>
            <p:cNvPr id="564" name="pl564"/>
            <p:cNvSpPr/>
            <p:nvPr/>
          </p:nvSpPr>
          <p:spPr>
            <a:xfrm>
              <a:off x="7466640" y="45623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28493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074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73006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591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4236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1462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8687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543623"/>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3879876"/>
              <a:ext cx="1461609" cy="122072"/>
            </a:xfrm>
            <a:custGeom>
              <a:avLst/>
              <a:gdLst/>
              <a:ahLst/>
              <a:cxnLst/>
              <a:rect l="0" t="0" r="0" b="0"/>
              <a:pathLst>
                <a:path w="1461609" h="122072">
                  <a:moveTo>
                    <a:pt x="0" y="0"/>
                  </a:moveTo>
                  <a:lnTo>
                    <a:pt x="208801" y="0"/>
                  </a:lnTo>
                  <a:lnTo>
                    <a:pt x="417602" y="11097"/>
                  </a:lnTo>
                  <a:lnTo>
                    <a:pt x="626404" y="44389"/>
                  </a:lnTo>
                  <a:lnTo>
                    <a:pt x="835205" y="11097"/>
                  </a:lnTo>
                  <a:lnTo>
                    <a:pt x="1044007" y="122072"/>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3879876"/>
              <a:ext cx="1461609" cy="122072"/>
            </a:xfrm>
            <a:custGeom>
              <a:avLst/>
              <a:gdLst/>
              <a:ahLst/>
              <a:cxnLst/>
              <a:rect l="0" t="0" r="0" b="0"/>
              <a:pathLst>
                <a:path w="1461609" h="122072">
                  <a:moveTo>
                    <a:pt x="0" y="0"/>
                  </a:moveTo>
                  <a:lnTo>
                    <a:pt x="208801" y="0"/>
                  </a:lnTo>
                  <a:lnTo>
                    <a:pt x="417602" y="11097"/>
                  </a:lnTo>
                  <a:lnTo>
                    <a:pt x="626404" y="44389"/>
                  </a:lnTo>
                  <a:lnTo>
                    <a:pt x="835205" y="11097"/>
                  </a:lnTo>
                  <a:lnTo>
                    <a:pt x="1044007" y="122072"/>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3990850"/>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3879876"/>
              <a:ext cx="1461609" cy="122072"/>
            </a:xfrm>
            <a:custGeom>
              <a:avLst/>
              <a:gdLst/>
              <a:ahLst/>
              <a:cxnLst/>
              <a:rect l="0" t="0" r="0" b="0"/>
              <a:pathLst>
                <a:path w="1461609" h="122072">
                  <a:moveTo>
                    <a:pt x="0" y="0"/>
                  </a:moveTo>
                  <a:lnTo>
                    <a:pt x="208801" y="0"/>
                  </a:lnTo>
                  <a:lnTo>
                    <a:pt x="417602" y="11097"/>
                  </a:lnTo>
                  <a:lnTo>
                    <a:pt x="626404" y="44389"/>
                  </a:lnTo>
                  <a:lnTo>
                    <a:pt x="835205" y="11097"/>
                  </a:lnTo>
                  <a:lnTo>
                    <a:pt x="1044007" y="122072"/>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3879876"/>
              <a:ext cx="1461609" cy="122072"/>
            </a:xfrm>
            <a:custGeom>
              <a:avLst/>
              <a:gdLst/>
              <a:ahLst/>
              <a:cxnLst/>
              <a:rect l="0" t="0" r="0" b="0"/>
              <a:pathLst>
                <a:path w="1461609" h="122072">
                  <a:moveTo>
                    <a:pt x="0" y="0"/>
                  </a:moveTo>
                  <a:lnTo>
                    <a:pt x="208801" y="0"/>
                  </a:lnTo>
                  <a:lnTo>
                    <a:pt x="417602" y="11097"/>
                  </a:lnTo>
                  <a:lnTo>
                    <a:pt x="626404" y="44389"/>
                  </a:lnTo>
                  <a:lnTo>
                    <a:pt x="835205" y="11097"/>
                  </a:lnTo>
                  <a:lnTo>
                    <a:pt x="1044007" y="122072"/>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7688232"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7897033"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9" name="tx589"/>
            <p:cNvSpPr/>
            <p:nvPr/>
          </p:nvSpPr>
          <p:spPr>
            <a:xfrm>
              <a:off x="8105835" y="3744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0" name="tx590"/>
            <p:cNvSpPr/>
            <p:nvPr/>
          </p:nvSpPr>
          <p:spPr>
            <a:xfrm>
              <a:off x="8314636" y="3710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1" name="tx591"/>
            <p:cNvSpPr/>
            <p:nvPr/>
          </p:nvSpPr>
          <p:spPr>
            <a:xfrm>
              <a:off x="8523437" y="3821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92" name="tx592"/>
            <p:cNvSpPr/>
            <p:nvPr/>
          </p:nvSpPr>
          <p:spPr>
            <a:xfrm>
              <a:off x="8732239"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8941040" y="36997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4" name="rc594"/>
            <p:cNvSpPr/>
            <p:nvPr/>
          </p:nvSpPr>
          <p:spPr>
            <a:xfrm>
              <a:off x="7466640" y="4877894"/>
              <a:ext cx="1607770" cy="1049819"/>
            </a:xfrm>
            <a:prstGeom prst="rect">
              <a:avLst/>
            </a:prstGeom>
            <a:solidFill>
              <a:srgbClr val="EBEBEB">
                <a:alpha val="100000"/>
              </a:srgbClr>
            </a:solidFill>
          </p:spPr>
          <p:txBody>
            <a:bodyPr/>
            <a:lstStyle/>
            <a:p>
              <a:endParaRPr/>
            </a:p>
          </p:txBody>
        </p:sp>
        <p:sp>
          <p:nvSpPr>
            <p:cNvPr id="595" name="pl595"/>
            <p:cNvSpPr/>
            <p:nvPr/>
          </p:nvSpPr>
          <p:spPr>
            <a:xfrm>
              <a:off x="7466640" y="589664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61920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417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0643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2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5792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48048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0305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877894"/>
              <a:ext cx="0" cy="1049819"/>
            </a:xfrm>
            <a:custGeom>
              <a:avLst/>
              <a:gdLst/>
              <a:ahLst/>
              <a:cxnLst/>
              <a:rect l="0" t="0" r="0" b="0"/>
              <a:pathLst>
                <a:path h="1049819">
                  <a:moveTo>
                    <a:pt x="0" y="1049819"/>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646948"/>
              <a:ext cx="1461609" cy="233046"/>
            </a:xfrm>
            <a:custGeom>
              <a:avLst/>
              <a:gdLst/>
              <a:ahLst/>
              <a:cxnLst/>
              <a:rect l="0" t="0" r="0" b="0"/>
              <a:pathLst>
                <a:path w="1461609" h="233046">
                  <a:moveTo>
                    <a:pt x="0" y="66584"/>
                  </a:moveTo>
                  <a:lnTo>
                    <a:pt x="208801" y="0"/>
                  </a:lnTo>
                  <a:lnTo>
                    <a:pt x="417602" y="33292"/>
                  </a:lnTo>
                  <a:lnTo>
                    <a:pt x="626404" y="44389"/>
                  </a:lnTo>
                  <a:lnTo>
                    <a:pt x="835205" y="22194"/>
                  </a:lnTo>
                  <a:lnTo>
                    <a:pt x="1044007" y="155364"/>
                  </a:lnTo>
                  <a:lnTo>
                    <a:pt x="1252808" y="199754"/>
                  </a:lnTo>
                  <a:lnTo>
                    <a:pt x="1461609" y="233046"/>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646948"/>
              <a:ext cx="1461609" cy="233046"/>
            </a:xfrm>
            <a:custGeom>
              <a:avLst/>
              <a:gdLst/>
              <a:ahLst/>
              <a:cxnLst/>
              <a:rect l="0" t="0" r="0" b="0"/>
              <a:pathLst>
                <a:path w="1461609" h="233046">
                  <a:moveTo>
                    <a:pt x="0" y="66584"/>
                  </a:moveTo>
                  <a:lnTo>
                    <a:pt x="208801" y="0"/>
                  </a:lnTo>
                  <a:lnTo>
                    <a:pt x="417602" y="33292"/>
                  </a:lnTo>
                  <a:lnTo>
                    <a:pt x="626404" y="44389"/>
                  </a:lnTo>
                  <a:lnTo>
                    <a:pt x="835205" y="22194"/>
                  </a:lnTo>
                  <a:lnTo>
                    <a:pt x="1044007" y="155364"/>
                  </a:lnTo>
                  <a:lnTo>
                    <a:pt x="1252808" y="199754"/>
                  </a:lnTo>
                  <a:lnTo>
                    <a:pt x="1461609" y="233046"/>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325122"/>
              <a:ext cx="1461609" cy="110974"/>
            </a:xfrm>
            <a:custGeom>
              <a:avLst/>
              <a:gdLst/>
              <a:ahLst/>
              <a:cxnLst/>
              <a:rect l="0" t="0" r="0" b="0"/>
              <a:pathLst>
                <a:path w="1461609" h="110974">
                  <a:moveTo>
                    <a:pt x="0" y="0"/>
                  </a:moveTo>
                  <a:lnTo>
                    <a:pt x="208801" y="0"/>
                  </a:lnTo>
                  <a:lnTo>
                    <a:pt x="417602" y="44389"/>
                  </a:lnTo>
                  <a:lnTo>
                    <a:pt x="626404" y="44389"/>
                  </a:lnTo>
                  <a:lnTo>
                    <a:pt x="835205" y="33292"/>
                  </a:lnTo>
                  <a:lnTo>
                    <a:pt x="1044007" y="88779"/>
                  </a:lnTo>
                  <a:lnTo>
                    <a:pt x="1252808" y="110974"/>
                  </a:lnTo>
                  <a:lnTo>
                    <a:pt x="1461609" y="66584"/>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646948"/>
              <a:ext cx="1461609" cy="233046"/>
            </a:xfrm>
            <a:custGeom>
              <a:avLst/>
              <a:gdLst/>
              <a:ahLst/>
              <a:cxnLst/>
              <a:rect l="0" t="0" r="0" b="0"/>
              <a:pathLst>
                <a:path w="1461609" h="233046">
                  <a:moveTo>
                    <a:pt x="0" y="66584"/>
                  </a:moveTo>
                  <a:lnTo>
                    <a:pt x="208801" y="0"/>
                  </a:lnTo>
                  <a:lnTo>
                    <a:pt x="417602" y="33292"/>
                  </a:lnTo>
                  <a:lnTo>
                    <a:pt x="626404" y="44389"/>
                  </a:lnTo>
                  <a:lnTo>
                    <a:pt x="835205" y="22194"/>
                  </a:lnTo>
                  <a:lnTo>
                    <a:pt x="1044007" y="155364"/>
                  </a:lnTo>
                  <a:lnTo>
                    <a:pt x="1252808" y="199754"/>
                  </a:lnTo>
                  <a:lnTo>
                    <a:pt x="1461609" y="233046"/>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646948"/>
              <a:ext cx="1461609" cy="233046"/>
            </a:xfrm>
            <a:custGeom>
              <a:avLst/>
              <a:gdLst/>
              <a:ahLst/>
              <a:cxnLst/>
              <a:rect l="0" t="0" r="0" b="0"/>
              <a:pathLst>
                <a:path w="1461609" h="233046">
                  <a:moveTo>
                    <a:pt x="0" y="66584"/>
                  </a:moveTo>
                  <a:lnTo>
                    <a:pt x="208801" y="0"/>
                  </a:lnTo>
                  <a:lnTo>
                    <a:pt x="417602" y="33292"/>
                  </a:lnTo>
                  <a:lnTo>
                    <a:pt x="626404" y="44389"/>
                  </a:lnTo>
                  <a:lnTo>
                    <a:pt x="835205" y="22194"/>
                  </a:lnTo>
                  <a:lnTo>
                    <a:pt x="1044007" y="155364"/>
                  </a:lnTo>
                  <a:lnTo>
                    <a:pt x="1252808" y="199754"/>
                  </a:lnTo>
                  <a:lnTo>
                    <a:pt x="1461609" y="233046"/>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53373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618" name="tx618"/>
            <p:cNvSpPr/>
            <p:nvPr/>
          </p:nvSpPr>
          <p:spPr>
            <a:xfrm>
              <a:off x="7688232" y="54668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19" name="tx619"/>
            <p:cNvSpPr/>
            <p:nvPr/>
          </p:nvSpPr>
          <p:spPr>
            <a:xfrm>
              <a:off x="7897033" y="55014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620" name="tx620"/>
            <p:cNvSpPr/>
            <p:nvPr/>
          </p:nvSpPr>
          <p:spPr>
            <a:xfrm>
              <a:off x="8105835" y="5511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621" name="tx621"/>
            <p:cNvSpPr/>
            <p:nvPr/>
          </p:nvSpPr>
          <p:spPr>
            <a:xfrm>
              <a:off x="8314636" y="54890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622" name="tx622"/>
            <p:cNvSpPr/>
            <p:nvPr/>
          </p:nvSpPr>
          <p:spPr>
            <a:xfrm>
              <a:off x="8523437" y="5622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623" name="tx623"/>
            <p:cNvSpPr/>
            <p:nvPr/>
          </p:nvSpPr>
          <p:spPr>
            <a:xfrm>
              <a:off x="8732239" y="56679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624" name="tx624"/>
            <p:cNvSpPr/>
            <p:nvPr/>
          </p:nvSpPr>
          <p:spPr>
            <a:xfrm>
              <a:off x="8941040" y="56998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625" name="tx625"/>
            <p:cNvSpPr/>
            <p:nvPr/>
          </p:nvSpPr>
          <p:spPr>
            <a:xfrm>
              <a:off x="1399503" y="4727734"/>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26" name="tx626"/>
            <p:cNvSpPr/>
            <p:nvPr/>
          </p:nvSpPr>
          <p:spPr>
            <a:xfrm>
              <a:off x="3111133" y="4705579"/>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27" name="tx627"/>
            <p:cNvSpPr/>
            <p:nvPr/>
          </p:nvSpPr>
          <p:spPr>
            <a:xfrm>
              <a:off x="4735669" y="4729153"/>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Tunisia</a:t>
              </a:r>
            </a:p>
          </p:txBody>
        </p:sp>
        <p:sp>
          <p:nvSpPr>
            <p:cNvPr id="628" name="tx628"/>
            <p:cNvSpPr/>
            <p:nvPr/>
          </p:nvSpPr>
          <p:spPr>
            <a:xfrm>
              <a:off x="6062087" y="4729098"/>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629" name="tx629"/>
            <p:cNvSpPr/>
            <p:nvPr/>
          </p:nvSpPr>
          <p:spPr>
            <a:xfrm>
              <a:off x="8093472" y="4729153"/>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30" name="tx630"/>
            <p:cNvSpPr/>
            <p:nvPr/>
          </p:nvSpPr>
          <p:spPr>
            <a:xfrm>
              <a:off x="1346815" y="3394882"/>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Morocco</a:t>
              </a:r>
            </a:p>
          </p:txBody>
        </p:sp>
        <p:sp>
          <p:nvSpPr>
            <p:cNvPr id="631" name="tx631"/>
            <p:cNvSpPr/>
            <p:nvPr/>
          </p:nvSpPr>
          <p:spPr>
            <a:xfrm>
              <a:off x="3086276" y="3393408"/>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Oman</a:t>
              </a:r>
            </a:p>
          </p:txBody>
        </p:sp>
        <p:sp>
          <p:nvSpPr>
            <p:cNvPr id="632" name="tx632"/>
            <p:cNvSpPr/>
            <p:nvPr/>
          </p:nvSpPr>
          <p:spPr>
            <a:xfrm>
              <a:off x="4776051" y="338855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Qatar</a:t>
              </a:r>
            </a:p>
          </p:txBody>
        </p:sp>
        <p:sp>
          <p:nvSpPr>
            <p:cNvPr id="633" name="tx633"/>
            <p:cNvSpPr/>
            <p:nvPr/>
          </p:nvSpPr>
          <p:spPr>
            <a:xfrm>
              <a:off x="6273192" y="3393463"/>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Saudi Arabia</a:t>
              </a:r>
            </a:p>
          </p:txBody>
        </p:sp>
        <p:sp>
          <p:nvSpPr>
            <p:cNvPr id="634" name="tx634"/>
            <p:cNvSpPr/>
            <p:nvPr/>
          </p:nvSpPr>
          <p:spPr>
            <a:xfrm>
              <a:off x="7832516" y="3393463"/>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635" name="tx635"/>
            <p:cNvSpPr/>
            <p:nvPr/>
          </p:nvSpPr>
          <p:spPr>
            <a:xfrm>
              <a:off x="1464796" y="2039710"/>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Iraq</a:t>
              </a:r>
            </a:p>
          </p:txBody>
        </p:sp>
        <p:sp>
          <p:nvSpPr>
            <p:cNvPr id="636" name="tx636"/>
            <p:cNvSpPr/>
            <p:nvPr/>
          </p:nvSpPr>
          <p:spPr>
            <a:xfrm>
              <a:off x="3067586" y="2060556"/>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Jordan</a:t>
              </a:r>
            </a:p>
          </p:txBody>
        </p:sp>
        <p:sp>
          <p:nvSpPr>
            <p:cNvPr id="637" name="tx637"/>
            <p:cNvSpPr/>
            <p:nvPr/>
          </p:nvSpPr>
          <p:spPr>
            <a:xfrm>
              <a:off x="4748083" y="2060610"/>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Kuwait</a:t>
              </a:r>
            </a:p>
          </p:txBody>
        </p:sp>
        <p:sp>
          <p:nvSpPr>
            <p:cNvPr id="638" name="tx638"/>
            <p:cNvSpPr/>
            <p:nvPr/>
          </p:nvSpPr>
          <p:spPr>
            <a:xfrm>
              <a:off x="6375621" y="2060610"/>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39" name="tx639"/>
            <p:cNvSpPr/>
            <p:nvPr/>
          </p:nvSpPr>
          <p:spPr>
            <a:xfrm>
              <a:off x="8136937" y="2038400"/>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Libya</a:t>
              </a:r>
            </a:p>
          </p:txBody>
        </p:sp>
        <p:sp>
          <p:nvSpPr>
            <p:cNvPr id="640" name="tx640"/>
            <p:cNvSpPr/>
            <p:nvPr/>
          </p:nvSpPr>
          <p:spPr>
            <a:xfrm>
              <a:off x="1387142" y="704129"/>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Algeria</a:t>
              </a:r>
            </a:p>
          </p:txBody>
        </p:sp>
        <p:sp>
          <p:nvSpPr>
            <p:cNvPr id="641" name="tx641"/>
            <p:cNvSpPr/>
            <p:nvPr/>
          </p:nvSpPr>
          <p:spPr>
            <a:xfrm>
              <a:off x="3045839"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Bahrain</a:t>
              </a:r>
            </a:p>
          </p:txBody>
        </p:sp>
        <p:sp>
          <p:nvSpPr>
            <p:cNvPr id="642" name="tx642"/>
            <p:cNvSpPr/>
            <p:nvPr/>
          </p:nvSpPr>
          <p:spPr>
            <a:xfrm>
              <a:off x="4729448" y="70412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Djibouti</a:t>
              </a:r>
            </a:p>
          </p:txBody>
        </p:sp>
        <p:sp>
          <p:nvSpPr>
            <p:cNvPr id="643" name="tx643"/>
            <p:cNvSpPr/>
            <p:nvPr/>
          </p:nvSpPr>
          <p:spPr>
            <a:xfrm>
              <a:off x="6450273" y="704129"/>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Egypt</a:t>
              </a:r>
            </a:p>
          </p:txBody>
        </p:sp>
        <p:sp>
          <p:nvSpPr>
            <p:cNvPr id="644" name="tx644"/>
            <p:cNvSpPr/>
            <p:nvPr/>
          </p:nvSpPr>
          <p:spPr>
            <a:xfrm>
              <a:off x="8174236" y="726339"/>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Iran</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71341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43734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15854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75510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4776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20023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04768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77161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49281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0893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81194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5345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381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0588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8270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4236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1462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86877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716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4015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16135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5792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48048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030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52544" y="333584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0" name="tx750"/>
            <p:cNvSpPr/>
            <p:nvPr/>
          </p:nvSpPr>
          <p:spPr>
            <a:xfrm>
              <a:off x="757200" y="398022"/>
              <a:ext cx="372720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MENA, 2018-2025</a:t>
              </a:r>
            </a:p>
          </p:txBody>
        </p:sp>
        <p:sp>
          <p:nvSpPr>
            <p:cNvPr id="751" name="tx75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2" name="tx752"/>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Oman and State of Palestine had the highest coverage (99%), while Yemen had the lowest coverage (39%).
DTP3 coverage increased in 8 out of 20 countries between 2024 and 2025. The largest increase was 32% points in Sudan from 39% to 71%.
5 countries saw a decrease in coverage (Iraq, Jordan, Kuwait, Syria, and Yemen). The largest decline was 13% points in Syria from 73% to 60%. Coverage remained constant between 2024 and 2025 in the remaining 7 countries.
In 2025, 14 out of 20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6803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4256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17099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9163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32261" y="18076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5529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12983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32261" y="10436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05568"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05568" y="1237201"/>
              <a:ext cx="1466144" cy="173166"/>
            </a:xfrm>
            <a:custGeom>
              <a:avLst/>
              <a:gdLst/>
              <a:ahLst/>
              <a:cxnLst/>
              <a:rect l="0" t="0" r="0" b="0"/>
              <a:pathLst>
                <a:path w="1466144" h="173166">
                  <a:moveTo>
                    <a:pt x="0" y="30558"/>
                  </a:moveTo>
                  <a:lnTo>
                    <a:pt x="209449" y="61117"/>
                  </a:lnTo>
                  <a:lnTo>
                    <a:pt x="418898" y="101862"/>
                  </a:lnTo>
                  <a:lnTo>
                    <a:pt x="628347" y="132421"/>
                  </a:lnTo>
                  <a:lnTo>
                    <a:pt x="837796" y="173166"/>
                  </a:lnTo>
                  <a:lnTo>
                    <a:pt x="1047245" y="20372"/>
                  </a:lnTo>
                  <a:lnTo>
                    <a:pt x="1256695" y="20372"/>
                  </a:lnTo>
                  <a:lnTo>
                    <a:pt x="1466144" y="0"/>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05568" y="1237201"/>
              <a:ext cx="1466144" cy="173166"/>
            </a:xfrm>
            <a:custGeom>
              <a:avLst/>
              <a:gdLst/>
              <a:ahLst/>
              <a:cxnLst/>
              <a:rect l="0" t="0" r="0" b="0"/>
              <a:pathLst>
                <a:path w="1466144" h="173166">
                  <a:moveTo>
                    <a:pt x="0" y="30558"/>
                  </a:moveTo>
                  <a:lnTo>
                    <a:pt x="209449" y="61117"/>
                  </a:lnTo>
                  <a:lnTo>
                    <a:pt x="418898" y="101862"/>
                  </a:lnTo>
                  <a:lnTo>
                    <a:pt x="628347" y="132421"/>
                  </a:lnTo>
                  <a:lnTo>
                    <a:pt x="837796" y="173166"/>
                  </a:lnTo>
                  <a:lnTo>
                    <a:pt x="1047245" y="20372"/>
                  </a:lnTo>
                  <a:lnTo>
                    <a:pt x="1256695" y="20372"/>
                  </a:lnTo>
                  <a:lnTo>
                    <a:pt x="1466144" y="0"/>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05568"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05568" y="1237201"/>
              <a:ext cx="1466144" cy="173166"/>
            </a:xfrm>
            <a:custGeom>
              <a:avLst/>
              <a:gdLst/>
              <a:ahLst/>
              <a:cxnLst/>
              <a:rect l="0" t="0" r="0" b="0"/>
              <a:pathLst>
                <a:path w="1466144" h="173166">
                  <a:moveTo>
                    <a:pt x="0" y="30558"/>
                  </a:moveTo>
                  <a:lnTo>
                    <a:pt x="209449" y="61117"/>
                  </a:lnTo>
                  <a:lnTo>
                    <a:pt x="418898" y="101862"/>
                  </a:lnTo>
                  <a:lnTo>
                    <a:pt x="628347" y="132421"/>
                  </a:lnTo>
                  <a:lnTo>
                    <a:pt x="837796" y="173166"/>
                  </a:lnTo>
                  <a:lnTo>
                    <a:pt x="1047245" y="20372"/>
                  </a:lnTo>
                  <a:lnTo>
                    <a:pt x="1256695" y="20372"/>
                  </a:lnTo>
                  <a:lnTo>
                    <a:pt x="1466144" y="0"/>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05568" y="1237201"/>
              <a:ext cx="1466144" cy="173166"/>
            </a:xfrm>
            <a:custGeom>
              <a:avLst/>
              <a:gdLst/>
              <a:ahLst/>
              <a:cxnLst/>
              <a:rect l="0" t="0" r="0" b="0"/>
              <a:pathLst>
                <a:path w="1466144" h="173166">
                  <a:moveTo>
                    <a:pt x="0" y="30558"/>
                  </a:moveTo>
                  <a:lnTo>
                    <a:pt x="209449" y="61117"/>
                  </a:lnTo>
                  <a:lnTo>
                    <a:pt x="418898" y="101862"/>
                  </a:lnTo>
                  <a:lnTo>
                    <a:pt x="628347" y="132421"/>
                  </a:lnTo>
                  <a:lnTo>
                    <a:pt x="837796" y="173166"/>
                  </a:lnTo>
                  <a:lnTo>
                    <a:pt x="1047245" y="20372"/>
                  </a:lnTo>
                  <a:lnTo>
                    <a:pt x="1256695" y="20372"/>
                  </a:lnTo>
                  <a:lnTo>
                    <a:pt x="1466144" y="0"/>
                  </a:lnTo>
                </a:path>
              </a:pathLst>
            </a:custGeom>
            <a:ln w="35231" cap="flat">
              <a:solidFill>
                <a:srgbClr val="80BD41">
                  <a:alpha val="100000"/>
                </a:srgbClr>
              </a:solidFill>
              <a:prstDash val="solid"/>
              <a:round/>
            </a:ln>
          </p:spPr>
          <p:txBody>
            <a:bodyPr/>
            <a:lstStyle/>
            <a:p>
              <a:endParaRPr/>
            </a:p>
          </p:txBody>
        </p:sp>
        <p:sp>
          <p:nvSpPr>
            <p:cNvPr id="28" name="pl28"/>
            <p:cNvSpPr/>
            <p:nvPr/>
          </p:nvSpPr>
          <p:spPr>
            <a:xfrm>
              <a:off x="732261" y="129831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9" name="tx29"/>
            <p:cNvSpPr/>
            <p:nvPr/>
          </p:nvSpPr>
          <p:spPr>
            <a:xfrm>
              <a:off x="775424" y="108759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 name="tx30"/>
            <p:cNvSpPr/>
            <p:nvPr/>
          </p:nvSpPr>
          <p:spPr>
            <a:xfrm>
              <a:off x="984873"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 name="tx31"/>
            <p:cNvSpPr/>
            <p:nvPr/>
          </p:nvSpPr>
          <p:spPr>
            <a:xfrm>
              <a:off x="1176272" y="116058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 name="tx32"/>
            <p:cNvSpPr/>
            <p:nvPr/>
          </p:nvSpPr>
          <p:spPr>
            <a:xfrm>
              <a:off x="1385721" y="119215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 name="tx33"/>
            <p:cNvSpPr/>
            <p:nvPr/>
          </p:nvSpPr>
          <p:spPr>
            <a:xfrm>
              <a:off x="1565026" y="123157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4" name="tx34"/>
            <p:cNvSpPr/>
            <p:nvPr/>
          </p:nvSpPr>
          <p:spPr>
            <a:xfrm>
              <a:off x="1822669" y="10790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5" name="tx35"/>
            <p:cNvSpPr/>
            <p:nvPr/>
          </p:nvSpPr>
          <p:spPr>
            <a:xfrm>
              <a:off x="2032119" y="107909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 name="tx36"/>
            <p:cNvSpPr/>
            <p:nvPr/>
          </p:nvSpPr>
          <p:spPr>
            <a:xfrm>
              <a:off x="2241568" y="1057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7" name="rc37"/>
            <p:cNvSpPr/>
            <p:nvPr/>
          </p:nvSpPr>
          <p:spPr>
            <a:xfrm>
              <a:off x="732261" y="2179176"/>
              <a:ext cx="1612758" cy="1019644"/>
            </a:xfrm>
            <a:prstGeom prst="rect">
              <a:avLst/>
            </a:prstGeom>
            <a:solidFill>
              <a:srgbClr val="EBEBEB">
                <a:alpha val="100000"/>
              </a:srgbClr>
            </a:solidFill>
          </p:spPr>
          <p:txBody>
            <a:bodyPr/>
            <a:lstStyle/>
            <a:p>
              <a:endParaRPr/>
            </a:p>
          </p:txBody>
        </p:sp>
        <p:sp>
          <p:nvSpPr>
            <p:cNvPr id="38" name="pl38"/>
            <p:cNvSpPr/>
            <p:nvPr/>
          </p:nvSpPr>
          <p:spPr>
            <a:xfrm>
              <a:off x="732261" y="29844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7297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247508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32261" y="22204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32261" y="31117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85707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32261" y="26024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732261" y="23477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 name="pl54"/>
            <p:cNvSpPr/>
            <p:nvPr/>
          </p:nvSpPr>
          <p:spPr>
            <a:xfrm>
              <a:off x="805568"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55" name="pl55"/>
            <p:cNvSpPr/>
            <p:nvPr/>
          </p:nvSpPr>
          <p:spPr>
            <a:xfrm>
              <a:off x="805568" y="2510739"/>
              <a:ext cx="1466144" cy="193538"/>
            </a:xfrm>
            <a:custGeom>
              <a:avLst/>
              <a:gdLst/>
              <a:ahLst/>
              <a:cxnLst/>
              <a:rect l="0" t="0" r="0" b="0"/>
              <a:pathLst>
                <a:path w="1466144" h="193538">
                  <a:moveTo>
                    <a:pt x="0" y="71303"/>
                  </a:moveTo>
                  <a:lnTo>
                    <a:pt x="209449" y="91676"/>
                  </a:lnTo>
                  <a:lnTo>
                    <a:pt x="418898" y="193538"/>
                  </a:lnTo>
                  <a:lnTo>
                    <a:pt x="628347" y="152793"/>
                  </a:lnTo>
                  <a:lnTo>
                    <a:pt x="837796" y="0"/>
                  </a:lnTo>
                  <a:lnTo>
                    <a:pt x="1047245" y="20372"/>
                  </a:lnTo>
                  <a:lnTo>
                    <a:pt x="1256695" y="30558"/>
                  </a:lnTo>
                  <a:lnTo>
                    <a:pt x="1466144" y="91676"/>
                  </a:lnTo>
                </a:path>
              </a:pathLst>
            </a:custGeom>
            <a:ln w="40651" cap="flat">
              <a:solidFill>
                <a:srgbClr val="BEBEBE">
                  <a:alpha val="69803"/>
                </a:srgbClr>
              </a:solidFill>
              <a:prstDash val="solid"/>
              <a:round/>
            </a:ln>
          </p:spPr>
          <p:txBody>
            <a:bodyPr/>
            <a:lstStyle/>
            <a:p>
              <a:endParaRPr/>
            </a:p>
          </p:txBody>
        </p:sp>
        <p:sp>
          <p:nvSpPr>
            <p:cNvPr id="56" name="pl56"/>
            <p:cNvSpPr/>
            <p:nvPr/>
          </p:nvSpPr>
          <p:spPr>
            <a:xfrm>
              <a:off x="805568" y="2510739"/>
              <a:ext cx="1466144" cy="193538"/>
            </a:xfrm>
            <a:custGeom>
              <a:avLst/>
              <a:gdLst/>
              <a:ahLst/>
              <a:cxnLst/>
              <a:rect l="0" t="0" r="0" b="0"/>
              <a:pathLst>
                <a:path w="1466144" h="193538">
                  <a:moveTo>
                    <a:pt x="0" y="71303"/>
                  </a:moveTo>
                  <a:lnTo>
                    <a:pt x="209449" y="91676"/>
                  </a:lnTo>
                  <a:lnTo>
                    <a:pt x="418898" y="193538"/>
                  </a:lnTo>
                  <a:lnTo>
                    <a:pt x="628347" y="152793"/>
                  </a:lnTo>
                  <a:lnTo>
                    <a:pt x="837796" y="0"/>
                  </a:lnTo>
                  <a:lnTo>
                    <a:pt x="1047245" y="20372"/>
                  </a:lnTo>
                  <a:lnTo>
                    <a:pt x="1256695" y="30558"/>
                  </a:lnTo>
                  <a:lnTo>
                    <a:pt x="1466144" y="91676"/>
                  </a:lnTo>
                </a:path>
              </a:pathLst>
            </a:custGeom>
            <a:ln w="35231" cap="flat">
              <a:solidFill>
                <a:srgbClr val="BEBEBE">
                  <a:alpha val="69803"/>
                </a:srgbClr>
              </a:solidFill>
              <a:prstDash val="solid"/>
              <a:round/>
            </a:ln>
          </p:spPr>
          <p:txBody>
            <a:bodyPr/>
            <a:lstStyle/>
            <a:p>
              <a:endParaRPr/>
            </a:p>
          </p:txBody>
        </p:sp>
        <p:sp>
          <p:nvSpPr>
            <p:cNvPr id="57" name="pl57"/>
            <p:cNvSpPr/>
            <p:nvPr/>
          </p:nvSpPr>
          <p:spPr>
            <a:xfrm>
              <a:off x="805568"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58" name="pl58"/>
            <p:cNvSpPr/>
            <p:nvPr/>
          </p:nvSpPr>
          <p:spPr>
            <a:xfrm>
              <a:off x="805568" y="2510739"/>
              <a:ext cx="1466144" cy="193538"/>
            </a:xfrm>
            <a:custGeom>
              <a:avLst/>
              <a:gdLst/>
              <a:ahLst/>
              <a:cxnLst/>
              <a:rect l="0" t="0" r="0" b="0"/>
              <a:pathLst>
                <a:path w="1466144" h="193538">
                  <a:moveTo>
                    <a:pt x="0" y="71303"/>
                  </a:moveTo>
                  <a:lnTo>
                    <a:pt x="209449" y="91676"/>
                  </a:lnTo>
                  <a:lnTo>
                    <a:pt x="418898" y="193538"/>
                  </a:lnTo>
                  <a:lnTo>
                    <a:pt x="628347" y="152793"/>
                  </a:lnTo>
                  <a:lnTo>
                    <a:pt x="837796" y="0"/>
                  </a:lnTo>
                  <a:lnTo>
                    <a:pt x="1047245" y="20372"/>
                  </a:lnTo>
                  <a:lnTo>
                    <a:pt x="1256695" y="30558"/>
                  </a:lnTo>
                  <a:lnTo>
                    <a:pt x="1466144" y="91676"/>
                  </a:lnTo>
                </a:path>
              </a:pathLst>
            </a:custGeom>
            <a:ln w="40651" cap="flat">
              <a:solidFill>
                <a:srgbClr val="000000">
                  <a:alpha val="100000"/>
                </a:srgbClr>
              </a:solidFill>
              <a:prstDash val="solid"/>
              <a:round/>
            </a:ln>
          </p:spPr>
          <p:txBody>
            <a:bodyPr/>
            <a:lstStyle/>
            <a:p>
              <a:endParaRPr/>
            </a:p>
          </p:txBody>
        </p:sp>
        <p:sp>
          <p:nvSpPr>
            <p:cNvPr id="59" name="pl59"/>
            <p:cNvSpPr/>
            <p:nvPr/>
          </p:nvSpPr>
          <p:spPr>
            <a:xfrm>
              <a:off x="805568" y="2510739"/>
              <a:ext cx="1466144" cy="193538"/>
            </a:xfrm>
            <a:custGeom>
              <a:avLst/>
              <a:gdLst/>
              <a:ahLst/>
              <a:cxnLst/>
              <a:rect l="0" t="0" r="0" b="0"/>
              <a:pathLst>
                <a:path w="1466144" h="193538">
                  <a:moveTo>
                    <a:pt x="0" y="71303"/>
                  </a:moveTo>
                  <a:lnTo>
                    <a:pt x="209449" y="91676"/>
                  </a:lnTo>
                  <a:lnTo>
                    <a:pt x="418898" y="193538"/>
                  </a:lnTo>
                  <a:lnTo>
                    <a:pt x="628347" y="152793"/>
                  </a:lnTo>
                  <a:lnTo>
                    <a:pt x="837796" y="0"/>
                  </a:lnTo>
                  <a:lnTo>
                    <a:pt x="1047245" y="20372"/>
                  </a:lnTo>
                  <a:lnTo>
                    <a:pt x="1256695" y="30558"/>
                  </a:lnTo>
                  <a:lnTo>
                    <a:pt x="1466144" y="91676"/>
                  </a:lnTo>
                </a:path>
              </a:pathLst>
            </a:custGeom>
            <a:ln w="35231" cap="flat">
              <a:solidFill>
                <a:srgbClr val="80BD41">
                  <a:alpha val="100000"/>
                </a:srgbClr>
              </a:solidFill>
              <a:prstDash val="solid"/>
              <a:round/>
            </a:ln>
          </p:spPr>
          <p:txBody>
            <a:bodyPr/>
            <a:lstStyle/>
            <a:p>
              <a:endParaRPr/>
            </a:p>
          </p:txBody>
        </p:sp>
        <p:sp>
          <p:nvSpPr>
            <p:cNvPr id="60" name="pl60"/>
            <p:cNvSpPr/>
            <p:nvPr/>
          </p:nvSpPr>
          <p:spPr>
            <a:xfrm>
              <a:off x="732261" y="260241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1" name="tx61"/>
            <p:cNvSpPr/>
            <p:nvPr/>
          </p:nvSpPr>
          <p:spPr>
            <a:xfrm>
              <a:off x="775424" y="24032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 name="tx62"/>
            <p:cNvSpPr/>
            <p:nvPr/>
          </p:nvSpPr>
          <p:spPr>
            <a:xfrm>
              <a:off x="984873"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 name="tx63"/>
            <p:cNvSpPr/>
            <p:nvPr/>
          </p:nvSpPr>
          <p:spPr>
            <a:xfrm>
              <a:off x="1146127" y="252416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4" name="tx64"/>
            <p:cNvSpPr/>
            <p:nvPr/>
          </p:nvSpPr>
          <p:spPr>
            <a:xfrm>
              <a:off x="1385721" y="248341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5" name="tx65"/>
            <p:cNvSpPr/>
            <p:nvPr/>
          </p:nvSpPr>
          <p:spPr>
            <a:xfrm>
              <a:off x="1613220" y="23306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 name="tx66"/>
            <p:cNvSpPr/>
            <p:nvPr/>
          </p:nvSpPr>
          <p:spPr>
            <a:xfrm>
              <a:off x="1822669" y="235364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7" name="tx67"/>
            <p:cNvSpPr/>
            <p:nvPr/>
          </p:nvSpPr>
          <p:spPr>
            <a:xfrm>
              <a:off x="2032119" y="236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8" name="tx68"/>
            <p:cNvSpPr/>
            <p:nvPr/>
          </p:nvSpPr>
          <p:spPr>
            <a:xfrm>
              <a:off x="2241568"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 name="rc69"/>
            <p:cNvSpPr/>
            <p:nvPr/>
          </p:nvSpPr>
          <p:spPr>
            <a:xfrm>
              <a:off x="732261" y="3483272"/>
              <a:ext cx="1612758" cy="1019644"/>
            </a:xfrm>
            <a:prstGeom prst="rect">
              <a:avLst/>
            </a:prstGeom>
            <a:solidFill>
              <a:srgbClr val="EBEBEB">
                <a:alpha val="100000"/>
              </a:srgbClr>
            </a:solidFill>
          </p:spPr>
          <p:txBody>
            <a:bodyPr/>
            <a:lstStyle/>
            <a:p>
              <a:endParaRPr/>
            </a:p>
          </p:txBody>
        </p:sp>
        <p:sp>
          <p:nvSpPr>
            <p:cNvPr id="70" name="pl70"/>
            <p:cNvSpPr/>
            <p:nvPr/>
          </p:nvSpPr>
          <p:spPr>
            <a:xfrm>
              <a:off x="732261" y="42884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40338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32261" y="377918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32261" y="35245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4" name="pl74"/>
            <p:cNvSpPr/>
            <p:nvPr/>
          </p:nvSpPr>
          <p:spPr>
            <a:xfrm>
              <a:off x="732261" y="44158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32261" y="41611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732261" y="39065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32261" y="36518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5" name="pl85"/>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6" name="pl86"/>
            <p:cNvSpPr/>
            <p:nvPr/>
          </p:nvSpPr>
          <p:spPr>
            <a:xfrm>
              <a:off x="805568"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87" name="pl87"/>
            <p:cNvSpPr/>
            <p:nvPr/>
          </p:nvSpPr>
          <p:spPr>
            <a:xfrm>
              <a:off x="805568" y="3906511"/>
              <a:ext cx="1466144" cy="30558"/>
            </a:xfrm>
            <a:custGeom>
              <a:avLst/>
              <a:gdLst/>
              <a:ahLst/>
              <a:cxnLst/>
              <a:rect l="0" t="0" r="0" b="0"/>
              <a:pathLst>
                <a:path w="1466144" h="30558">
                  <a:moveTo>
                    <a:pt x="0" y="0"/>
                  </a:moveTo>
                  <a:lnTo>
                    <a:pt x="209449" y="0"/>
                  </a:lnTo>
                  <a:lnTo>
                    <a:pt x="418898" y="0"/>
                  </a:lnTo>
                  <a:lnTo>
                    <a:pt x="628347" y="0"/>
                  </a:lnTo>
                  <a:lnTo>
                    <a:pt x="837796" y="10186"/>
                  </a:lnTo>
                  <a:lnTo>
                    <a:pt x="1047245" y="20372"/>
                  </a:lnTo>
                  <a:lnTo>
                    <a:pt x="1256695" y="30558"/>
                  </a:lnTo>
                  <a:lnTo>
                    <a:pt x="1466144" y="30558"/>
                  </a:lnTo>
                </a:path>
              </a:pathLst>
            </a:custGeom>
            <a:ln w="40651" cap="flat">
              <a:solidFill>
                <a:srgbClr val="BEBEBE">
                  <a:alpha val="69803"/>
                </a:srgbClr>
              </a:solidFill>
              <a:prstDash val="solid"/>
              <a:round/>
            </a:ln>
          </p:spPr>
          <p:txBody>
            <a:bodyPr/>
            <a:lstStyle/>
            <a:p>
              <a:endParaRPr/>
            </a:p>
          </p:txBody>
        </p:sp>
        <p:sp>
          <p:nvSpPr>
            <p:cNvPr id="88" name="pl88"/>
            <p:cNvSpPr/>
            <p:nvPr/>
          </p:nvSpPr>
          <p:spPr>
            <a:xfrm>
              <a:off x="805568" y="3906511"/>
              <a:ext cx="1466144" cy="30558"/>
            </a:xfrm>
            <a:custGeom>
              <a:avLst/>
              <a:gdLst/>
              <a:ahLst/>
              <a:cxnLst/>
              <a:rect l="0" t="0" r="0" b="0"/>
              <a:pathLst>
                <a:path w="1466144" h="30558">
                  <a:moveTo>
                    <a:pt x="0" y="0"/>
                  </a:moveTo>
                  <a:lnTo>
                    <a:pt x="209449" y="0"/>
                  </a:lnTo>
                  <a:lnTo>
                    <a:pt x="418898" y="0"/>
                  </a:lnTo>
                  <a:lnTo>
                    <a:pt x="628347" y="0"/>
                  </a:lnTo>
                  <a:lnTo>
                    <a:pt x="837796" y="10186"/>
                  </a:lnTo>
                  <a:lnTo>
                    <a:pt x="1047245" y="20372"/>
                  </a:lnTo>
                  <a:lnTo>
                    <a:pt x="1256695" y="30558"/>
                  </a:lnTo>
                  <a:lnTo>
                    <a:pt x="1466144" y="30558"/>
                  </a:lnTo>
                </a:path>
              </a:pathLst>
            </a:custGeom>
            <a:ln w="35231" cap="flat">
              <a:solidFill>
                <a:srgbClr val="BEBEBE">
                  <a:alpha val="69803"/>
                </a:srgbClr>
              </a:solidFill>
              <a:prstDash val="solid"/>
              <a:round/>
            </a:ln>
          </p:spPr>
          <p:txBody>
            <a:bodyPr/>
            <a:lstStyle/>
            <a:p>
              <a:endParaRPr/>
            </a:p>
          </p:txBody>
        </p:sp>
        <p:sp>
          <p:nvSpPr>
            <p:cNvPr id="89" name="pl89"/>
            <p:cNvSpPr/>
            <p:nvPr/>
          </p:nvSpPr>
          <p:spPr>
            <a:xfrm>
              <a:off x="805568"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90" name="pl90"/>
            <p:cNvSpPr/>
            <p:nvPr/>
          </p:nvSpPr>
          <p:spPr>
            <a:xfrm>
              <a:off x="805568" y="3906511"/>
              <a:ext cx="1466144" cy="30558"/>
            </a:xfrm>
            <a:custGeom>
              <a:avLst/>
              <a:gdLst/>
              <a:ahLst/>
              <a:cxnLst/>
              <a:rect l="0" t="0" r="0" b="0"/>
              <a:pathLst>
                <a:path w="1466144" h="30558">
                  <a:moveTo>
                    <a:pt x="0" y="0"/>
                  </a:moveTo>
                  <a:lnTo>
                    <a:pt x="209449" y="0"/>
                  </a:lnTo>
                  <a:lnTo>
                    <a:pt x="418898" y="0"/>
                  </a:lnTo>
                  <a:lnTo>
                    <a:pt x="628347" y="0"/>
                  </a:lnTo>
                  <a:lnTo>
                    <a:pt x="837796" y="10186"/>
                  </a:lnTo>
                  <a:lnTo>
                    <a:pt x="1047245" y="20372"/>
                  </a:lnTo>
                  <a:lnTo>
                    <a:pt x="1256695" y="30558"/>
                  </a:lnTo>
                  <a:lnTo>
                    <a:pt x="1466144" y="30558"/>
                  </a:lnTo>
                </a:path>
              </a:pathLst>
            </a:custGeom>
            <a:ln w="40651" cap="flat">
              <a:solidFill>
                <a:srgbClr val="000000">
                  <a:alpha val="100000"/>
                </a:srgbClr>
              </a:solidFill>
              <a:prstDash val="solid"/>
              <a:round/>
            </a:ln>
          </p:spPr>
          <p:txBody>
            <a:bodyPr/>
            <a:lstStyle/>
            <a:p>
              <a:endParaRPr/>
            </a:p>
          </p:txBody>
        </p:sp>
        <p:sp>
          <p:nvSpPr>
            <p:cNvPr id="91" name="pl91"/>
            <p:cNvSpPr/>
            <p:nvPr/>
          </p:nvSpPr>
          <p:spPr>
            <a:xfrm>
              <a:off x="805568" y="3906511"/>
              <a:ext cx="1466144" cy="30558"/>
            </a:xfrm>
            <a:custGeom>
              <a:avLst/>
              <a:gdLst/>
              <a:ahLst/>
              <a:cxnLst/>
              <a:rect l="0" t="0" r="0" b="0"/>
              <a:pathLst>
                <a:path w="1466144" h="30558">
                  <a:moveTo>
                    <a:pt x="0" y="0"/>
                  </a:moveTo>
                  <a:lnTo>
                    <a:pt x="209449" y="0"/>
                  </a:lnTo>
                  <a:lnTo>
                    <a:pt x="418898" y="0"/>
                  </a:lnTo>
                  <a:lnTo>
                    <a:pt x="628347" y="0"/>
                  </a:lnTo>
                  <a:lnTo>
                    <a:pt x="837796" y="10186"/>
                  </a:lnTo>
                  <a:lnTo>
                    <a:pt x="1047245" y="20372"/>
                  </a:lnTo>
                  <a:lnTo>
                    <a:pt x="1256695" y="30558"/>
                  </a:lnTo>
                  <a:lnTo>
                    <a:pt x="1466144" y="30558"/>
                  </a:lnTo>
                </a:path>
              </a:pathLst>
            </a:custGeom>
            <a:ln w="35231" cap="flat">
              <a:solidFill>
                <a:srgbClr val="80BD41">
                  <a:alpha val="100000"/>
                </a:srgbClr>
              </a:solidFill>
              <a:prstDash val="solid"/>
              <a:round/>
            </a:ln>
          </p:spPr>
          <p:txBody>
            <a:bodyPr/>
            <a:lstStyle/>
            <a:p>
              <a:endParaRPr/>
            </a:p>
          </p:txBody>
        </p:sp>
        <p:sp>
          <p:nvSpPr>
            <p:cNvPr id="92" name="pl92"/>
            <p:cNvSpPr/>
            <p:nvPr/>
          </p:nvSpPr>
          <p:spPr>
            <a:xfrm>
              <a:off x="732261" y="39065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3" name="tx93"/>
            <p:cNvSpPr/>
            <p:nvPr/>
          </p:nvSpPr>
          <p:spPr>
            <a:xfrm>
              <a:off x="775424"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984873"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1194322"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1403771"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1595170" y="37379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1804620" y="37480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2014069" y="375690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2223518" y="375690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01" name="rc101"/>
            <p:cNvSpPr/>
            <p:nvPr/>
          </p:nvSpPr>
          <p:spPr>
            <a:xfrm>
              <a:off x="732261" y="4787368"/>
              <a:ext cx="1612758" cy="1019644"/>
            </a:xfrm>
            <a:prstGeom prst="rect">
              <a:avLst/>
            </a:prstGeom>
            <a:solidFill>
              <a:srgbClr val="EBEBEB">
                <a:alpha val="100000"/>
              </a:srgbClr>
            </a:solidFill>
          </p:spPr>
          <p:txBody>
            <a:bodyPr/>
            <a:lstStyle/>
            <a:p>
              <a:endParaRPr/>
            </a:p>
          </p:txBody>
        </p:sp>
        <p:sp>
          <p:nvSpPr>
            <p:cNvPr id="102" name="pl102"/>
            <p:cNvSpPr/>
            <p:nvPr/>
          </p:nvSpPr>
          <p:spPr>
            <a:xfrm>
              <a:off x="732261" y="55925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32261" y="53379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32261" y="50832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5" name="pl105"/>
            <p:cNvSpPr/>
            <p:nvPr/>
          </p:nvSpPr>
          <p:spPr>
            <a:xfrm>
              <a:off x="732261" y="482862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6" name="pl106"/>
            <p:cNvSpPr/>
            <p:nvPr/>
          </p:nvSpPr>
          <p:spPr>
            <a:xfrm>
              <a:off x="732261" y="57199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732261" y="54652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732261" y="52106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732261" y="495595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6" name="pl116"/>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7" name="pl117"/>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805568"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119" name="pl119"/>
            <p:cNvSpPr/>
            <p:nvPr/>
          </p:nvSpPr>
          <p:spPr>
            <a:xfrm>
              <a:off x="805568" y="5210607"/>
              <a:ext cx="1466144" cy="550058"/>
            </a:xfrm>
            <a:custGeom>
              <a:avLst/>
              <a:gdLst/>
              <a:ahLst/>
              <a:cxnLst/>
              <a:rect l="0" t="0" r="0" b="0"/>
              <a:pathLst>
                <a:path w="1466144" h="550058">
                  <a:moveTo>
                    <a:pt x="0" y="0"/>
                  </a:moveTo>
                  <a:lnTo>
                    <a:pt x="209449" y="0"/>
                  </a:lnTo>
                  <a:lnTo>
                    <a:pt x="418898" y="30558"/>
                  </a:lnTo>
                  <a:lnTo>
                    <a:pt x="628347" y="91676"/>
                  </a:lnTo>
                  <a:lnTo>
                    <a:pt x="837796" y="91676"/>
                  </a:lnTo>
                  <a:lnTo>
                    <a:pt x="1047245" y="427822"/>
                  </a:lnTo>
                  <a:lnTo>
                    <a:pt x="1256695" y="550058"/>
                  </a:lnTo>
                  <a:lnTo>
                    <a:pt x="1466144" y="224097"/>
                  </a:lnTo>
                </a:path>
              </a:pathLst>
            </a:custGeom>
            <a:ln w="40651" cap="flat">
              <a:solidFill>
                <a:srgbClr val="BEBEBE">
                  <a:alpha val="69803"/>
                </a:srgbClr>
              </a:solidFill>
              <a:prstDash val="solid"/>
              <a:round/>
            </a:ln>
          </p:spPr>
          <p:txBody>
            <a:bodyPr/>
            <a:lstStyle/>
            <a:p>
              <a:endParaRPr/>
            </a:p>
          </p:txBody>
        </p:sp>
        <p:sp>
          <p:nvSpPr>
            <p:cNvPr id="120" name="pl120"/>
            <p:cNvSpPr/>
            <p:nvPr/>
          </p:nvSpPr>
          <p:spPr>
            <a:xfrm>
              <a:off x="805568" y="5210607"/>
              <a:ext cx="1466144" cy="550058"/>
            </a:xfrm>
            <a:custGeom>
              <a:avLst/>
              <a:gdLst/>
              <a:ahLst/>
              <a:cxnLst/>
              <a:rect l="0" t="0" r="0" b="0"/>
              <a:pathLst>
                <a:path w="1466144" h="550058">
                  <a:moveTo>
                    <a:pt x="0" y="0"/>
                  </a:moveTo>
                  <a:lnTo>
                    <a:pt x="209449" y="0"/>
                  </a:lnTo>
                  <a:lnTo>
                    <a:pt x="418898" y="30558"/>
                  </a:lnTo>
                  <a:lnTo>
                    <a:pt x="628347" y="91676"/>
                  </a:lnTo>
                  <a:lnTo>
                    <a:pt x="837796" y="91676"/>
                  </a:lnTo>
                  <a:lnTo>
                    <a:pt x="1047245" y="427822"/>
                  </a:lnTo>
                  <a:lnTo>
                    <a:pt x="1256695" y="550058"/>
                  </a:lnTo>
                  <a:lnTo>
                    <a:pt x="1466144" y="224097"/>
                  </a:lnTo>
                </a:path>
              </a:pathLst>
            </a:custGeom>
            <a:ln w="35231" cap="flat">
              <a:solidFill>
                <a:srgbClr val="BEBEBE">
                  <a:alpha val="69803"/>
                </a:srgbClr>
              </a:solidFill>
              <a:prstDash val="solid"/>
              <a:round/>
            </a:ln>
          </p:spPr>
          <p:txBody>
            <a:bodyPr/>
            <a:lstStyle/>
            <a:p>
              <a:endParaRPr/>
            </a:p>
          </p:txBody>
        </p:sp>
        <p:sp>
          <p:nvSpPr>
            <p:cNvPr id="121" name="pl121"/>
            <p:cNvSpPr/>
            <p:nvPr/>
          </p:nvSpPr>
          <p:spPr>
            <a:xfrm>
              <a:off x="805568"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122" name="pl122"/>
            <p:cNvSpPr/>
            <p:nvPr/>
          </p:nvSpPr>
          <p:spPr>
            <a:xfrm>
              <a:off x="805568" y="5210607"/>
              <a:ext cx="1466144" cy="550058"/>
            </a:xfrm>
            <a:custGeom>
              <a:avLst/>
              <a:gdLst/>
              <a:ahLst/>
              <a:cxnLst/>
              <a:rect l="0" t="0" r="0" b="0"/>
              <a:pathLst>
                <a:path w="1466144" h="550058">
                  <a:moveTo>
                    <a:pt x="0" y="0"/>
                  </a:moveTo>
                  <a:lnTo>
                    <a:pt x="209449" y="0"/>
                  </a:lnTo>
                  <a:lnTo>
                    <a:pt x="418898" y="30558"/>
                  </a:lnTo>
                  <a:lnTo>
                    <a:pt x="628347" y="91676"/>
                  </a:lnTo>
                  <a:lnTo>
                    <a:pt x="837796" y="91676"/>
                  </a:lnTo>
                  <a:lnTo>
                    <a:pt x="1047245" y="427822"/>
                  </a:lnTo>
                  <a:lnTo>
                    <a:pt x="1256695" y="550058"/>
                  </a:lnTo>
                  <a:lnTo>
                    <a:pt x="1466144" y="224097"/>
                  </a:lnTo>
                </a:path>
              </a:pathLst>
            </a:custGeom>
            <a:ln w="40651" cap="flat">
              <a:solidFill>
                <a:srgbClr val="000000">
                  <a:alpha val="100000"/>
                </a:srgbClr>
              </a:solidFill>
              <a:prstDash val="solid"/>
              <a:round/>
            </a:ln>
          </p:spPr>
          <p:txBody>
            <a:bodyPr/>
            <a:lstStyle/>
            <a:p>
              <a:endParaRPr/>
            </a:p>
          </p:txBody>
        </p:sp>
        <p:sp>
          <p:nvSpPr>
            <p:cNvPr id="123" name="pl123"/>
            <p:cNvSpPr/>
            <p:nvPr/>
          </p:nvSpPr>
          <p:spPr>
            <a:xfrm>
              <a:off x="805568" y="5210607"/>
              <a:ext cx="1466144" cy="550058"/>
            </a:xfrm>
            <a:custGeom>
              <a:avLst/>
              <a:gdLst/>
              <a:ahLst/>
              <a:cxnLst/>
              <a:rect l="0" t="0" r="0" b="0"/>
              <a:pathLst>
                <a:path w="1466144" h="550058">
                  <a:moveTo>
                    <a:pt x="0" y="0"/>
                  </a:moveTo>
                  <a:lnTo>
                    <a:pt x="209449" y="0"/>
                  </a:lnTo>
                  <a:lnTo>
                    <a:pt x="418898" y="30558"/>
                  </a:lnTo>
                  <a:lnTo>
                    <a:pt x="628347" y="91676"/>
                  </a:lnTo>
                  <a:lnTo>
                    <a:pt x="837796" y="91676"/>
                  </a:lnTo>
                  <a:lnTo>
                    <a:pt x="1047245" y="427822"/>
                  </a:lnTo>
                  <a:lnTo>
                    <a:pt x="1256695" y="550058"/>
                  </a:lnTo>
                  <a:lnTo>
                    <a:pt x="1466144" y="224097"/>
                  </a:lnTo>
                </a:path>
              </a:pathLst>
            </a:custGeom>
            <a:ln w="35231" cap="flat">
              <a:solidFill>
                <a:srgbClr val="80BD41">
                  <a:alpha val="100000"/>
                </a:srgbClr>
              </a:solidFill>
              <a:prstDash val="solid"/>
              <a:round/>
            </a:ln>
          </p:spPr>
          <p:txBody>
            <a:bodyPr/>
            <a:lstStyle/>
            <a:p>
              <a:endParaRPr/>
            </a:p>
          </p:txBody>
        </p:sp>
        <p:sp>
          <p:nvSpPr>
            <p:cNvPr id="124" name="pl124"/>
            <p:cNvSpPr/>
            <p:nvPr/>
          </p:nvSpPr>
          <p:spPr>
            <a:xfrm>
              <a:off x="732261" y="52106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25" name="tx125"/>
            <p:cNvSpPr/>
            <p:nvPr/>
          </p:nvSpPr>
          <p:spPr>
            <a:xfrm>
              <a:off x="775424"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6" name="tx126"/>
            <p:cNvSpPr/>
            <p:nvPr/>
          </p:nvSpPr>
          <p:spPr>
            <a:xfrm>
              <a:off x="984873"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7" name="tx127"/>
            <p:cNvSpPr/>
            <p:nvPr/>
          </p:nvSpPr>
          <p:spPr>
            <a:xfrm>
              <a:off x="1176272" y="506099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8" name="tx128"/>
            <p:cNvSpPr/>
            <p:nvPr/>
          </p:nvSpPr>
          <p:spPr>
            <a:xfrm>
              <a:off x="1385721" y="512216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9" name="tx129"/>
            <p:cNvSpPr/>
            <p:nvPr/>
          </p:nvSpPr>
          <p:spPr>
            <a:xfrm>
              <a:off x="1595170" y="512216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30" name="tx130"/>
            <p:cNvSpPr/>
            <p:nvPr/>
          </p:nvSpPr>
          <p:spPr>
            <a:xfrm>
              <a:off x="1774475" y="545963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31" name="tx131"/>
            <p:cNvSpPr/>
            <p:nvPr/>
          </p:nvSpPr>
          <p:spPr>
            <a:xfrm>
              <a:off x="1983924" y="5580866"/>
              <a:ext cx="1566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32" name="tx132"/>
            <p:cNvSpPr/>
            <p:nvPr/>
          </p:nvSpPr>
          <p:spPr>
            <a:xfrm>
              <a:off x="2193373" y="525591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33" name="rc133"/>
            <p:cNvSpPr/>
            <p:nvPr/>
          </p:nvSpPr>
          <p:spPr>
            <a:xfrm>
              <a:off x="2414609" y="875080"/>
              <a:ext cx="1612758" cy="1019644"/>
            </a:xfrm>
            <a:prstGeom prst="rect">
              <a:avLst/>
            </a:prstGeom>
            <a:solidFill>
              <a:srgbClr val="EBEBEB">
                <a:alpha val="100000"/>
              </a:srgbClr>
            </a:solidFill>
          </p:spPr>
          <p:txBody>
            <a:bodyPr/>
            <a:lstStyle/>
            <a:p>
              <a:endParaRPr/>
            </a:p>
          </p:txBody>
        </p:sp>
        <p:sp>
          <p:nvSpPr>
            <p:cNvPr id="134" name="pl134"/>
            <p:cNvSpPr/>
            <p:nvPr/>
          </p:nvSpPr>
          <p:spPr>
            <a:xfrm>
              <a:off x="2414609" y="16803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14609" y="14256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6" name="pl136"/>
            <p:cNvSpPr/>
            <p:nvPr/>
          </p:nvSpPr>
          <p:spPr>
            <a:xfrm>
              <a:off x="2414609" y="117099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7" name="pl137"/>
            <p:cNvSpPr/>
            <p:nvPr/>
          </p:nvSpPr>
          <p:spPr>
            <a:xfrm>
              <a:off x="2414609" y="9163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8" name="pl138"/>
            <p:cNvSpPr/>
            <p:nvPr/>
          </p:nvSpPr>
          <p:spPr>
            <a:xfrm>
              <a:off x="2414609" y="18076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414609" y="15529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414609" y="12983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414609" y="10436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7" name="pl147"/>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8" name="pl148"/>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87916"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151" name="pl151"/>
            <p:cNvSpPr/>
            <p:nvPr/>
          </p:nvSpPr>
          <p:spPr>
            <a:xfrm>
              <a:off x="2487916" y="1298319"/>
              <a:ext cx="1466144" cy="20372"/>
            </a:xfrm>
            <a:custGeom>
              <a:avLst/>
              <a:gdLst/>
              <a:ahLst/>
              <a:cxnLst/>
              <a:rect l="0" t="0" r="0" b="0"/>
              <a:pathLst>
                <a:path w="1466144" h="20372">
                  <a:moveTo>
                    <a:pt x="0" y="0"/>
                  </a:moveTo>
                  <a:lnTo>
                    <a:pt x="209449" y="0"/>
                  </a:lnTo>
                  <a:lnTo>
                    <a:pt x="418898" y="10186"/>
                  </a:lnTo>
                  <a:lnTo>
                    <a:pt x="628347" y="10186"/>
                  </a:lnTo>
                  <a:lnTo>
                    <a:pt x="837796" y="20372"/>
                  </a:lnTo>
                  <a:lnTo>
                    <a:pt x="1047245" y="0"/>
                  </a:lnTo>
                  <a:lnTo>
                    <a:pt x="1256695" y="20372"/>
                  </a:lnTo>
                  <a:lnTo>
                    <a:pt x="1466144" y="10186"/>
                  </a:lnTo>
                </a:path>
              </a:pathLst>
            </a:custGeom>
            <a:ln w="40651" cap="flat">
              <a:solidFill>
                <a:srgbClr val="BEBEBE">
                  <a:alpha val="69803"/>
                </a:srgbClr>
              </a:solidFill>
              <a:prstDash val="solid"/>
              <a:round/>
            </a:ln>
          </p:spPr>
          <p:txBody>
            <a:bodyPr/>
            <a:lstStyle/>
            <a:p>
              <a:endParaRPr/>
            </a:p>
          </p:txBody>
        </p:sp>
        <p:sp>
          <p:nvSpPr>
            <p:cNvPr id="152" name="pl152"/>
            <p:cNvSpPr/>
            <p:nvPr/>
          </p:nvSpPr>
          <p:spPr>
            <a:xfrm>
              <a:off x="2487916" y="1298319"/>
              <a:ext cx="1466144" cy="20372"/>
            </a:xfrm>
            <a:custGeom>
              <a:avLst/>
              <a:gdLst/>
              <a:ahLst/>
              <a:cxnLst/>
              <a:rect l="0" t="0" r="0" b="0"/>
              <a:pathLst>
                <a:path w="1466144" h="20372">
                  <a:moveTo>
                    <a:pt x="0" y="0"/>
                  </a:moveTo>
                  <a:lnTo>
                    <a:pt x="209449" y="0"/>
                  </a:lnTo>
                  <a:lnTo>
                    <a:pt x="418898" y="10186"/>
                  </a:lnTo>
                  <a:lnTo>
                    <a:pt x="628347" y="10186"/>
                  </a:lnTo>
                  <a:lnTo>
                    <a:pt x="837796" y="20372"/>
                  </a:lnTo>
                  <a:lnTo>
                    <a:pt x="1047245" y="0"/>
                  </a:lnTo>
                  <a:lnTo>
                    <a:pt x="1256695" y="20372"/>
                  </a:lnTo>
                  <a:lnTo>
                    <a:pt x="1466144" y="10186"/>
                  </a:lnTo>
                </a:path>
              </a:pathLst>
            </a:custGeom>
            <a:ln w="35231" cap="flat">
              <a:solidFill>
                <a:srgbClr val="BEBEBE">
                  <a:alpha val="69803"/>
                </a:srgbClr>
              </a:solidFill>
              <a:prstDash val="solid"/>
              <a:round/>
            </a:ln>
          </p:spPr>
          <p:txBody>
            <a:bodyPr/>
            <a:lstStyle/>
            <a:p>
              <a:endParaRPr/>
            </a:p>
          </p:txBody>
        </p:sp>
        <p:sp>
          <p:nvSpPr>
            <p:cNvPr id="153" name="pl153"/>
            <p:cNvSpPr/>
            <p:nvPr/>
          </p:nvSpPr>
          <p:spPr>
            <a:xfrm>
              <a:off x="2487916"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154" name="pl154"/>
            <p:cNvSpPr/>
            <p:nvPr/>
          </p:nvSpPr>
          <p:spPr>
            <a:xfrm>
              <a:off x="2487916" y="1298319"/>
              <a:ext cx="1466144" cy="20372"/>
            </a:xfrm>
            <a:custGeom>
              <a:avLst/>
              <a:gdLst/>
              <a:ahLst/>
              <a:cxnLst/>
              <a:rect l="0" t="0" r="0" b="0"/>
              <a:pathLst>
                <a:path w="1466144" h="20372">
                  <a:moveTo>
                    <a:pt x="0" y="0"/>
                  </a:moveTo>
                  <a:lnTo>
                    <a:pt x="209449" y="0"/>
                  </a:lnTo>
                  <a:lnTo>
                    <a:pt x="418898" y="10186"/>
                  </a:lnTo>
                  <a:lnTo>
                    <a:pt x="628347" y="10186"/>
                  </a:lnTo>
                  <a:lnTo>
                    <a:pt x="837796" y="20372"/>
                  </a:lnTo>
                  <a:lnTo>
                    <a:pt x="1047245" y="0"/>
                  </a:lnTo>
                  <a:lnTo>
                    <a:pt x="1256695" y="20372"/>
                  </a:lnTo>
                  <a:lnTo>
                    <a:pt x="1466144" y="10186"/>
                  </a:lnTo>
                </a:path>
              </a:pathLst>
            </a:custGeom>
            <a:ln w="40651" cap="flat">
              <a:solidFill>
                <a:srgbClr val="000000">
                  <a:alpha val="100000"/>
                </a:srgbClr>
              </a:solidFill>
              <a:prstDash val="solid"/>
              <a:round/>
            </a:ln>
          </p:spPr>
          <p:txBody>
            <a:bodyPr/>
            <a:lstStyle/>
            <a:p>
              <a:endParaRPr/>
            </a:p>
          </p:txBody>
        </p:sp>
        <p:sp>
          <p:nvSpPr>
            <p:cNvPr id="155" name="pl155"/>
            <p:cNvSpPr/>
            <p:nvPr/>
          </p:nvSpPr>
          <p:spPr>
            <a:xfrm>
              <a:off x="2487916" y="1298319"/>
              <a:ext cx="1466144" cy="20372"/>
            </a:xfrm>
            <a:custGeom>
              <a:avLst/>
              <a:gdLst/>
              <a:ahLst/>
              <a:cxnLst/>
              <a:rect l="0" t="0" r="0" b="0"/>
              <a:pathLst>
                <a:path w="1466144" h="20372">
                  <a:moveTo>
                    <a:pt x="0" y="0"/>
                  </a:moveTo>
                  <a:lnTo>
                    <a:pt x="209449" y="0"/>
                  </a:lnTo>
                  <a:lnTo>
                    <a:pt x="418898" y="10186"/>
                  </a:lnTo>
                  <a:lnTo>
                    <a:pt x="628347" y="10186"/>
                  </a:lnTo>
                  <a:lnTo>
                    <a:pt x="837796" y="20372"/>
                  </a:lnTo>
                  <a:lnTo>
                    <a:pt x="1047245" y="0"/>
                  </a:lnTo>
                  <a:lnTo>
                    <a:pt x="1256695" y="20372"/>
                  </a:lnTo>
                  <a:lnTo>
                    <a:pt x="1466144" y="10186"/>
                  </a:lnTo>
                </a:path>
              </a:pathLst>
            </a:custGeom>
            <a:ln w="35231" cap="flat">
              <a:solidFill>
                <a:srgbClr val="80BD41">
                  <a:alpha val="100000"/>
                </a:srgbClr>
              </a:solidFill>
              <a:prstDash val="solid"/>
              <a:round/>
            </a:ln>
          </p:spPr>
          <p:txBody>
            <a:bodyPr/>
            <a:lstStyle/>
            <a:p>
              <a:endParaRPr/>
            </a:p>
          </p:txBody>
        </p:sp>
        <p:sp>
          <p:nvSpPr>
            <p:cNvPr id="156" name="pl156"/>
            <p:cNvSpPr/>
            <p:nvPr/>
          </p:nvSpPr>
          <p:spPr>
            <a:xfrm>
              <a:off x="2414609" y="129831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57" name="tx157"/>
            <p:cNvSpPr/>
            <p:nvPr/>
          </p:nvSpPr>
          <p:spPr>
            <a:xfrm>
              <a:off x="2457771"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8" name="tx158"/>
            <p:cNvSpPr/>
            <p:nvPr/>
          </p:nvSpPr>
          <p:spPr>
            <a:xfrm>
              <a:off x="2667220"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9" name="tx159"/>
            <p:cNvSpPr/>
            <p:nvPr/>
          </p:nvSpPr>
          <p:spPr>
            <a:xfrm>
              <a:off x="2858620"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0" name="tx160"/>
            <p:cNvSpPr/>
            <p:nvPr/>
          </p:nvSpPr>
          <p:spPr>
            <a:xfrm>
              <a:off x="3068069"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1" name="tx161"/>
            <p:cNvSpPr/>
            <p:nvPr/>
          </p:nvSpPr>
          <p:spPr>
            <a:xfrm>
              <a:off x="3277518" y="113989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2" name="tx162"/>
            <p:cNvSpPr/>
            <p:nvPr/>
          </p:nvSpPr>
          <p:spPr>
            <a:xfrm>
              <a:off x="3505017"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3" name="tx163"/>
            <p:cNvSpPr/>
            <p:nvPr/>
          </p:nvSpPr>
          <p:spPr>
            <a:xfrm>
              <a:off x="3696416" y="113989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4" name="tx164"/>
            <p:cNvSpPr/>
            <p:nvPr/>
          </p:nvSpPr>
          <p:spPr>
            <a:xfrm>
              <a:off x="3905866"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5" name="rc165"/>
            <p:cNvSpPr/>
            <p:nvPr/>
          </p:nvSpPr>
          <p:spPr>
            <a:xfrm>
              <a:off x="2414609" y="2179176"/>
              <a:ext cx="1612758" cy="1019644"/>
            </a:xfrm>
            <a:prstGeom prst="rect">
              <a:avLst/>
            </a:prstGeom>
            <a:solidFill>
              <a:srgbClr val="EBEBEB">
                <a:alpha val="100000"/>
              </a:srgbClr>
            </a:solidFill>
          </p:spPr>
          <p:txBody>
            <a:bodyPr/>
            <a:lstStyle/>
            <a:p>
              <a:endParaRPr/>
            </a:p>
          </p:txBody>
        </p:sp>
        <p:sp>
          <p:nvSpPr>
            <p:cNvPr id="166" name="pl166"/>
            <p:cNvSpPr/>
            <p:nvPr/>
          </p:nvSpPr>
          <p:spPr>
            <a:xfrm>
              <a:off x="2414609" y="29844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7" name="pl167"/>
            <p:cNvSpPr/>
            <p:nvPr/>
          </p:nvSpPr>
          <p:spPr>
            <a:xfrm>
              <a:off x="2414609" y="27297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8" name="pl168"/>
            <p:cNvSpPr/>
            <p:nvPr/>
          </p:nvSpPr>
          <p:spPr>
            <a:xfrm>
              <a:off x="2414609" y="247508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9" name="pl169"/>
            <p:cNvSpPr/>
            <p:nvPr/>
          </p:nvSpPr>
          <p:spPr>
            <a:xfrm>
              <a:off x="2414609" y="22204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70" name="pl170"/>
            <p:cNvSpPr/>
            <p:nvPr/>
          </p:nvSpPr>
          <p:spPr>
            <a:xfrm>
              <a:off x="2414609" y="31117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414609" y="285707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2414609" y="26024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2414609" y="23477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2487916"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183" name="pl183"/>
            <p:cNvSpPr/>
            <p:nvPr/>
          </p:nvSpPr>
          <p:spPr>
            <a:xfrm>
              <a:off x="2487916" y="2531111"/>
              <a:ext cx="1466144" cy="193538"/>
            </a:xfrm>
            <a:custGeom>
              <a:avLst/>
              <a:gdLst/>
              <a:ahLst/>
              <a:cxnLst/>
              <a:rect l="0" t="0" r="0" b="0"/>
              <a:pathLst>
                <a:path w="1466144" h="193538">
                  <a:moveTo>
                    <a:pt x="0" y="0"/>
                  </a:moveTo>
                  <a:lnTo>
                    <a:pt x="209449" y="71303"/>
                  </a:lnTo>
                  <a:lnTo>
                    <a:pt x="418898" y="193538"/>
                  </a:lnTo>
                  <a:lnTo>
                    <a:pt x="628347" y="112048"/>
                  </a:lnTo>
                  <a:lnTo>
                    <a:pt x="837796" y="40745"/>
                  </a:lnTo>
                  <a:lnTo>
                    <a:pt x="1047245" y="0"/>
                  </a:lnTo>
                  <a:lnTo>
                    <a:pt x="1256695" y="0"/>
                  </a:lnTo>
                  <a:lnTo>
                    <a:pt x="1466144" y="10186"/>
                  </a:lnTo>
                </a:path>
              </a:pathLst>
            </a:custGeom>
            <a:ln w="40651" cap="flat">
              <a:solidFill>
                <a:srgbClr val="BEBEBE">
                  <a:alpha val="69803"/>
                </a:srgbClr>
              </a:solidFill>
              <a:prstDash val="solid"/>
              <a:round/>
            </a:ln>
          </p:spPr>
          <p:txBody>
            <a:bodyPr/>
            <a:lstStyle/>
            <a:p>
              <a:endParaRPr/>
            </a:p>
          </p:txBody>
        </p:sp>
        <p:sp>
          <p:nvSpPr>
            <p:cNvPr id="184" name="pl184"/>
            <p:cNvSpPr/>
            <p:nvPr/>
          </p:nvSpPr>
          <p:spPr>
            <a:xfrm>
              <a:off x="2487916" y="2531111"/>
              <a:ext cx="1466144" cy="193538"/>
            </a:xfrm>
            <a:custGeom>
              <a:avLst/>
              <a:gdLst/>
              <a:ahLst/>
              <a:cxnLst/>
              <a:rect l="0" t="0" r="0" b="0"/>
              <a:pathLst>
                <a:path w="1466144" h="193538">
                  <a:moveTo>
                    <a:pt x="0" y="0"/>
                  </a:moveTo>
                  <a:lnTo>
                    <a:pt x="209449" y="71303"/>
                  </a:lnTo>
                  <a:lnTo>
                    <a:pt x="418898" y="193538"/>
                  </a:lnTo>
                  <a:lnTo>
                    <a:pt x="628347" y="112048"/>
                  </a:lnTo>
                  <a:lnTo>
                    <a:pt x="837796" y="40745"/>
                  </a:lnTo>
                  <a:lnTo>
                    <a:pt x="1047245" y="0"/>
                  </a:lnTo>
                  <a:lnTo>
                    <a:pt x="1256695" y="0"/>
                  </a:lnTo>
                  <a:lnTo>
                    <a:pt x="1466144" y="10186"/>
                  </a:lnTo>
                </a:path>
              </a:pathLst>
            </a:custGeom>
            <a:ln w="35231" cap="flat">
              <a:solidFill>
                <a:srgbClr val="BEBEBE">
                  <a:alpha val="69803"/>
                </a:srgbClr>
              </a:solidFill>
              <a:prstDash val="solid"/>
              <a:round/>
            </a:ln>
          </p:spPr>
          <p:txBody>
            <a:bodyPr/>
            <a:lstStyle/>
            <a:p>
              <a:endParaRPr/>
            </a:p>
          </p:txBody>
        </p:sp>
        <p:sp>
          <p:nvSpPr>
            <p:cNvPr id="185" name="pl185"/>
            <p:cNvSpPr/>
            <p:nvPr/>
          </p:nvSpPr>
          <p:spPr>
            <a:xfrm>
              <a:off x="2487916"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186" name="pl186"/>
            <p:cNvSpPr/>
            <p:nvPr/>
          </p:nvSpPr>
          <p:spPr>
            <a:xfrm>
              <a:off x="2487916" y="2531111"/>
              <a:ext cx="1466144" cy="193538"/>
            </a:xfrm>
            <a:custGeom>
              <a:avLst/>
              <a:gdLst/>
              <a:ahLst/>
              <a:cxnLst/>
              <a:rect l="0" t="0" r="0" b="0"/>
              <a:pathLst>
                <a:path w="1466144" h="193538">
                  <a:moveTo>
                    <a:pt x="0" y="0"/>
                  </a:moveTo>
                  <a:lnTo>
                    <a:pt x="209449" y="71303"/>
                  </a:lnTo>
                  <a:lnTo>
                    <a:pt x="418898" y="193538"/>
                  </a:lnTo>
                  <a:lnTo>
                    <a:pt x="628347" y="112048"/>
                  </a:lnTo>
                  <a:lnTo>
                    <a:pt x="837796" y="40745"/>
                  </a:lnTo>
                  <a:lnTo>
                    <a:pt x="1047245" y="0"/>
                  </a:lnTo>
                  <a:lnTo>
                    <a:pt x="1256695" y="0"/>
                  </a:lnTo>
                  <a:lnTo>
                    <a:pt x="1466144" y="10186"/>
                  </a:lnTo>
                </a:path>
              </a:pathLst>
            </a:custGeom>
            <a:ln w="40651" cap="flat">
              <a:solidFill>
                <a:srgbClr val="000000">
                  <a:alpha val="100000"/>
                </a:srgbClr>
              </a:solidFill>
              <a:prstDash val="solid"/>
              <a:round/>
            </a:ln>
          </p:spPr>
          <p:txBody>
            <a:bodyPr/>
            <a:lstStyle/>
            <a:p>
              <a:endParaRPr/>
            </a:p>
          </p:txBody>
        </p:sp>
        <p:sp>
          <p:nvSpPr>
            <p:cNvPr id="187" name="pl187"/>
            <p:cNvSpPr/>
            <p:nvPr/>
          </p:nvSpPr>
          <p:spPr>
            <a:xfrm>
              <a:off x="2487916" y="2531111"/>
              <a:ext cx="1466144" cy="193538"/>
            </a:xfrm>
            <a:custGeom>
              <a:avLst/>
              <a:gdLst/>
              <a:ahLst/>
              <a:cxnLst/>
              <a:rect l="0" t="0" r="0" b="0"/>
              <a:pathLst>
                <a:path w="1466144" h="193538">
                  <a:moveTo>
                    <a:pt x="0" y="0"/>
                  </a:moveTo>
                  <a:lnTo>
                    <a:pt x="209449" y="71303"/>
                  </a:lnTo>
                  <a:lnTo>
                    <a:pt x="418898" y="193538"/>
                  </a:lnTo>
                  <a:lnTo>
                    <a:pt x="628347" y="112048"/>
                  </a:lnTo>
                  <a:lnTo>
                    <a:pt x="837796" y="40745"/>
                  </a:lnTo>
                  <a:lnTo>
                    <a:pt x="1047245" y="0"/>
                  </a:lnTo>
                  <a:lnTo>
                    <a:pt x="1256695" y="0"/>
                  </a:lnTo>
                  <a:lnTo>
                    <a:pt x="1466144" y="10186"/>
                  </a:lnTo>
                </a:path>
              </a:pathLst>
            </a:custGeom>
            <a:ln w="35231" cap="flat">
              <a:solidFill>
                <a:srgbClr val="80BD41">
                  <a:alpha val="100000"/>
                </a:srgbClr>
              </a:solidFill>
              <a:prstDash val="solid"/>
              <a:round/>
            </a:ln>
          </p:spPr>
          <p:txBody>
            <a:bodyPr/>
            <a:lstStyle/>
            <a:p>
              <a:endParaRPr/>
            </a:p>
          </p:txBody>
        </p:sp>
        <p:sp>
          <p:nvSpPr>
            <p:cNvPr id="188" name="pl188"/>
            <p:cNvSpPr/>
            <p:nvPr/>
          </p:nvSpPr>
          <p:spPr>
            <a:xfrm>
              <a:off x="2414609" y="260241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89" name="tx189"/>
            <p:cNvSpPr/>
            <p:nvPr/>
          </p:nvSpPr>
          <p:spPr>
            <a:xfrm>
              <a:off x="2457771" y="235364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0" name="tx190"/>
            <p:cNvSpPr/>
            <p:nvPr/>
          </p:nvSpPr>
          <p:spPr>
            <a:xfrm>
              <a:off x="2667220"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1" name="tx191"/>
            <p:cNvSpPr/>
            <p:nvPr/>
          </p:nvSpPr>
          <p:spPr>
            <a:xfrm>
              <a:off x="2828475" y="254585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92" name="tx192"/>
            <p:cNvSpPr/>
            <p:nvPr/>
          </p:nvSpPr>
          <p:spPr>
            <a:xfrm>
              <a:off x="3068069" y="2464684"/>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3" name="tx193"/>
            <p:cNvSpPr/>
            <p:nvPr/>
          </p:nvSpPr>
          <p:spPr>
            <a:xfrm>
              <a:off x="3295568" y="23916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4" name="tx194"/>
            <p:cNvSpPr/>
            <p:nvPr/>
          </p:nvSpPr>
          <p:spPr>
            <a:xfrm>
              <a:off x="3505017" y="235364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5" name="tx195"/>
            <p:cNvSpPr/>
            <p:nvPr/>
          </p:nvSpPr>
          <p:spPr>
            <a:xfrm>
              <a:off x="3714466" y="235364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96" name="tx196"/>
            <p:cNvSpPr/>
            <p:nvPr/>
          </p:nvSpPr>
          <p:spPr>
            <a:xfrm>
              <a:off x="3923915" y="236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97" name="rc197"/>
            <p:cNvSpPr/>
            <p:nvPr/>
          </p:nvSpPr>
          <p:spPr>
            <a:xfrm>
              <a:off x="2414609" y="3483272"/>
              <a:ext cx="1612758" cy="1019644"/>
            </a:xfrm>
            <a:prstGeom prst="rect">
              <a:avLst/>
            </a:prstGeom>
            <a:solidFill>
              <a:srgbClr val="EBEBEB">
                <a:alpha val="100000"/>
              </a:srgbClr>
            </a:solidFill>
          </p:spPr>
          <p:txBody>
            <a:bodyPr/>
            <a:lstStyle/>
            <a:p>
              <a:endParaRPr/>
            </a:p>
          </p:txBody>
        </p:sp>
        <p:sp>
          <p:nvSpPr>
            <p:cNvPr id="198" name="pl198"/>
            <p:cNvSpPr/>
            <p:nvPr/>
          </p:nvSpPr>
          <p:spPr>
            <a:xfrm>
              <a:off x="2414609" y="42884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9" name="pl199"/>
            <p:cNvSpPr/>
            <p:nvPr/>
          </p:nvSpPr>
          <p:spPr>
            <a:xfrm>
              <a:off x="2414609" y="40338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0" name="pl200"/>
            <p:cNvSpPr/>
            <p:nvPr/>
          </p:nvSpPr>
          <p:spPr>
            <a:xfrm>
              <a:off x="2414609" y="377918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1" name="pl201"/>
            <p:cNvSpPr/>
            <p:nvPr/>
          </p:nvSpPr>
          <p:spPr>
            <a:xfrm>
              <a:off x="2414609" y="35245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2" name="pl202"/>
            <p:cNvSpPr/>
            <p:nvPr/>
          </p:nvSpPr>
          <p:spPr>
            <a:xfrm>
              <a:off x="2414609" y="44158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2414609" y="41611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2414609" y="39065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414609" y="36518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87916"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87916" y="39065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87916" y="39065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87916"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87916" y="39065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87916" y="39065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414609" y="39065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57771"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2" name="tx222"/>
            <p:cNvSpPr/>
            <p:nvPr/>
          </p:nvSpPr>
          <p:spPr>
            <a:xfrm>
              <a:off x="2667220"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76670"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86119"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5" name="tx225"/>
            <p:cNvSpPr/>
            <p:nvPr/>
          </p:nvSpPr>
          <p:spPr>
            <a:xfrm>
              <a:off x="3295568"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6" name="tx226"/>
            <p:cNvSpPr/>
            <p:nvPr/>
          </p:nvSpPr>
          <p:spPr>
            <a:xfrm>
              <a:off x="3505017"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7" name="tx227"/>
            <p:cNvSpPr/>
            <p:nvPr/>
          </p:nvSpPr>
          <p:spPr>
            <a:xfrm>
              <a:off x="3714466"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8" name="tx228"/>
            <p:cNvSpPr/>
            <p:nvPr/>
          </p:nvSpPr>
          <p:spPr>
            <a:xfrm>
              <a:off x="3923915"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9" name="rc229"/>
            <p:cNvSpPr/>
            <p:nvPr/>
          </p:nvSpPr>
          <p:spPr>
            <a:xfrm>
              <a:off x="2414609" y="4787368"/>
              <a:ext cx="1612758" cy="1019644"/>
            </a:xfrm>
            <a:prstGeom prst="rect">
              <a:avLst/>
            </a:prstGeom>
            <a:solidFill>
              <a:srgbClr val="EBEBEB">
                <a:alpha val="100000"/>
              </a:srgbClr>
            </a:solidFill>
          </p:spPr>
          <p:txBody>
            <a:bodyPr/>
            <a:lstStyle/>
            <a:p>
              <a:endParaRPr/>
            </a:p>
          </p:txBody>
        </p:sp>
        <p:sp>
          <p:nvSpPr>
            <p:cNvPr id="230" name="pl230"/>
            <p:cNvSpPr/>
            <p:nvPr/>
          </p:nvSpPr>
          <p:spPr>
            <a:xfrm>
              <a:off x="2414609" y="55925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2414609" y="53379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2414609" y="50832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3" name="pl233"/>
            <p:cNvSpPr/>
            <p:nvPr/>
          </p:nvSpPr>
          <p:spPr>
            <a:xfrm>
              <a:off x="2414609" y="482862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4" name="pl234"/>
            <p:cNvSpPr/>
            <p:nvPr/>
          </p:nvSpPr>
          <p:spPr>
            <a:xfrm>
              <a:off x="2414609" y="57199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2414609" y="54652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2414609" y="52106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2414609" y="495595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2487916"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247" name="pl247"/>
            <p:cNvSpPr/>
            <p:nvPr/>
          </p:nvSpPr>
          <p:spPr>
            <a:xfrm>
              <a:off x="2487916" y="5149490"/>
              <a:ext cx="1466144" cy="142607"/>
            </a:xfrm>
            <a:custGeom>
              <a:avLst/>
              <a:gdLst/>
              <a:ahLst/>
              <a:cxnLst/>
              <a:rect l="0" t="0" r="0" b="0"/>
              <a:pathLst>
                <a:path w="1466144" h="142607">
                  <a:moveTo>
                    <a:pt x="0" y="132421"/>
                  </a:moveTo>
                  <a:lnTo>
                    <a:pt x="209449" y="61117"/>
                  </a:lnTo>
                  <a:lnTo>
                    <a:pt x="418898" y="112048"/>
                  </a:lnTo>
                  <a:lnTo>
                    <a:pt x="628347" y="122235"/>
                  </a:lnTo>
                  <a:lnTo>
                    <a:pt x="837796" y="142607"/>
                  </a:lnTo>
                  <a:lnTo>
                    <a:pt x="1047245" y="71303"/>
                  </a:lnTo>
                  <a:lnTo>
                    <a:pt x="1256695" y="0"/>
                  </a:lnTo>
                  <a:lnTo>
                    <a:pt x="1466144" y="132421"/>
                  </a:lnTo>
                </a:path>
              </a:pathLst>
            </a:custGeom>
            <a:ln w="40651" cap="flat">
              <a:solidFill>
                <a:srgbClr val="BEBEBE">
                  <a:alpha val="69803"/>
                </a:srgbClr>
              </a:solidFill>
              <a:prstDash val="solid"/>
              <a:round/>
            </a:ln>
          </p:spPr>
          <p:txBody>
            <a:bodyPr/>
            <a:lstStyle/>
            <a:p>
              <a:endParaRPr/>
            </a:p>
          </p:txBody>
        </p:sp>
        <p:sp>
          <p:nvSpPr>
            <p:cNvPr id="248" name="pl248"/>
            <p:cNvSpPr/>
            <p:nvPr/>
          </p:nvSpPr>
          <p:spPr>
            <a:xfrm>
              <a:off x="2487916" y="5149490"/>
              <a:ext cx="1466144" cy="142607"/>
            </a:xfrm>
            <a:custGeom>
              <a:avLst/>
              <a:gdLst/>
              <a:ahLst/>
              <a:cxnLst/>
              <a:rect l="0" t="0" r="0" b="0"/>
              <a:pathLst>
                <a:path w="1466144" h="142607">
                  <a:moveTo>
                    <a:pt x="0" y="132421"/>
                  </a:moveTo>
                  <a:lnTo>
                    <a:pt x="209449" y="61117"/>
                  </a:lnTo>
                  <a:lnTo>
                    <a:pt x="418898" y="112048"/>
                  </a:lnTo>
                  <a:lnTo>
                    <a:pt x="628347" y="122235"/>
                  </a:lnTo>
                  <a:lnTo>
                    <a:pt x="837796" y="142607"/>
                  </a:lnTo>
                  <a:lnTo>
                    <a:pt x="1047245" y="71303"/>
                  </a:lnTo>
                  <a:lnTo>
                    <a:pt x="1256695" y="0"/>
                  </a:lnTo>
                  <a:lnTo>
                    <a:pt x="1466144" y="132421"/>
                  </a:lnTo>
                </a:path>
              </a:pathLst>
            </a:custGeom>
            <a:ln w="35231" cap="flat">
              <a:solidFill>
                <a:srgbClr val="BEBEBE">
                  <a:alpha val="69803"/>
                </a:srgbClr>
              </a:solidFill>
              <a:prstDash val="solid"/>
              <a:round/>
            </a:ln>
          </p:spPr>
          <p:txBody>
            <a:bodyPr/>
            <a:lstStyle/>
            <a:p>
              <a:endParaRPr/>
            </a:p>
          </p:txBody>
        </p:sp>
        <p:sp>
          <p:nvSpPr>
            <p:cNvPr id="249" name="pl249"/>
            <p:cNvSpPr/>
            <p:nvPr/>
          </p:nvSpPr>
          <p:spPr>
            <a:xfrm>
              <a:off x="2487916"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250" name="pl250"/>
            <p:cNvSpPr/>
            <p:nvPr/>
          </p:nvSpPr>
          <p:spPr>
            <a:xfrm>
              <a:off x="2487916" y="5149490"/>
              <a:ext cx="1466144" cy="142607"/>
            </a:xfrm>
            <a:custGeom>
              <a:avLst/>
              <a:gdLst/>
              <a:ahLst/>
              <a:cxnLst/>
              <a:rect l="0" t="0" r="0" b="0"/>
              <a:pathLst>
                <a:path w="1466144" h="142607">
                  <a:moveTo>
                    <a:pt x="0" y="132421"/>
                  </a:moveTo>
                  <a:lnTo>
                    <a:pt x="209449" y="61117"/>
                  </a:lnTo>
                  <a:lnTo>
                    <a:pt x="418898" y="112048"/>
                  </a:lnTo>
                  <a:lnTo>
                    <a:pt x="628347" y="122235"/>
                  </a:lnTo>
                  <a:lnTo>
                    <a:pt x="837796" y="142607"/>
                  </a:lnTo>
                  <a:lnTo>
                    <a:pt x="1047245" y="71303"/>
                  </a:lnTo>
                  <a:lnTo>
                    <a:pt x="1256695" y="0"/>
                  </a:lnTo>
                  <a:lnTo>
                    <a:pt x="1466144" y="132421"/>
                  </a:lnTo>
                </a:path>
              </a:pathLst>
            </a:custGeom>
            <a:ln w="40651" cap="flat">
              <a:solidFill>
                <a:srgbClr val="000000">
                  <a:alpha val="100000"/>
                </a:srgbClr>
              </a:solidFill>
              <a:prstDash val="solid"/>
              <a:round/>
            </a:ln>
          </p:spPr>
          <p:txBody>
            <a:bodyPr/>
            <a:lstStyle/>
            <a:p>
              <a:endParaRPr/>
            </a:p>
          </p:txBody>
        </p:sp>
        <p:sp>
          <p:nvSpPr>
            <p:cNvPr id="251" name="pl251"/>
            <p:cNvSpPr/>
            <p:nvPr/>
          </p:nvSpPr>
          <p:spPr>
            <a:xfrm>
              <a:off x="2487916" y="5149490"/>
              <a:ext cx="1466144" cy="142607"/>
            </a:xfrm>
            <a:custGeom>
              <a:avLst/>
              <a:gdLst/>
              <a:ahLst/>
              <a:cxnLst/>
              <a:rect l="0" t="0" r="0" b="0"/>
              <a:pathLst>
                <a:path w="1466144" h="142607">
                  <a:moveTo>
                    <a:pt x="0" y="132421"/>
                  </a:moveTo>
                  <a:lnTo>
                    <a:pt x="209449" y="61117"/>
                  </a:lnTo>
                  <a:lnTo>
                    <a:pt x="418898" y="112048"/>
                  </a:lnTo>
                  <a:lnTo>
                    <a:pt x="628347" y="122235"/>
                  </a:lnTo>
                  <a:lnTo>
                    <a:pt x="837796" y="142607"/>
                  </a:lnTo>
                  <a:lnTo>
                    <a:pt x="1047245" y="71303"/>
                  </a:lnTo>
                  <a:lnTo>
                    <a:pt x="1256695" y="0"/>
                  </a:lnTo>
                  <a:lnTo>
                    <a:pt x="1466144" y="132421"/>
                  </a:lnTo>
                </a:path>
              </a:pathLst>
            </a:custGeom>
            <a:ln w="35231" cap="flat">
              <a:solidFill>
                <a:srgbClr val="80BD41">
                  <a:alpha val="100000"/>
                </a:srgbClr>
              </a:solidFill>
              <a:prstDash val="solid"/>
              <a:round/>
            </a:ln>
          </p:spPr>
          <p:txBody>
            <a:bodyPr/>
            <a:lstStyle/>
            <a:p>
              <a:endParaRPr/>
            </a:p>
          </p:txBody>
        </p:sp>
        <p:sp>
          <p:nvSpPr>
            <p:cNvPr id="252" name="pl252"/>
            <p:cNvSpPr/>
            <p:nvPr/>
          </p:nvSpPr>
          <p:spPr>
            <a:xfrm>
              <a:off x="2414609" y="52106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53" name="tx253"/>
            <p:cNvSpPr/>
            <p:nvPr/>
          </p:nvSpPr>
          <p:spPr>
            <a:xfrm>
              <a:off x="2439721" y="510444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54" name="tx254"/>
            <p:cNvSpPr/>
            <p:nvPr/>
          </p:nvSpPr>
          <p:spPr>
            <a:xfrm>
              <a:off x="2667220"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5" name="tx255"/>
            <p:cNvSpPr/>
            <p:nvPr/>
          </p:nvSpPr>
          <p:spPr>
            <a:xfrm>
              <a:off x="2858620" y="508279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6" name="tx256"/>
            <p:cNvSpPr/>
            <p:nvPr/>
          </p:nvSpPr>
          <p:spPr>
            <a:xfrm>
              <a:off x="3068069" y="509160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57" name="tx257"/>
            <p:cNvSpPr/>
            <p:nvPr/>
          </p:nvSpPr>
          <p:spPr>
            <a:xfrm>
              <a:off x="3277518" y="511198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8" name="tx258"/>
            <p:cNvSpPr/>
            <p:nvPr/>
          </p:nvSpPr>
          <p:spPr>
            <a:xfrm>
              <a:off x="3486967"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59" name="tx259"/>
            <p:cNvSpPr/>
            <p:nvPr/>
          </p:nvSpPr>
          <p:spPr>
            <a:xfrm>
              <a:off x="3714466" y="49693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60" name="tx260"/>
            <p:cNvSpPr/>
            <p:nvPr/>
          </p:nvSpPr>
          <p:spPr>
            <a:xfrm>
              <a:off x="3905866" y="510444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1" name="rc261"/>
            <p:cNvSpPr/>
            <p:nvPr/>
          </p:nvSpPr>
          <p:spPr>
            <a:xfrm>
              <a:off x="4096957" y="875080"/>
              <a:ext cx="1612758" cy="1019644"/>
            </a:xfrm>
            <a:prstGeom prst="rect">
              <a:avLst/>
            </a:prstGeom>
            <a:solidFill>
              <a:srgbClr val="EBEBEB">
                <a:alpha val="100000"/>
              </a:srgbClr>
            </a:solidFill>
          </p:spPr>
          <p:txBody>
            <a:bodyPr/>
            <a:lstStyle/>
            <a:p>
              <a:endParaRPr/>
            </a:p>
          </p:txBody>
        </p:sp>
        <p:sp>
          <p:nvSpPr>
            <p:cNvPr id="262" name="pl262"/>
            <p:cNvSpPr/>
            <p:nvPr/>
          </p:nvSpPr>
          <p:spPr>
            <a:xfrm>
              <a:off x="4096957" y="16803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3" name="pl263"/>
            <p:cNvSpPr/>
            <p:nvPr/>
          </p:nvSpPr>
          <p:spPr>
            <a:xfrm>
              <a:off x="4096957" y="14256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4" name="pl264"/>
            <p:cNvSpPr/>
            <p:nvPr/>
          </p:nvSpPr>
          <p:spPr>
            <a:xfrm>
              <a:off x="4096957" y="117099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5" name="pl265"/>
            <p:cNvSpPr/>
            <p:nvPr/>
          </p:nvSpPr>
          <p:spPr>
            <a:xfrm>
              <a:off x="4096957" y="9163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6" name="pl266"/>
            <p:cNvSpPr/>
            <p:nvPr/>
          </p:nvSpPr>
          <p:spPr>
            <a:xfrm>
              <a:off x="4096957" y="18076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4096957" y="15529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4096957" y="12983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4096957" y="10436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4170264"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279" name="pl279"/>
            <p:cNvSpPr/>
            <p:nvPr/>
          </p:nvSpPr>
          <p:spPr>
            <a:xfrm>
              <a:off x="4170264" y="1298319"/>
              <a:ext cx="1466144" cy="264842"/>
            </a:xfrm>
            <a:custGeom>
              <a:avLst/>
              <a:gdLst/>
              <a:ahLst/>
              <a:cxnLst/>
              <a:rect l="0" t="0" r="0" b="0"/>
              <a:pathLst>
                <a:path w="1466144" h="264842">
                  <a:moveTo>
                    <a:pt x="0" y="10186"/>
                  </a:moveTo>
                  <a:lnTo>
                    <a:pt x="209449" y="0"/>
                  </a:lnTo>
                  <a:lnTo>
                    <a:pt x="418898" y="152793"/>
                  </a:lnTo>
                  <a:lnTo>
                    <a:pt x="628347" y="264842"/>
                  </a:lnTo>
                  <a:lnTo>
                    <a:pt x="837796" y="264842"/>
                  </a:lnTo>
                  <a:lnTo>
                    <a:pt x="1047245" y="132421"/>
                  </a:lnTo>
                  <a:lnTo>
                    <a:pt x="1256695" y="81490"/>
                  </a:lnTo>
                  <a:lnTo>
                    <a:pt x="1466144" y="20372"/>
                  </a:lnTo>
                </a:path>
              </a:pathLst>
            </a:custGeom>
            <a:ln w="40651" cap="flat">
              <a:solidFill>
                <a:srgbClr val="BEBEBE">
                  <a:alpha val="69803"/>
                </a:srgbClr>
              </a:solidFill>
              <a:prstDash val="solid"/>
              <a:round/>
            </a:ln>
          </p:spPr>
          <p:txBody>
            <a:bodyPr/>
            <a:lstStyle/>
            <a:p>
              <a:endParaRPr/>
            </a:p>
          </p:txBody>
        </p:sp>
        <p:sp>
          <p:nvSpPr>
            <p:cNvPr id="280" name="pl280"/>
            <p:cNvSpPr/>
            <p:nvPr/>
          </p:nvSpPr>
          <p:spPr>
            <a:xfrm>
              <a:off x="4170264" y="1298319"/>
              <a:ext cx="1466144" cy="264842"/>
            </a:xfrm>
            <a:custGeom>
              <a:avLst/>
              <a:gdLst/>
              <a:ahLst/>
              <a:cxnLst/>
              <a:rect l="0" t="0" r="0" b="0"/>
              <a:pathLst>
                <a:path w="1466144" h="264842">
                  <a:moveTo>
                    <a:pt x="0" y="10186"/>
                  </a:moveTo>
                  <a:lnTo>
                    <a:pt x="209449" y="0"/>
                  </a:lnTo>
                  <a:lnTo>
                    <a:pt x="418898" y="152793"/>
                  </a:lnTo>
                  <a:lnTo>
                    <a:pt x="628347" y="264842"/>
                  </a:lnTo>
                  <a:lnTo>
                    <a:pt x="837796" y="264842"/>
                  </a:lnTo>
                  <a:lnTo>
                    <a:pt x="1047245" y="132421"/>
                  </a:lnTo>
                  <a:lnTo>
                    <a:pt x="1256695" y="81490"/>
                  </a:lnTo>
                  <a:lnTo>
                    <a:pt x="1466144" y="20372"/>
                  </a:lnTo>
                </a:path>
              </a:pathLst>
            </a:custGeom>
            <a:ln w="35231" cap="flat">
              <a:solidFill>
                <a:srgbClr val="BEBEBE">
                  <a:alpha val="69803"/>
                </a:srgbClr>
              </a:solidFill>
              <a:prstDash val="solid"/>
              <a:round/>
            </a:ln>
          </p:spPr>
          <p:txBody>
            <a:bodyPr/>
            <a:lstStyle/>
            <a:p>
              <a:endParaRPr/>
            </a:p>
          </p:txBody>
        </p:sp>
        <p:sp>
          <p:nvSpPr>
            <p:cNvPr id="281" name="pl281"/>
            <p:cNvSpPr/>
            <p:nvPr/>
          </p:nvSpPr>
          <p:spPr>
            <a:xfrm>
              <a:off x="4170264"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282" name="pl282"/>
            <p:cNvSpPr/>
            <p:nvPr/>
          </p:nvSpPr>
          <p:spPr>
            <a:xfrm>
              <a:off x="4170264" y="1298319"/>
              <a:ext cx="1466144" cy="264842"/>
            </a:xfrm>
            <a:custGeom>
              <a:avLst/>
              <a:gdLst/>
              <a:ahLst/>
              <a:cxnLst/>
              <a:rect l="0" t="0" r="0" b="0"/>
              <a:pathLst>
                <a:path w="1466144" h="264842">
                  <a:moveTo>
                    <a:pt x="0" y="10186"/>
                  </a:moveTo>
                  <a:lnTo>
                    <a:pt x="209449" y="0"/>
                  </a:lnTo>
                  <a:lnTo>
                    <a:pt x="418898" y="152793"/>
                  </a:lnTo>
                  <a:lnTo>
                    <a:pt x="628347" y="264842"/>
                  </a:lnTo>
                  <a:lnTo>
                    <a:pt x="837796" y="264842"/>
                  </a:lnTo>
                  <a:lnTo>
                    <a:pt x="1047245" y="132421"/>
                  </a:lnTo>
                  <a:lnTo>
                    <a:pt x="1256695" y="81490"/>
                  </a:lnTo>
                  <a:lnTo>
                    <a:pt x="1466144" y="20372"/>
                  </a:lnTo>
                </a:path>
              </a:pathLst>
            </a:custGeom>
            <a:ln w="40651" cap="flat">
              <a:solidFill>
                <a:srgbClr val="000000">
                  <a:alpha val="100000"/>
                </a:srgbClr>
              </a:solidFill>
              <a:prstDash val="solid"/>
              <a:round/>
            </a:ln>
          </p:spPr>
          <p:txBody>
            <a:bodyPr/>
            <a:lstStyle/>
            <a:p>
              <a:endParaRPr/>
            </a:p>
          </p:txBody>
        </p:sp>
        <p:sp>
          <p:nvSpPr>
            <p:cNvPr id="283" name="pl283"/>
            <p:cNvSpPr/>
            <p:nvPr/>
          </p:nvSpPr>
          <p:spPr>
            <a:xfrm>
              <a:off x="4170264" y="1298319"/>
              <a:ext cx="1466144" cy="264842"/>
            </a:xfrm>
            <a:custGeom>
              <a:avLst/>
              <a:gdLst/>
              <a:ahLst/>
              <a:cxnLst/>
              <a:rect l="0" t="0" r="0" b="0"/>
              <a:pathLst>
                <a:path w="1466144" h="264842">
                  <a:moveTo>
                    <a:pt x="0" y="10186"/>
                  </a:moveTo>
                  <a:lnTo>
                    <a:pt x="209449" y="0"/>
                  </a:lnTo>
                  <a:lnTo>
                    <a:pt x="418898" y="152793"/>
                  </a:lnTo>
                  <a:lnTo>
                    <a:pt x="628347" y="264842"/>
                  </a:lnTo>
                  <a:lnTo>
                    <a:pt x="837796" y="264842"/>
                  </a:lnTo>
                  <a:lnTo>
                    <a:pt x="1047245" y="132421"/>
                  </a:lnTo>
                  <a:lnTo>
                    <a:pt x="1256695" y="81490"/>
                  </a:lnTo>
                  <a:lnTo>
                    <a:pt x="1466144" y="20372"/>
                  </a:lnTo>
                </a:path>
              </a:pathLst>
            </a:custGeom>
            <a:ln w="35231" cap="flat">
              <a:solidFill>
                <a:srgbClr val="80BD41">
                  <a:alpha val="100000"/>
                </a:srgbClr>
              </a:solidFill>
              <a:prstDash val="solid"/>
              <a:round/>
            </a:ln>
          </p:spPr>
          <p:txBody>
            <a:bodyPr/>
            <a:lstStyle/>
            <a:p>
              <a:endParaRPr/>
            </a:p>
          </p:txBody>
        </p:sp>
        <p:sp>
          <p:nvSpPr>
            <p:cNvPr id="284" name="pl284"/>
            <p:cNvSpPr/>
            <p:nvPr/>
          </p:nvSpPr>
          <p:spPr>
            <a:xfrm>
              <a:off x="4096957" y="129831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5" name="tx285"/>
            <p:cNvSpPr/>
            <p:nvPr/>
          </p:nvSpPr>
          <p:spPr>
            <a:xfrm>
              <a:off x="4122069"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6" name="tx286"/>
            <p:cNvSpPr/>
            <p:nvPr/>
          </p:nvSpPr>
          <p:spPr>
            <a:xfrm>
              <a:off x="4349568"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7" name="tx287"/>
            <p:cNvSpPr/>
            <p:nvPr/>
          </p:nvSpPr>
          <p:spPr>
            <a:xfrm>
              <a:off x="4510823" y="1270995"/>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88" name="tx288"/>
            <p:cNvSpPr/>
            <p:nvPr/>
          </p:nvSpPr>
          <p:spPr>
            <a:xfrm>
              <a:off x="4720272" y="138304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89" name="tx289"/>
            <p:cNvSpPr/>
            <p:nvPr/>
          </p:nvSpPr>
          <p:spPr>
            <a:xfrm>
              <a:off x="4929721" y="138304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90" name="tx290"/>
            <p:cNvSpPr/>
            <p:nvPr/>
          </p:nvSpPr>
          <p:spPr>
            <a:xfrm>
              <a:off x="5139170" y="125057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91" name="tx291"/>
            <p:cNvSpPr/>
            <p:nvPr/>
          </p:nvSpPr>
          <p:spPr>
            <a:xfrm>
              <a:off x="5378764" y="119969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92" name="tx292"/>
            <p:cNvSpPr/>
            <p:nvPr/>
          </p:nvSpPr>
          <p:spPr>
            <a:xfrm>
              <a:off x="5588213" y="113989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3" name="rc293"/>
            <p:cNvSpPr/>
            <p:nvPr/>
          </p:nvSpPr>
          <p:spPr>
            <a:xfrm>
              <a:off x="4096957" y="2179176"/>
              <a:ext cx="1612758" cy="1019644"/>
            </a:xfrm>
            <a:prstGeom prst="rect">
              <a:avLst/>
            </a:prstGeom>
            <a:solidFill>
              <a:srgbClr val="EBEBEB">
                <a:alpha val="100000"/>
              </a:srgbClr>
            </a:solidFill>
          </p:spPr>
          <p:txBody>
            <a:bodyPr/>
            <a:lstStyle/>
            <a:p>
              <a:endParaRPr/>
            </a:p>
          </p:txBody>
        </p:sp>
        <p:sp>
          <p:nvSpPr>
            <p:cNvPr id="294" name="pl294"/>
            <p:cNvSpPr/>
            <p:nvPr/>
          </p:nvSpPr>
          <p:spPr>
            <a:xfrm>
              <a:off x="4096957" y="29844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5" name="pl295"/>
            <p:cNvSpPr/>
            <p:nvPr/>
          </p:nvSpPr>
          <p:spPr>
            <a:xfrm>
              <a:off x="4096957" y="27297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6" name="pl296"/>
            <p:cNvSpPr/>
            <p:nvPr/>
          </p:nvSpPr>
          <p:spPr>
            <a:xfrm>
              <a:off x="4096957" y="247508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96957" y="22204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96957" y="31117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96957" y="285707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96957" y="26024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096957" y="23477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170264"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311" name="pl311"/>
            <p:cNvSpPr/>
            <p:nvPr/>
          </p:nvSpPr>
          <p:spPr>
            <a:xfrm>
              <a:off x="4170264" y="2531111"/>
              <a:ext cx="1466144" cy="81490"/>
            </a:xfrm>
            <a:custGeom>
              <a:avLst/>
              <a:gdLst/>
              <a:ahLst/>
              <a:cxnLst/>
              <a:rect l="0" t="0" r="0" b="0"/>
              <a:pathLst>
                <a:path w="1466144" h="81490">
                  <a:moveTo>
                    <a:pt x="0" y="81490"/>
                  </a:moveTo>
                  <a:lnTo>
                    <a:pt x="209449" y="71303"/>
                  </a:lnTo>
                  <a:lnTo>
                    <a:pt x="418898" y="61117"/>
                  </a:lnTo>
                  <a:lnTo>
                    <a:pt x="628347" y="50931"/>
                  </a:lnTo>
                  <a:lnTo>
                    <a:pt x="837796" y="30558"/>
                  </a:lnTo>
                  <a:lnTo>
                    <a:pt x="1047245" y="0"/>
                  </a:lnTo>
                  <a:lnTo>
                    <a:pt x="1256695" y="10186"/>
                  </a:lnTo>
                  <a:lnTo>
                    <a:pt x="1466144" y="40745"/>
                  </a:lnTo>
                </a:path>
              </a:pathLst>
            </a:custGeom>
            <a:ln w="40651" cap="flat">
              <a:solidFill>
                <a:srgbClr val="BEBEBE">
                  <a:alpha val="69803"/>
                </a:srgbClr>
              </a:solidFill>
              <a:prstDash val="solid"/>
              <a:round/>
            </a:ln>
          </p:spPr>
          <p:txBody>
            <a:bodyPr/>
            <a:lstStyle/>
            <a:p>
              <a:endParaRPr/>
            </a:p>
          </p:txBody>
        </p:sp>
        <p:sp>
          <p:nvSpPr>
            <p:cNvPr id="312" name="pl312"/>
            <p:cNvSpPr/>
            <p:nvPr/>
          </p:nvSpPr>
          <p:spPr>
            <a:xfrm>
              <a:off x="4170264" y="2531111"/>
              <a:ext cx="1466144" cy="81490"/>
            </a:xfrm>
            <a:custGeom>
              <a:avLst/>
              <a:gdLst/>
              <a:ahLst/>
              <a:cxnLst/>
              <a:rect l="0" t="0" r="0" b="0"/>
              <a:pathLst>
                <a:path w="1466144" h="81490">
                  <a:moveTo>
                    <a:pt x="0" y="81490"/>
                  </a:moveTo>
                  <a:lnTo>
                    <a:pt x="209449" y="71303"/>
                  </a:lnTo>
                  <a:lnTo>
                    <a:pt x="418898" y="61117"/>
                  </a:lnTo>
                  <a:lnTo>
                    <a:pt x="628347" y="50931"/>
                  </a:lnTo>
                  <a:lnTo>
                    <a:pt x="837796" y="30558"/>
                  </a:lnTo>
                  <a:lnTo>
                    <a:pt x="1047245" y="0"/>
                  </a:lnTo>
                  <a:lnTo>
                    <a:pt x="1256695" y="10186"/>
                  </a:lnTo>
                  <a:lnTo>
                    <a:pt x="1466144" y="40745"/>
                  </a:lnTo>
                </a:path>
              </a:pathLst>
            </a:custGeom>
            <a:ln w="35231" cap="flat">
              <a:solidFill>
                <a:srgbClr val="BEBEBE">
                  <a:alpha val="69803"/>
                </a:srgbClr>
              </a:solidFill>
              <a:prstDash val="solid"/>
              <a:round/>
            </a:ln>
          </p:spPr>
          <p:txBody>
            <a:bodyPr/>
            <a:lstStyle/>
            <a:p>
              <a:endParaRPr/>
            </a:p>
          </p:txBody>
        </p:sp>
        <p:sp>
          <p:nvSpPr>
            <p:cNvPr id="313" name="pl313"/>
            <p:cNvSpPr/>
            <p:nvPr/>
          </p:nvSpPr>
          <p:spPr>
            <a:xfrm>
              <a:off x="4170264"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314" name="pl314"/>
            <p:cNvSpPr/>
            <p:nvPr/>
          </p:nvSpPr>
          <p:spPr>
            <a:xfrm>
              <a:off x="4170264" y="2531111"/>
              <a:ext cx="1466144" cy="81490"/>
            </a:xfrm>
            <a:custGeom>
              <a:avLst/>
              <a:gdLst/>
              <a:ahLst/>
              <a:cxnLst/>
              <a:rect l="0" t="0" r="0" b="0"/>
              <a:pathLst>
                <a:path w="1466144" h="81490">
                  <a:moveTo>
                    <a:pt x="0" y="81490"/>
                  </a:moveTo>
                  <a:lnTo>
                    <a:pt x="209449" y="71303"/>
                  </a:lnTo>
                  <a:lnTo>
                    <a:pt x="418898" y="61117"/>
                  </a:lnTo>
                  <a:lnTo>
                    <a:pt x="628347" y="50931"/>
                  </a:lnTo>
                  <a:lnTo>
                    <a:pt x="837796" y="30558"/>
                  </a:lnTo>
                  <a:lnTo>
                    <a:pt x="1047245" y="0"/>
                  </a:lnTo>
                  <a:lnTo>
                    <a:pt x="1256695" y="10186"/>
                  </a:lnTo>
                  <a:lnTo>
                    <a:pt x="1466144" y="40745"/>
                  </a:lnTo>
                </a:path>
              </a:pathLst>
            </a:custGeom>
            <a:ln w="40651" cap="flat">
              <a:solidFill>
                <a:srgbClr val="000000">
                  <a:alpha val="100000"/>
                </a:srgbClr>
              </a:solidFill>
              <a:prstDash val="solid"/>
              <a:round/>
            </a:ln>
          </p:spPr>
          <p:txBody>
            <a:bodyPr/>
            <a:lstStyle/>
            <a:p>
              <a:endParaRPr/>
            </a:p>
          </p:txBody>
        </p:sp>
        <p:sp>
          <p:nvSpPr>
            <p:cNvPr id="315" name="pl315"/>
            <p:cNvSpPr/>
            <p:nvPr/>
          </p:nvSpPr>
          <p:spPr>
            <a:xfrm>
              <a:off x="4170264" y="2531111"/>
              <a:ext cx="1466144" cy="81490"/>
            </a:xfrm>
            <a:custGeom>
              <a:avLst/>
              <a:gdLst/>
              <a:ahLst/>
              <a:cxnLst/>
              <a:rect l="0" t="0" r="0" b="0"/>
              <a:pathLst>
                <a:path w="1466144" h="81490">
                  <a:moveTo>
                    <a:pt x="0" y="81490"/>
                  </a:moveTo>
                  <a:lnTo>
                    <a:pt x="209449" y="71303"/>
                  </a:lnTo>
                  <a:lnTo>
                    <a:pt x="418898" y="61117"/>
                  </a:lnTo>
                  <a:lnTo>
                    <a:pt x="628347" y="50931"/>
                  </a:lnTo>
                  <a:lnTo>
                    <a:pt x="837796" y="30558"/>
                  </a:lnTo>
                  <a:lnTo>
                    <a:pt x="1047245" y="0"/>
                  </a:lnTo>
                  <a:lnTo>
                    <a:pt x="1256695" y="10186"/>
                  </a:lnTo>
                  <a:lnTo>
                    <a:pt x="1466144" y="40745"/>
                  </a:lnTo>
                </a:path>
              </a:pathLst>
            </a:custGeom>
            <a:ln w="35231" cap="flat">
              <a:solidFill>
                <a:srgbClr val="80BD41">
                  <a:alpha val="100000"/>
                </a:srgbClr>
              </a:solidFill>
              <a:prstDash val="solid"/>
              <a:round/>
            </a:ln>
          </p:spPr>
          <p:txBody>
            <a:bodyPr/>
            <a:lstStyle/>
            <a:p>
              <a:endParaRPr/>
            </a:p>
          </p:txBody>
        </p:sp>
        <p:sp>
          <p:nvSpPr>
            <p:cNvPr id="316" name="pl316"/>
            <p:cNvSpPr/>
            <p:nvPr/>
          </p:nvSpPr>
          <p:spPr>
            <a:xfrm>
              <a:off x="4096957" y="260241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17" name="tx317"/>
            <p:cNvSpPr/>
            <p:nvPr/>
          </p:nvSpPr>
          <p:spPr>
            <a:xfrm>
              <a:off x="4122069" y="24338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8" name="tx318"/>
            <p:cNvSpPr/>
            <p:nvPr/>
          </p:nvSpPr>
          <p:spPr>
            <a:xfrm>
              <a:off x="4349568"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9" name="tx319"/>
            <p:cNvSpPr/>
            <p:nvPr/>
          </p:nvSpPr>
          <p:spPr>
            <a:xfrm>
              <a:off x="4559017" y="241343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0" name="tx320"/>
            <p:cNvSpPr/>
            <p:nvPr/>
          </p:nvSpPr>
          <p:spPr>
            <a:xfrm>
              <a:off x="4768466" y="24032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1" name="tx321"/>
            <p:cNvSpPr/>
            <p:nvPr/>
          </p:nvSpPr>
          <p:spPr>
            <a:xfrm>
              <a:off x="4977916" y="238319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2" name="tx322"/>
            <p:cNvSpPr/>
            <p:nvPr/>
          </p:nvSpPr>
          <p:spPr>
            <a:xfrm>
              <a:off x="5187365" y="235364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23" name="tx323"/>
            <p:cNvSpPr/>
            <p:nvPr/>
          </p:nvSpPr>
          <p:spPr>
            <a:xfrm>
              <a:off x="5396814" y="236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4" name="tx324"/>
            <p:cNvSpPr/>
            <p:nvPr/>
          </p:nvSpPr>
          <p:spPr>
            <a:xfrm>
              <a:off x="5606263" y="23916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5" name="rc325"/>
            <p:cNvSpPr/>
            <p:nvPr/>
          </p:nvSpPr>
          <p:spPr>
            <a:xfrm>
              <a:off x="4096957" y="3483272"/>
              <a:ext cx="1612758" cy="1019644"/>
            </a:xfrm>
            <a:prstGeom prst="rect">
              <a:avLst/>
            </a:prstGeom>
            <a:solidFill>
              <a:srgbClr val="EBEBEB">
                <a:alpha val="100000"/>
              </a:srgbClr>
            </a:solidFill>
          </p:spPr>
          <p:txBody>
            <a:bodyPr/>
            <a:lstStyle/>
            <a:p>
              <a:endParaRPr/>
            </a:p>
          </p:txBody>
        </p:sp>
        <p:sp>
          <p:nvSpPr>
            <p:cNvPr id="326" name="pl326"/>
            <p:cNvSpPr/>
            <p:nvPr/>
          </p:nvSpPr>
          <p:spPr>
            <a:xfrm>
              <a:off x="4096957" y="42884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96957" y="40338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4096957" y="377918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9" name="pl329"/>
            <p:cNvSpPr/>
            <p:nvPr/>
          </p:nvSpPr>
          <p:spPr>
            <a:xfrm>
              <a:off x="4096957" y="35245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30" name="pl330"/>
            <p:cNvSpPr/>
            <p:nvPr/>
          </p:nvSpPr>
          <p:spPr>
            <a:xfrm>
              <a:off x="4096957" y="44158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096957" y="41611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096957" y="39065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096957" y="36518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70264"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343" name="pl343"/>
            <p:cNvSpPr/>
            <p:nvPr/>
          </p:nvSpPr>
          <p:spPr>
            <a:xfrm>
              <a:off x="4170264" y="3906511"/>
              <a:ext cx="1466144" cy="91676"/>
            </a:xfrm>
            <a:custGeom>
              <a:avLst/>
              <a:gdLst/>
              <a:ahLst/>
              <a:cxnLst/>
              <a:rect l="0" t="0" r="0" b="0"/>
              <a:pathLst>
                <a:path w="1466144" h="91676">
                  <a:moveTo>
                    <a:pt x="0" y="0"/>
                  </a:moveTo>
                  <a:lnTo>
                    <a:pt x="209449" y="0"/>
                  </a:lnTo>
                  <a:lnTo>
                    <a:pt x="418898" y="91676"/>
                  </a:lnTo>
                  <a:lnTo>
                    <a:pt x="628347" y="0"/>
                  </a:lnTo>
                  <a:lnTo>
                    <a:pt x="837796" y="0"/>
                  </a:lnTo>
                  <a:lnTo>
                    <a:pt x="1047245" y="30558"/>
                  </a:lnTo>
                  <a:lnTo>
                    <a:pt x="1256695" y="20372"/>
                  </a:lnTo>
                  <a:lnTo>
                    <a:pt x="1466144" y="20372"/>
                  </a:lnTo>
                </a:path>
              </a:pathLst>
            </a:custGeom>
            <a:ln w="40651" cap="flat">
              <a:solidFill>
                <a:srgbClr val="BEBEBE">
                  <a:alpha val="69803"/>
                </a:srgbClr>
              </a:solidFill>
              <a:prstDash val="solid"/>
              <a:round/>
            </a:ln>
          </p:spPr>
          <p:txBody>
            <a:bodyPr/>
            <a:lstStyle/>
            <a:p>
              <a:endParaRPr/>
            </a:p>
          </p:txBody>
        </p:sp>
        <p:sp>
          <p:nvSpPr>
            <p:cNvPr id="344" name="pl344"/>
            <p:cNvSpPr/>
            <p:nvPr/>
          </p:nvSpPr>
          <p:spPr>
            <a:xfrm>
              <a:off x="4170264" y="3906511"/>
              <a:ext cx="1466144" cy="91676"/>
            </a:xfrm>
            <a:custGeom>
              <a:avLst/>
              <a:gdLst/>
              <a:ahLst/>
              <a:cxnLst/>
              <a:rect l="0" t="0" r="0" b="0"/>
              <a:pathLst>
                <a:path w="1466144" h="91676">
                  <a:moveTo>
                    <a:pt x="0" y="0"/>
                  </a:moveTo>
                  <a:lnTo>
                    <a:pt x="209449" y="0"/>
                  </a:lnTo>
                  <a:lnTo>
                    <a:pt x="418898" y="91676"/>
                  </a:lnTo>
                  <a:lnTo>
                    <a:pt x="628347" y="0"/>
                  </a:lnTo>
                  <a:lnTo>
                    <a:pt x="837796" y="0"/>
                  </a:lnTo>
                  <a:lnTo>
                    <a:pt x="1047245" y="30558"/>
                  </a:lnTo>
                  <a:lnTo>
                    <a:pt x="1256695" y="20372"/>
                  </a:lnTo>
                  <a:lnTo>
                    <a:pt x="1466144" y="20372"/>
                  </a:lnTo>
                </a:path>
              </a:pathLst>
            </a:custGeom>
            <a:ln w="35231" cap="flat">
              <a:solidFill>
                <a:srgbClr val="BEBEBE">
                  <a:alpha val="69803"/>
                </a:srgbClr>
              </a:solidFill>
              <a:prstDash val="solid"/>
              <a:round/>
            </a:ln>
          </p:spPr>
          <p:txBody>
            <a:bodyPr/>
            <a:lstStyle/>
            <a:p>
              <a:endParaRPr/>
            </a:p>
          </p:txBody>
        </p:sp>
        <p:sp>
          <p:nvSpPr>
            <p:cNvPr id="345" name="pl345"/>
            <p:cNvSpPr/>
            <p:nvPr/>
          </p:nvSpPr>
          <p:spPr>
            <a:xfrm>
              <a:off x="4170264"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346" name="pl346"/>
            <p:cNvSpPr/>
            <p:nvPr/>
          </p:nvSpPr>
          <p:spPr>
            <a:xfrm>
              <a:off x="4170264" y="3906511"/>
              <a:ext cx="1466144" cy="91676"/>
            </a:xfrm>
            <a:custGeom>
              <a:avLst/>
              <a:gdLst/>
              <a:ahLst/>
              <a:cxnLst/>
              <a:rect l="0" t="0" r="0" b="0"/>
              <a:pathLst>
                <a:path w="1466144" h="91676">
                  <a:moveTo>
                    <a:pt x="0" y="0"/>
                  </a:moveTo>
                  <a:lnTo>
                    <a:pt x="209449" y="0"/>
                  </a:lnTo>
                  <a:lnTo>
                    <a:pt x="418898" y="91676"/>
                  </a:lnTo>
                  <a:lnTo>
                    <a:pt x="628347" y="0"/>
                  </a:lnTo>
                  <a:lnTo>
                    <a:pt x="837796" y="0"/>
                  </a:lnTo>
                  <a:lnTo>
                    <a:pt x="1047245" y="30558"/>
                  </a:lnTo>
                  <a:lnTo>
                    <a:pt x="1256695" y="20372"/>
                  </a:lnTo>
                  <a:lnTo>
                    <a:pt x="1466144" y="20372"/>
                  </a:lnTo>
                </a:path>
              </a:pathLst>
            </a:custGeom>
            <a:ln w="40651" cap="flat">
              <a:solidFill>
                <a:srgbClr val="000000">
                  <a:alpha val="100000"/>
                </a:srgbClr>
              </a:solidFill>
              <a:prstDash val="solid"/>
              <a:round/>
            </a:ln>
          </p:spPr>
          <p:txBody>
            <a:bodyPr/>
            <a:lstStyle/>
            <a:p>
              <a:endParaRPr/>
            </a:p>
          </p:txBody>
        </p:sp>
        <p:sp>
          <p:nvSpPr>
            <p:cNvPr id="347" name="pl347"/>
            <p:cNvSpPr/>
            <p:nvPr/>
          </p:nvSpPr>
          <p:spPr>
            <a:xfrm>
              <a:off x="4170264" y="3906511"/>
              <a:ext cx="1466144" cy="91676"/>
            </a:xfrm>
            <a:custGeom>
              <a:avLst/>
              <a:gdLst/>
              <a:ahLst/>
              <a:cxnLst/>
              <a:rect l="0" t="0" r="0" b="0"/>
              <a:pathLst>
                <a:path w="1466144" h="91676">
                  <a:moveTo>
                    <a:pt x="0" y="0"/>
                  </a:moveTo>
                  <a:lnTo>
                    <a:pt x="209449" y="0"/>
                  </a:lnTo>
                  <a:lnTo>
                    <a:pt x="418898" y="91676"/>
                  </a:lnTo>
                  <a:lnTo>
                    <a:pt x="628347" y="0"/>
                  </a:lnTo>
                  <a:lnTo>
                    <a:pt x="837796" y="0"/>
                  </a:lnTo>
                  <a:lnTo>
                    <a:pt x="1047245" y="30558"/>
                  </a:lnTo>
                  <a:lnTo>
                    <a:pt x="1256695" y="20372"/>
                  </a:lnTo>
                  <a:lnTo>
                    <a:pt x="1466144" y="20372"/>
                  </a:lnTo>
                </a:path>
              </a:pathLst>
            </a:custGeom>
            <a:ln w="35231" cap="flat">
              <a:solidFill>
                <a:srgbClr val="80BD41">
                  <a:alpha val="100000"/>
                </a:srgbClr>
              </a:solidFill>
              <a:prstDash val="solid"/>
              <a:round/>
            </a:ln>
          </p:spPr>
          <p:txBody>
            <a:bodyPr/>
            <a:lstStyle/>
            <a:p>
              <a:endParaRPr/>
            </a:p>
          </p:txBody>
        </p:sp>
        <p:sp>
          <p:nvSpPr>
            <p:cNvPr id="348" name="pl348"/>
            <p:cNvSpPr/>
            <p:nvPr/>
          </p:nvSpPr>
          <p:spPr>
            <a:xfrm>
              <a:off x="4096957" y="39065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49" name="tx349"/>
            <p:cNvSpPr/>
            <p:nvPr/>
          </p:nvSpPr>
          <p:spPr>
            <a:xfrm>
              <a:off x="4140119"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0" name="tx350"/>
            <p:cNvSpPr/>
            <p:nvPr/>
          </p:nvSpPr>
          <p:spPr>
            <a:xfrm>
              <a:off x="4349568"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4540967" y="381807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2" name="tx352"/>
            <p:cNvSpPr/>
            <p:nvPr/>
          </p:nvSpPr>
          <p:spPr>
            <a:xfrm>
              <a:off x="4768466"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3" name="tx353"/>
            <p:cNvSpPr/>
            <p:nvPr/>
          </p:nvSpPr>
          <p:spPr>
            <a:xfrm>
              <a:off x="4977916"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4" name="tx354"/>
            <p:cNvSpPr/>
            <p:nvPr/>
          </p:nvSpPr>
          <p:spPr>
            <a:xfrm>
              <a:off x="5169315" y="375690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5" name="tx355"/>
            <p:cNvSpPr/>
            <p:nvPr/>
          </p:nvSpPr>
          <p:spPr>
            <a:xfrm>
              <a:off x="5378764" y="37480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6" name="tx356"/>
            <p:cNvSpPr/>
            <p:nvPr/>
          </p:nvSpPr>
          <p:spPr>
            <a:xfrm>
              <a:off x="5588213" y="37480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7" name="rc357"/>
            <p:cNvSpPr/>
            <p:nvPr/>
          </p:nvSpPr>
          <p:spPr>
            <a:xfrm>
              <a:off x="4096957" y="4787368"/>
              <a:ext cx="1612758" cy="1019644"/>
            </a:xfrm>
            <a:prstGeom prst="rect">
              <a:avLst/>
            </a:prstGeom>
            <a:solidFill>
              <a:srgbClr val="EBEBEB">
                <a:alpha val="100000"/>
              </a:srgbClr>
            </a:solidFill>
          </p:spPr>
          <p:txBody>
            <a:bodyPr/>
            <a:lstStyle/>
            <a:p>
              <a:endParaRPr/>
            </a:p>
          </p:txBody>
        </p:sp>
        <p:sp>
          <p:nvSpPr>
            <p:cNvPr id="358" name="pl358"/>
            <p:cNvSpPr/>
            <p:nvPr/>
          </p:nvSpPr>
          <p:spPr>
            <a:xfrm>
              <a:off x="4096957" y="55925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9" name="pl359"/>
            <p:cNvSpPr/>
            <p:nvPr/>
          </p:nvSpPr>
          <p:spPr>
            <a:xfrm>
              <a:off x="4096957" y="53379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0" name="pl360"/>
            <p:cNvSpPr/>
            <p:nvPr/>
          </p:nvSpPr>
          <p:spPr>
            <a:xfrm>
              <a:off x="4096957" y="50832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1" name="pl361"/>
            <p:cNvSpPr/>
            <p:nvPr/>
          </p:nvSpPr>
          <p:spPr>
            <a:xfrm>
              <a:off x="4096957" y="482862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2" name="pl362"/>
            <p:cNvSpPr/>
            <p:nvPr/>
          </p:nvSpPr>
          <p:spPr>
            <a:xfrm>
              <a:off x="4096957" y="57199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096957" y="54652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4096957" y="52106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4096957" y="495595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9" name="pl369"/>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4170264"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375" name="pl375"/>
            <p:cNvSpPr/>
            <p:nvPr/>
          </p:nvSpPr>
          <p:spPr>
            <a:xfrm>
              <a:off x="4170264" y="5210607"/>
              <a:ext cx="1466144" cy="10186"/>
            </a:xfrm>
            <a:custGeom>
              <a:avLst/>
              <a:gdLst/>
              <a:ahLst/>
              <a:cxnLst/>
              <a:rect l="0" t="0" r="0" b="0"/>
              <a:pathLst>
                <a:path w="1466144" h="10186">
                  <a:moveTo>
                    <a:pt x="0" y="10186"/>
                  </a:moveTo>
                  <a:lnTo>
                    <a:pt x="209449" y="0"/>
                  </a:lnTo>
                  <a:lnTo>
                    <a:pt x="418898" y="10186"/>
                  </a:lnTo>
                  <a:lnTo>
                    <a:pt x="628347" y="10186"/>
                  </a:lnTo>
                  <a:lnTo>
                    <a:pt x="837796" y="10186"/>
                  </a:lnTo>
                  <a:lnTo>
                    <a:pt x="1047245" y="10186"/>
                  </a:lnTo>
                  <a:lnTo>
                    <a:pt x="1256695" y="10186"/>
                  </a:lnTo>
                  <a:lnTo>
                    <a:pt x="1466144" y="10186"/>
                  </a:lnTo>
                </a:path>
              </a:pathLst>
            </a:custGeom>
            <a:ln w="40651" cap="flat">
              <a:solidFill>
                <a:srgbClr val="BEBEBE">
                  <a:alpha val="69803"/>
                </a:srgbClr>
              </a:solidFill>
              <a:prstDash val="solid"/>
              <a:round/>
            </a:ln>
          </p:spPr>
          <p:txBody>
            <a:bodyPr/>
            <a:lstStyle/>
            <a:p>
              <a:endParaRPr/>
            </a:p>
          </p:txBody>
        </p:sp>
        <p:sp>
          <p:nvSpPr>
            <p:cNvPr id="376" name="pl376"/>
            <p:cNvSpPr/>
            <p:nvPr/>
          </p:nvSpPr>
          <p:spPr>
            <a:xfrm>
              <a:off x="4170264" y="5210607"/>
              <a:ext cx="1466144" cy="10186"/>
            </a:xfrm>
            <a:custGeom>
              <a:avLst/>
              <a:gdLst/>
              <a:ahLst/>
              <a:cxnLst/>
              <a:rect l="0" t="0" r="0" b="0"/>
              <a:pathLst>
                <a:path w="1466144" h="10186">
                  <a:moveTo>
                    <a:pt x="0" y="10186"/>
                  </a:moveTo>
                  <a:lnTo>
                    <a:pt x="209449" y="0"/>
                  </a:lnTo>
                  <a:lnTo>
                    <a:pt x="418898" y="10186"/>
                  </a:lnTo>
                  <a:lnTo>
                    <a:pt x="628347" y="10186"/>
                  </a:lnTo>
                  <a:lnTo>
                    <a:pt x="837796" y="10186"/>
                  </a:lnTo>
                  <a:lnTo>
                    <a:pt x="1047245" y="10186"/>
                  </a:lnTo>
                  <a:lnTo>
                    <a:pt x="1256695" y="10186"/>
                  </a:lnTo>
                  <a:lnTo>
                    <a:pt x="1466144" y="10186"/>
                  </a:lnTo>
                </a:path>
              </a:pathLst>
            </a:custGeom>
            <a:ln w="35231" cap="flat">
              <a:solidFill>
                <a:srgbClr val="BEBEBE">
                  <a:alpha val="69803"/>
                </a:srgbClr>
              </a:solidFill>
              <a:prstDash val="solid"/>
              <a:round/>
            </a:ln>
          </p:spPr>
          <p:txBody>
            <a:bodyPr/>
            <a:lstStyle/>
            <a:p>
              <a:endParaRPr/>
            </a:p>
          </p:txBody>
        </p:sp>
        <p:sp>
          <p:nvSpPr>
            <p:cNvPr id="377" name="pl377"/>
            <p:cNvSpPr/>
            <p:nvPr/>
          </p:nvSpPr>
          <p:spPr>
            <a:xfrm>
              <a:off x="4170264"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378" name="pl378"/>
            <p:cNvSpPr/>
            <p:nvPr/>
          </p:nvSpPr>
          <p:spPr>
            <a:xfrm>
              <a:off x="4170264" y="5210607"/>
              <a:ext cx="1466144" cy="10186"/>
            </a:xfrm>
            <a:custGeom>
              <a:avLst/>
              <a:gdLst/>
              <a:ahLst/>
              <a:cxnLst/>
              <a:rect l="0" t="0" r="0" b="0"/>
              <a:pathLst>
                <a:path w="1466144" h="10186">
                  <a:moveTo>
                    <a:pt x="0" y="10186"/>
                  </a:moveTo>
                  <a:lnTo>
                    <a:pt x="209449" y="0"/>
                  </a:lnTo>
                  <a:lnTo>
                    <a:pt x="418898" y="10186"/>
                  </a:lnTo>
                  <a:lnTo>
                    <a:pt x="628347" y="10186"/>
                  </a:lnTo>
                  <a:lnTo>
                    <a:pt x="837796" y="10186"/>
                  </a:lnTo>
                  <a:lnTo>
                    <a:pt x="1047245" y="10186"/>
                  </a:lnTo>
                  <a:lnTo>
                    <a:pt x="1256695" y="10186"/>
                  </a:lnTo>
                  <a:lnTo>
                    <a:pt x="1466144" y="10186"/>
                  </a:lnTo>
                </a:path>
              </a:pathLst>
            </a:custGeom>
            <a:ln w="40651" cap="flat">
              <a:solidFill>
                <a:srgbClr val="000000">
                  <a:alpha val="100000"/>
                </a:srgbClr>
              </a:solidFill>
              <a:prstDash val="solid"/>
              <a:round/>
            </a:ln>
          </p:spPr>
          <p:txBody>
            <a:bodyPr/>
            <a:lstStyle/>
            <a:p>
              <a:endParaRPr/>
            </a:p>
          </p:txBody>
        </p:sp>
        <p:sp>
          <p:nvSpPr>
            <p:cNvPr id="379" name="pl379"/>
            <p:cNvSpPr/>
            <p:nvPr/>
          </p:nvSpPr>
          <p:spPr>
            <a:xfrm>
              <a:off x="4170264" y="5210607"/>
              <a:ext cx="1466144" cy="10186"/>
            </a:xfrm>
            <a:custGeom>
              <a:avLst/>
              <a:gdLst/>
              <a:ahLst/>
              <a:cxnLst/>
              <a:rect l="0" t="0" r="0" b="0"/>
              <a:pathLst>
                <a:path w="1466144" h="10186">
                  <a:moveTo>
                    <a:pt x="0" y="10186"/>
                  </a:moveTo>
                  <a:lnTo>
                    <a:pt x="209449" y="0"/>
                  </a:lnTo>
                  <a:lnTo>
                    <a:pt x="418898" y="10186"/>
                  </a:lnTo>
                  <a:lnTo>
                    <a:pt x="628347" y="10186"/>
                  </a:lnTo>
                  <a:lnTo>
                    <a:pt x="837796" y="10186"/>
                  </a:lnTo>
                  <a:lnTo>
                    <a:pt x="1047245" y="10186"/>
                  </a:lnTo>
                  <a:lnTo>
                    <a:pt x="1256695" y="10186"/>
                  </a:lnTo>
                  <a:lnTo>
                    <a:pt x="1466144" y="10186"/>
                  </a:lnTo>
                </a:path>
              </a:pathLst>
            </a:custGeom>
            <a:ln w="35231" cap="flat">
              <a:solidFill>
                <a:srgbClr val="80BD41">
                  <a:alpha val="100000"/>
                </a:srgbClr>
              </a:solidFill>
              <a:prstDash val="solid"/>
              <a:round/>
            </a:ln>
          </p:spPr>
          <p:txBody>
            <a:bodyPr/>
            <a:lstStyle/>
            <a:p>
              <a:endParaRPr/>
            </a:p>
          </p:txBody>
        </p:sp>
        <p:sp>
          <p:nvSpPr>
            <p:cNvPr id="380" name="pl380"/>
            <p:cNvSpPr/>
            <p:nvPr/>
          </p:nvSpPr>
          <p:spPr>
            <a:xfrm>
              <a:off x="4096957" y="52106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81" name="tx381"/>
            <p:cNvSpPr/>
            <p:nvPr/>
          </p:nvSpPr>
          <p:spPr>
            <a:xfrm>
              <a:off x="4122069"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2" name="tx382"/>
            <p:cNvSpPr/>
            <p:nvPr/>
          </p:nvSpPr>
          <p:spPr>
            <a:xfrm>
              <a:off x="4349568"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3" name="tx383"/>
            <p:cNvSpPr/>
            <p:nvPr/>
          </p:nvSpPr>
          <p:spPr>
            <a:xfrm>
              <a:off x="4540967"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4" name="tx384"/>
            <p:cNvSpPr/>
            <p:nvPr/>
          </p:nvSpPr>
          <p:spPr>
            <a:xfrm>
              <a:off x="4750417"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5" name="tx385"/>
            <p:cNvSpPr/>
            <p:nvPr/>
          </p:nvSpPr>
          <p:spPr>
            <a:xfrm>
              <a:off x="4959866"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6" name="tx386"/>
            <p:cNvSpPr/>
            <p:nvPr/>
          </p:nvSpPr>
          <p:spPr>
            <a:xfrm>
              <a:off x="5169315"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7" name="tx387"/>
            <p:cNvSpPr/>
            <p:nvPr/>
          </p:nvSpPr>
          <p:spPr>
            <a:xfrm>
              <a:off x="5378764"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8" name="tx388"/>
            <p:cNvSpPr/>
            <p:nvPr/>
          </p:nvSpPr>
          <p:spPr>
            <a:xfrm>
              <a:off x="5588213"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9" name="rc389"/>
            <p:cNvSpPr/>
            <p:nvPr/>
          </p:nvSpPr>
          <p:spPr>
            <a:xfrm>
              <a:off x="5779304" y="875080"/>
              <a:ext cx="1612758" cy="1019644"/>
            </a:xfrm>
            <a:prstGeom prst="rect">
              <a:avLst/>
            </a:prstGeom>
            <a:solidFill>
              <a:srgbClr val="EBEBEB">
                <a:alpha val="100000"/>
              </a:srgbClr>
            </a:solidFill>
          </p:spPr>
          <p:txBody>
            <a:bodyPr/>
            <a:lstStyle/>
            <a:p>
              <a:endParaRPr/>
            </a:p>
          </p:txBody>
        </p:sp>
        <p:sp>
          <p:nvSpPr>
            <p:cNvPr id="390" name="pl390"/>
            <p:cNvSpPr/>
            <p:nvPr/>
          </p:nvSpPr>
          <p:spPr>
            <a:xfrm>
              <a:off x="5779304" y="16803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1" name="pl391"/>
            <p:cNvSpPr/>
            <p:nvPr/>
          </p:nvSpPr>
          <p:spPr>
            <a:xfrm>
              <a:off x="5779304" y="14256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2" name="pl392"/>
            <p:cNvSpPr/>
            <p:nvPr/>
          </p:nvSpPr>
          <p:spPr>
            <a:xfrm>
              <a:off x="5779304" y="117099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3" name="pl393"/>
            <p:cNvSpPr/>
            <p:nvPr/>
          </p:nvSpPr>
          <p:spPr>
            <a:xfrm>
              <a:off x="5779304" y="9163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4" name="pl394"/>
            <p:cNvSpPr/>
            <p:nvPr/>
          </p:nvSpPr>
          <p:spPr>
            <a:xfrm>
              <a:off x="5779304" y="18076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5779304" y="15529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5779304" y="12983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7" name="pl397"/>
            <p:cNvSpPr/>
            <p:nvPr/>
          </p:nvSpPr>
          <p:spPr>
            <a:xfrm>
              <a:off x="5779304" y="10436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8" name="pl398"/>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9" name="pl399"/>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5852611"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407" name="pl407"/>
            <p:cNvSpPr/>
            <p:nvPr/>
          </p:nvSpPr>
          <p:spPr>
            <a:xfrm>
              <a:off x="5852611" y="1267760"/>
              <a:ext cx="1466144" cy="40745"/>
            </a:xfrm>
            <a:custGeom>
              <a:avLst/>
              <a:gdLst/>
              <a:ahLst/>
              <a:cxnLst/>
              <a:rect l="0" t="0" r="0" b="0"/>
              <a:pathLst>
                <a:path w="1466144" h="40745">
                  <a:moveTo>
                    <a:pt x="0" y="30558"/>
                  </a:moveTo>
                  <a:lnTo>
                    <a:pt x="209449" y="30558"/>
                  </a:lnTo>
                  <a:lnTo>
                    <a:pt x="418898" y="40745"/>
                  </a:lnTo>
                  <a:lnTo>
                    <a:pt x="628347" y="20372"/>
                  </a:lnTo>
                  <a:lnTo>
                    <a:pt x="837796" y="10186"/>
                  </a:lnTo>
                  <a:lnTo>
                    <a:pt x="1047245" y="20372"/>
                  </a:lnTo>
                  <a:lnTo>
                    <a:pt x="1256695" y="10186"/>
                  </a:lnTo>
                  <a:lnTo>
                    <a:pt x="1466144" y="0"/>
                  </a:lnTo>
                </a:path>
              </a:pathLst>
            </a:custGeom>
            <a:ln w="40651" cap="flat">
              <a:solidFill>
                <a:srgbClr val="BEBEBE">
                  <a:alpha val="69803"/>
                </a:srgbClr>
              </a:solidFill>
              <a:prstDash val="solid"/>
              <a:round/>
            </a:ln>
          </p:spPr>
          <p:txBody>
            <a:bodyPr/>
            <a:lstStyle/>
            <a:p>
              <a:endParaRPr/>
            </a:p>
          </p:txBody>
        </p:sp>
        <p:sp>
          <p:nvSpPr>
            <p:cNvPr id="408" name="pl408"/>
            <p:cNvSpPr/>
            <p:nvPr/>
          </p:nvSpPr>
          <p:spPr>
            <a:xfrm>
              <a:off x="5852611" y="1267760"/>
              <a:ext cx="1466144" cy="40745"/>
            </a:xfrm>
            <a:custGeom>
              <a:avLst/>
              <a:gdLst/>
              <a:ahLst/>
              <a:cxnLst/>
              <a:rect l="0" t="0" r="0" b="0"/>
              <a:pathLst>
                <a:path w="1466144" h="40745">
                  <a:moveTo>
                    <a:pt x="0" y="30558"/>
                  </a:moveTo>
                  <a:lnTo>
                    <a:pt x="209449" y="30558"/>
                  </a:lnTo>
                  <a:lnTo>
                    <a:pt x="418898" y="40745"/>
                  </a:lnTo>
                  <a:lnTo>
                    <a:pt x="628347" y="20372"/>
                  </a:lnTo>
                  <a:lnTo>
                    <a:pt x="837796" y="10186"/>
                  </a:lnTo>
                  <a:lnTo>
                    <a:pt x="1047245" y="20372"/>
                  </a:lnTo>
                  <a:lnTo>
                    <a:pt x="1256695" y="10186"/>
                  </a:lnTo>
                  <a:lnTo>
                    <a:pt x="1466144" y="0"/>
                  </a:lnTo>
                </a:path>
              </a:pathLst>
            </a:custGeom>
            <a:ln w="35231" cap="flat">
              <a:solidFill>
                <a:srgbClr val="BEBEBE">
                  <a:alpha val="69803"/>
                </a:srgbClr>
              </a:solidFill>
              <a:prstDash val="solid"/>
              <a:round/>
            </a:ln>
          </p:spPr>
          <p:txBody>
            <a:bodyPr/>
            <a:lstStyle/>
            <a:p>
              <a:endParaRPr/>
            </a:p>
          </p:txBody>
        </p:sp>
        <p:sp>
          <p:nvSpPr>
            <p:cNvPr id="409" name="pl409"/>
            <p:cNvSpPr/>
            <p:nvPr/>
          </p:nvSpPr>
          <p:spPr>
            <a:xfrm>
              <a:off x="5852611"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410" name="pl410"/>
            <p:cNvSpPr/>
            <p:nvPr/>
          </p:nvSpPr>
          <p:spPr>
            <a:xfrm>
              <a:off x="5852611" y="1267760"/>
              <a:ext cx="1466144" cy="40745"/>
            </a:xfrm>
            <a:custGeom>
              <a:avLst/>
              <a:gdLst/>
              <a:ahLst/>
              <a:cxnLst/>
              <a:rect l="0" t="0" r="0" b="0"/>
              <a:pathLst>
                <a:path w="1466144" h="40745">
                  <a:moveTo>
                    <a:pt x="0" y="30558"/>
                  </a:moveTo>
                  <a:lnTo>
                    <a:pt x="209449" y="30558"/>
                  </a:lnTo>
                  <a:lnTo>
                    <a:pt x="418898" y="40745"/>
                  </a:lnTo>
                  <a:lnTo>
                    <a:pt x="628347" y="20372"/>
                  </a:lnTo>
                  <a:lnTo>
                    <a:pt x="837796" y="10186"/>
                  </a:lnTo>
                  <a:lnTo>
                    <a:pt x="1047245" y="20372"/>
                  </a:lnTo>
                  <a:lnTo>
                    <a:pt x="1256695" y="10186"/>
                  </a:lnTo>
                  <a:lnTo>
                    <a:pt x="1466144" y="0"/>
                  </a:lnTo>
                </a:path>
              </a:pathLst>
            </a:custGeom>
            <a:ln w="40651" cap="flat">
              <a:solidFill>
                <a:srgbClr val="000000">
                  <a:alpha val="100000"/>
                </a:srgbClr>
              </a:solidFill>
              <a:prstDash val="solid"/>
              <a:round/>
            </a:ln>
          </p:spPr>
          <p:txBody>
            <a:bodyPr/>
            <a:lstStyle/>
            <a:p>
              <a:endParaRPr/>
            </a:p>
          </p:txBody>
        </p:sp>
        <p:sp>
          <p:nvSpPr>
            <p:cNvPr id="411" name="pl411"/>
            <p:cNvSpPr/>
            <p:nvPr/>
          </p:nvSpPr>
          <p:spPr>
            <a:xfrm>
              <a:off x="5852611" y="1267760"/>
              <a:ext cx="1466144" cy="40745"/>
            </a:xfrm>
            <a:custGeom>
              <a:avLst/>
              <a:gdLst/>
              <a:ahLst/>
              <a:cxnLst/>
              <a:rect l="0" t="0" r="0" b="0"/>
              <a:pathLst>
                <a:path w="1466144" h="40745">
                  <a:moveTo>
                    <a:pt x="0" y="30558"/>
                  </a:moveTo>
                  <a:lnTo>
                    <a:pt x="209449" y="30558"/>
                  </a:lnTo>
                  <a:lnTo>
                    <a:pt x="418898" y="40745"/>
                  </a:lnTo>
                  <a:lnTo>
                    <a:pt x="628347" y="20372"/>
                  </a:lnTo>
                  <a:lnTo>
                    <a:pt x="837796" y="10186"/>
                  </a:lnTo>
                  <a:lnTo>
                    <a:pt x="1047245" y="20372"/>
                  </a:lnTo>
                  <a:lnTo>
                    <a:pt x="1256695" y="10186"/>
                  </a:lnTo>
                  <a:lnTo>
                    <a:pt x="1466144" y="0"/>
                  </a:lnTo>
                </a:path>
              </a:pathLst>
            </a:custGeom>
            <a:ln w="35231" cap="flat">
              <a:solidFill>
                <a:srgbClr val="80BD41">
                  <a:alpha val="100000"/>
                </a:srgbClr>
              </a:solidFill>
              <a:prstDash val="solid"/>
              <a:round/>
            </a:ln>
          </p:spPr>
          <p:txBody>
            <a:bodyPr/>
            <a:lstStyle/>
            <a:p>
              <a:endParaRPr/>
            </a:p>
          </p:txBody>
        </p:sp>
        <p:sp>
          <p:nvSpPr>
            <p:cNvPr id="412" name="pl412"/>
            <p:cNvSpPr/>
            <p:nvPr/>
          </p:nvSpPr>
          <p:spPr>
            <a:xfrm>
              <a:off x="5779304" y="129831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13" name="tx413"/>
            <p:cNvSpPr/>
            <p:nvPr/>
          </p:nvSpPr>
          <p:spPr>
            <a:xfrm>
              <a:off x="5822467"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4" name="tx414"/>
            <p:cNvSpPr/>
            <p:nvPr/>
          </p:nvSpPr>
          <p:spPr>
            <a:xfrm>
              <a:off x="6031916"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5" name="tx415"/>
            <p:cNvSpPr/>
            <p:nvPr/>
          </p:nvSpPr>
          <p:spPr>
            <a:xfrm>
              <a:off x="6223315"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6" name="tx416"/>
            <p:cNvSpPr/>
            <p:nvPr/>
          </p:nvSpPr>
          <p:spPr>
            <a:xfrm>
              <a:off x="6450814" y="11093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7" name="tx417"/>
            <p:cNvSpPr/>
            <p:nvPr/>
          </p:nvSpPr>
          <p:spPr>
            <a:xfrm>
              <a:off x="6660263" y="109915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18" name="tx418"/>
            <p:cNvSpPr/>
            <p:nvPr/>
          </p:nvSpPr>
          <p:spPr>
            <a:xfrm>
              <a:off x="6869712" y="11093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9" name="tx419"/>
            <p:cNvSpPr/>
            <p:nvPr/>
          </p:nvSpPr>
          <p:spPr>
            <a:xfrm>
              <a:off x="7079162" y="109915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0" name="tx420"/>
            <p:cNvSpPr/>
            <p:nvPr/>
          </p:nvSpPr>
          <p:spPr>
            <a:xfrm>
              <a:off x="7288611" y="108759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1" name="rc421"/>
            <p:cNvSpPr/>
            <p:nvPr/>
          </p:nvSpPr>
          <p:spPr>
            <a:xfrm>
              <a:off x="5779304" y="2179176"/>
              <a:ext cx="1612758" cy="1019644"/>
            </a:xfrm>
            <a:prstGeom prst="rect">
              <a:avLst/>
            </a:prstGeom>
            <a:solidFill>
              <a:srgbClr val="EBEBEB">
                <a:alpha val="100000"/>
              </a:srgbClr>
            </a:solidFill>
          </p:spPr>
          <p:txBody>
            <a:bodyPr/>
            <a:lstStyle/>
            <a:p>
              <a:endParaRPr/>
            </a:p>
          </p:txBody>
        </p:sp>
        <p:sp>
          <p:nvSpPr>
            <p:cNvPr id="422" name="pl422"/>
            <p:cNvSpPr/>
            <p:nvPr/>
          </p:nvSpPr>
          <p:spPr>
            <a:xfrm>
              <a:off x="5779304" y="29844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3" name="pl423"/>
            <p:cNvSpPr/>
            <p:nvPr/>
          </p:nvSpPr>
          <p:spPr>
            <a:xfrm>
              <a:off x="5779304" y="27297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4" name="pl424"/>
            <p:cNvSpPr/>
            <p:nvPr/>
          </p:nvSpPr>
          <p:spPr>
            <a:xfrm>
              <a:off x="5779304" y="247508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5" name="pl425"/>
            <p:cNvSpPr/>
            <p:nvPr/>
          </p:nvSpPr>
          <p:spPr>
            <a:xfrm>
              <a:off x="5779304" y="22204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26" name="pl426"/>
            <p:cNvSpPr/>
            <p:nvPr/>
          </p:nvSpPr>
          <p:spPr>
            <a:xfrm>
              <a:off x="5779304" y="31117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7" name="pl427"/>
            <p:cNvSpPr/>
            <p:nvPr/>
          </p:nvSpPr>
          <p:spPr>
            <a:xfrm>
              <a:off x="5779304" y="285707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8" name="pl428"/>
            <p:cNvSpPr/>
            <p:nvPr/>
          </p:nvSpPr>
          <p:spPr>
            <a:xfrm>
              <a:off x="5779304" y="26024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79304" y="23477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52611"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52611" y="2602415"/>
              <a:ext cx="1466144" cy="346332"/>
            </a:xfrm>
            <a:custGeom>
              <a:avLst/>
              <a:gdLst/>
              <a:ahLst/>
              <a:cxnLst/>
              <a:rect l="0" t="0" r="0" b="0"/>
              <a:pathLst>
                <a:path w="1466144" h="346332">
                  <a:moveTo>
                    <a:pt x="0" y="0"/>
                  </a:moveTo>
                  <a:lnTo>
                    <a:pt x="209449" y="0"/>
                  </a:lnTo>
                  <a:lnTo>
                    <a:pt x="418898" y="122235"/>
                  </a:lnTo>
                  <a:lnTo>
                    <a:pt x="628347" y="162980"/>
                  </a:lnTo>
                  <a:lnTo>
                    <a:pt x="837796" y="162980"/>
                  </a:lnTo>
                  <a:lnTo>
                    <a:pt x="1047245" y="305587"/>
                  </a:lnTo>
                  <a:lnTo>
                    <a:pt x="1256695" y="346332"/>
                  </a:lnTo>
                  <a:lnTo>
                    <a:pt x="1466144" y="315774"/>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52611" y="2602415"/>
              <a:ext cx="1466144" cy="346332"/>
            </a:xfrm>
            <a:custGeom>
              <a:avLst/>
              <a:gdLst/>
              <a:ahLst/>
              <a:cxnLst/>
              <a:rect l="0" t="0" r="0" b="0"/>
              <a:pathLst>
                <a:path w="1466144" h="346332">
                  <a:moveTo>
                    <a:pt x="0" y="0"/>
                  </a:moveTo>
                  <a:lnTo>
                    <a:pt x="209449" y="0"/>
                  </a:lnTo>
                  <a:lnTo>
                    <a:pt x="418898" y="122235"/>
                  </a:lnTo>
                  <a:lnTo>
                    <a:pt x="628347" y="162980"/>
                  </a:lnTo>
                  <a:lnTo>
                    <a:pt x="837796" y="162980"/>
                  </a:lnTo>
                  <a:lnTo>
                    <a:pt x="1047245" y="305587"/>
                  </a:lnTo>
                  <a:lnTo>
                    <a:pt x="1256695" y="346332"/>
                  </a:lnTo>
                  <a:lnTo>
                    <a:pt x="1466144" y="315774"/>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52611"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52611" y="2602415"/>
              <a:ext cx="1466144" cy="346332"/>
            </a:xfrm>
            <a:custGeom>
              <a:avLst/>
              <a:gdLst/>
              <a:ahLst/>
              <a:cxnLst/>
              <a:rect l="0" t="0" r="0" b="0"/>
              <a:pathLst>
                <a:path w="1466144" h="346332">
                  <a:moveTo>
                    <a:pt x="0" y="0"/>
                  </a:moveTo>
                  <a:lnTo>
                    <a:pt x="209449" y="0"/>
                  </a:lnTo>
                  <a:lnTo>
                    <a:pt x="418898" y="122235"/>
                  </a:lnTo>
                  <a:lnTo>
                    <a:pt x="628347" y="162980"/>
                  </a:lnTo>
                  <a:lnTo>
                    <a:pt x="837796" y="162980"/>
                  </a:lnTo>
                  <a:lnTo>
                    <a:pt x="1047245" y="305587"/>
                  </a:lnTo>
                  <a:lnTo>
                    <a:pt x="1256695" y="346332"/>
                  </a:lnTo>
                  <a:lnTo>
                    <a:pt x="1466144" y="315774"/>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52611" y="2602415"/>
              <a:ext cx="1466144" cy="346332"/>
            </a:xfrm>
            <a:custGeom>
              <a:avLst/>
              <a:gdLst/>
              <a:ahLst/>
              <a:cxnLst/>
              <a:rect l="0" t="0" r="0" b="0"/>
              <a:pathLst>
                <a:path w="1466144" h="346332">
                  <a:moveTo>
                    <a:pt x="0" y="0"/>
                  </a:moveTo>
                  <a:lnTo>
                    <a:pt x="209449" y="0"/>
                  </a:lnTo>
                  <a:lnTo>
                    <a:pt x="418898" y="122235"/>
                  </a:lnTo>
                  <a:lnTo>
                    <a:pt x="628347" y="162980"/>
                  </a:lnTo>
                  <a:lnTo>
                    <a:pt x="837796" y="162980"/>
                  </a:lnTo>
                  <a:lnTo>
                    <a:pt x="1047245" y="305587"/>
                  </a:lnTo>
                  <a:lnTo>
                    <a:pt x="1256695" y="346332"/>
                  </a:lnTo>
                  <a:lnTo>
                    <a:pt x="1466144" y="315774"/>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79304" y="260241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22467"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6" name="tx446"/>
            <p:cNvSpPr/>
            <p:nvPr/>
          </p:nvSpPr>
          <p:spPr>
            <a:xfrm>
              <a:off x="6031916"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193170" y="254585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48" name="tx448"/>
            <p:cNvSpPr/>
            <p:nvPr/>
          </p:nvSpPr>
          <p:spPr>
            <a:xfrm>
              <a:off x="6402619" y="258527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49" name="tx449"/>
            <p:cNvSpPr/>
            <p:nvPr/>
          </p:nvSpPr>
          <p:spPr>
            <a:xfrm>
              <a:off x="6612069" y="258527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50" name="tx450"/>
            <p:cNvSpPr/>
            <p:nvPr/>
          </p:nvSpPr>
          <p:spPr>
            <a:xfrm>
              <a:off x="6821518" y="272783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451" name="tx451"/>
            <p:cNvSpPr/>
            <p:nvPr/>
          </p:nvSpPr>
          <p:spPr>
            <a:xfrm>
              <a:off x="7030967" y="276857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452" name="tx452"/>
            <p:cNvSpPr/>
            <p:nvPr/>
          </p:nvSpPr>
          <p:spPr>
            <a:xfrm>
              <a:off x="7240416" y="273801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453" name="rc453"/>
            <p:cNvSpPr/>
            <p:nvPr/>
          </p:nvSpPr>
          <p:spPr>
            <a:xfrm>
              <a:off x="5779304" y="3483272"/>
              <a:ext cx="1612758" cy="1019644"/>
            </a:xfrm>
            <a:prstGeom prst="rect">
              <a:avLst/>
            </a:prstGeom>
            <a:solidFill>
              <a:srgbClr val="EBEBEB">
                <a:alpha val="100000"/>
              </a:srgbClr>
            </a:solidFill>
          </p:spPr>
          <p:txBody>
            <a:bodyPr/>
            <a:lstStyle/>
            <a:p>
              <a:endParaRPr/>
            </a:p>
          </p:txBody>
        </p:sp>
        <p:sp>
          <p:nvSpPr>
            <p:cNvPr id="454" name="pl454"/>
            <p:cNvSpPr/>
            <p:nvPr/>
          </p:nvSpPr>
          <p:spPr>
            <a:xfrm>
              <a:off x="5779304" y="42884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5779304" y="40338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5779304" y="377918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79304" y="35245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79304" y="44158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5779304" y="41611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79304" y="39065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79304" y="36518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52611"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52611" y="3886139"/>
              <a:ext cx="1466144" cy="30558"/>
            </a:xfrm>
            <a:custGeom>
              <a:avLst/>
              <a:gdLst/>
              <a:ahLst/>
              <a:cxnLst/>
              <a:rect l="0" t="0" r="0" b="0"/>
              <a:pathLst>
                <a:path w="1466144" h="30558">
                  <a:moveTo>
                    <a:pt x="0" y="20372"/>
                  </a:moveTo>
                  <a:lnTo>
                    <a:pt x="209449" y="20372"/>
                  </a:lnTo>
                  <a:lnTo>
                    <a:pt x="418898" y="30558"/>
                  </a:lnTo>
                  <a:lnTo>
                    <a:pt x="628347" y="10186"/>
                  </a:lnTo>
                  <a:lnTo>
                    <a:pt x="837796" y="0"/>
                  </a:lnTo>
                  <a:lnTo>
                    <a:pt x="1047245" y="10186"/>
                  </a:lnTo>
                  <a:lnTo>
                    <a:pt x="1256695" y="10186"/>
                  </a:lnTo>
                  <a:lnTo>
                    <a:pt x="1466144" y="0"/>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52611" y="3886139"/>
              <a:ext cx="1466144" cy="30558"/>
            </a:xfrm>
            <a:custGeom>
              <a:avLst/>
              <a:gdLst/>
              <a:ahLst/>
              <a:cxnLst/>
              <a:rect l="0" t="0" r="0" b="0"/>
              <a:pathLst>
                <a:path w="1466144" h="30558">
                  <a:moveTo>
                    <a:pt x="0" y="20372"/>
                  </a:moveTo>
                  <a:lnTo>
                    <a:pt x="209449" y="20372"/>
                  </a:lnTo>
                  <a:lnTo>
                    <a:pt x="418898" y="30558"/>
                  </a:lnTo>
                  <a:lnTo>
                    <a:pt x="628347" y="10186"/>
                  </a:lnTo>
                  <a:lnTo>
                    <a:pt x="837796" y="0"/>
                  </a:lnTo>
                  <a:lnTo>
                    <a:pt x="1047245" y="10186"/>
                  </a:lnTo>
                  <a:lnTo>
                    <a:pt x="1256695" y="10186"/>
                  </a:lnTo>
                  <a:lnTo>
                    <a:pt x="1466144" y="0"/>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52611"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52611" y="3886139"/>
              <a:ext cx="1466144" cy="30558"/>
            </a:xfrm>
            <a:custGeom>
              <a:avLst/>
              <a:gdLst/>
              <a:ahLst/>
              <a:cxnLst/>
              <a:rect l="0" t="0" r="0" b="0"/>
              <a:pathLst>
                <a:path w="1466144" h="30558">
                  <a:moveTo>
                    <a:pt x="0" y="20372"/>
                  </a:moveTo>
                  <a:lnTo>
                    <a:pt x="209449" y="20372"/>
                  </a:lnTo>
                  <a:lnTo>
                    <a:pt x="418898" y="30558"/>
                  </a:lnTo>
                  <a:lnTo>
                    <a:pt x="628347" y="10186"/>
                  </a:lnTo>
                  <a:lnTo>
                    <a:pt x="837796" y="0"/>
                  </a:lnTo>
                  <a:lnTo>
                    <a:pt x="1047245" y="10186"/>
                  </a:lnTo>
                  <a:lnTo>
                    <a:pt x="1256695" y="10186"/>
                  </a:lnTo>
                  <a:lnTo>
                    <a:pt x="1466144" y="0"/>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52611" y="3886139"/>
              <a:ext cx="1466144" cy="30558"/>
            </a:xfrm>
            <a:custGeom>
              <a:avLst/>
              <a:gdLst/>
              <a:ahLst/>
              <a:cxnLst/>
              <a:rect l="0" t="0" r="0" b="0"/>
              <a:pathLst>
                <a:path w="1466144" h="30558">
                  <a:moveTo>
                    <a:pt x="0" y="20372"/>
                  </a:moveTo>
                  <a:lnTo>
                    <a:pt x="209449" y="20372"/>
                  </a:lnTo>
                  <a:lnTo>
                    <a:pt x="418898" y="30558"/>
                  </a:lnTo>
                  <a:lnTo>
                    <a:pt x="628347" y="10186"/>
                  </a:lnTo>
                  <a:lnTo>
                    <a:pt x="837796" y="0"/>
                  </a:lnTo>
                  <a:lnTo>
                    <a:pt x="1047245" y="10186"/>
                  </a:lnTo>
                  <a:lnTo>
                    <a:pt x="1256695" y="10186"/>
                  </a:lnTo>
                  <a:lnTo>
                    <a:pt x="1466144" y="0"/>
                  </a:lnTo>
                </a:path>
              </a:pathLst>
            </a:custGeom>
            <a:ln w="35231" cap="flat">
              <a:solidFill>
                <a:srgbClr val="80BD41">
                  <a:alpha val="100000"/>
                </a:srgbClr>
              </a:solidFill>
              <a:prstDash val="solid"/>
              <a:round/>
            </a:ln>
          </p:spPr>
          <p:txBody>
            <a:bodyPr/>
            <a:lstStyle/>
            <a:p>
              <a:endParaRPr/>
            </a:p>
          </p:txBody>
        </p:sp>
        <p:sp>
          <p:nvSpPr>
            <p:cNvPr id="476" name="pl476"/>
            <p:cNvSpPr/>
            <p:nvPr/>
          </p:nvSpPr>
          <p:spPr>
            <a:xfrm>
              <a:off x="5779304" y="39065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822467"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8" name="tx478"/>
            <p:cNvSpPr/>
            <p:nvPr/>
          </p:nvSpPr>
          <p:spPr>
            <a:xfrm>
              <a:off x="6031916"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9" name="tx479"/>
            <p:cNvSpPr/>
            <p:nvPr/>
          </p:nvSpPr>
          <p:spPr>
            <a:xfrm>
              <a:off x="6223315" y="37379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0" name="tx480"/>
            <p:cNvSpPr/>
            <p:nvPr/>
          </p:nvSpPr>
          <p:spPr>
            <a:xfrm>
              <a:off x="6450814" y="371753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1" name="tx481"/>
            <p:cNvSpPr/>
            <p:nvPr/>
          </p:nvSpPr>
          <p:spPr>
            <a:xfrm>
              <a:off x="6660263" y="37073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2" name="tx482"/>
            <p:cNvSpPr/>
            <p:nvPr/>
          </p:nvSpPr>
          <p:spPr>
            <a:xfrm>
              <a:off x="6869712" y="371753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3" name="tx483"/>
            <p:cNvSpPr/>
            <p:nvPr/>
          </p:nvSpPr>
          <p:spPr>
            <a:xfrm>
              <a:off x="7079162" y="371753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4" name="tx484"/>
            <p:cNvSpPr/>
            <p:nvPr/>
          </p:nvSpPr>
          <p:spPr>
            <a:xfrm>
              <a:off x="7288611" y="37073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5" name="rc485"/>
            <p:cNvSpPr/>
            <p:nvPr/>
          </p:nvSpPr>
          <p:spPr>
            <a:xfrm>
              <a:off x="5779304" y="4787368"/>
              <a:ext cx="1612758" cy="1019644"/>
            </a:xfrm>
            <a:prstGeom prst="rect">
              <a:avLst/>
            </a:prstGeom>
            <a:solidFill>
              <a:srgbClr val="EBEBEB">
                <a:alpha val="100000"/>
              </a:srgbClr>
            </a:solidFill>
          </p:spPr>
          <p:txBody>
            <a:bodyPr/>
            <a:lstStyle/>
            <a:p>
              <a:endParaRPr/>
            </a:p>
          </p:txBody>
        </p:sp>
        <p:sp>
          <p:nvSpPr>
            <p:cNvPr id="486" name="pl486"/>
            <p:cNvSpPr/>
            <p:nvPr/>
          </p:nvSpPr>
          <p:spPr>
            <a:xfrm>
              <a:off x="5779304" y="55925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5779304" y="53379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5779304" y="50832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5779304" y="482862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5779304" y="57199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5779304" y="54652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5779304" y="52106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5779304" y="495595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5852611"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503" name="pl503"/>
            <p:cNvSpPr/>
            <p:nvPr/>
          </p:nvSpPr>
          <p:spPr>
            <a:xfrm>
              <a:off x="5852611" y="5210607"/>
              <a:ext cx="1466144" cy="91676"/>
            </a:xfrm>
            <a:custGeom>
              <a:avLst/>
              <a:gdLst/>
              <a:ahLst/>
              <a:cxnLst/>
              <a:rect l="0" t="0" r="0" b="0"/>
              <a:pathLst>
                <a:path w="1466144" h="91676">
                  <a:moveTo>
                    <a:pt x="0" y="0"/>
                  </a:moveTo>
                  <a:lnTo>
                    <a:pt x="209449" y="0"/>
                  </a:lnTo>
                  <a:lnTo>
                    <a:pt x="418898" y="91676"/>
                  </a:lnTo>
                  <a:lnTo>
                    <a:pt x="628347" y="30558"/>
                  </a:lnTo>
                  <a:lnTo>
                    <a:pt x="837796" y="30558"/>
                  </a:lnTo>
                  <a:lnTo>
                    <a:pt x="1047245" y="30558"/>
                  </a:lnTo>
                  <a:lnTo>
                    <a:pt x="1256695" y="10186"/>
                  </a:lnTo>
                  <a:lnTo>
                    <a:pt x="1466144" y="10186"/>
                  </a:lnTo>
                </a:path>
              </a:pathLst>
            </a:custGeom>
            <a:ln w="40651" cap="flat">
              <a:solidFill>
                <a:srgbClr val="BEBEBE">
                  <a:alpha val="69803"/>
                </a:srgbClr>
              </a:solidFill>
              <a:prstDash val="solid"/>
              <a:round/>
            </a:ln>
          </p:spPr>
          <p:txBody>
            <a:bodyPr/>
            <a:lstStyle/>
            <a:p>
              <a:endParaRPr/>
            </a:p>
          </p:txBody>
        </p:sp>
        <p:sp>
          <p:nvSpPr>
            <p:cNvPr id="504" name="pl504"/>
            <p:cNvSpPr/>
            <p:nvPr/>
          </p:nvSpPr>
          <p:spPr>
            <a:xfrm>
              <a:off x="5852611" y="5210607"/>
              <a:ext cx="1466144" cy="91676"/>
            </a:xfrm>
            <a:custGeom>
              <a:avLst/>
              <a:gdLst/>
              <a:ahLst/>
              <a:cxnLst/>
              <a:rect l="0" t="0" r="0" b="0"/>
              <a:pathLst>
                <a:path w="1466144" h="91676">
                  <a:moveTo>
                    <a:pt x="0" y="0"/>
                  </a:moveTo>
                  <a:lnTo>
                    <a:pt x="209449" y="0"/>
                  </a:lnTo>
                  <a:lnTo>
                    <a:pt x="418898" y="91676"/>
                  </a:lnTo>
                  <a:lnTo>
                    <a:pt x="628347" y="30558"/>
                  </a:lnTo>
                  <a:lnTo>
                    <a:pt x="837796" y="30558"/>
                  </a:lnTo>
                  <a:lnTo>
                    <a:pt x="1047245" y="30558"/>
                  </a:lnTo>
                  <a:lnTo>
                    <a:pt x="1256695" y="10186"/>
                  </a:lnTo>
                  <a:lnTo>
                    <a:pt x="1466144" y="10186"/>
                  </a:lnTo>
                </a:path>
              </a:pathLst>
            </a:custGeom>
            <a:ln w="35231" cap="flat">
              <a:solidFill>
                <a:srgbClr val="BEBEBE">
                  <a:alpha val="69803"/>
                </a:srgbClr>
              </a:solidFill>
              <a:prstDash val="solid"/>
              <a:round/>
            </a:ln>
          </p:spPr>
          <p:txBody>
            <a:bodyPr/>
            <a:lstStyle/>
            <a:p>
              <a:endParaRPr/>
            </a:p>
          </p:txBody>
        </p:sp>
        <p:sp>
          <p:nvSpPr>
            <p:cNvPr id="505" name="pl505"/>
            <p:cNvSpPr/>
            <p:nvPr/>
          </p:nvSpPr>
          <p:spPr>
            <a:xfrm>
              <a:off x="5852611"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506" name="pl506"/>
            <p:cNvSpPr/>
            <p:nvPr/>
          </p:nvSpPr>
          <p:spPr>
            <a:xfrm>
              <a:off x="5852611" y="5210607"/>
              <a:ext cx="1466144" cy="91676"/>
            </a:xfrm>
            <a:custGeom>
              <a:avLst/>
              <a:gdLst/>
              <a:ahLst/>
              <a:cxnLst/>
              <a:rect l="0" t="0" r="0" b="0"/>
              <a:pathLst>
                <a:path w="1466144" h="91676">
                  <a:moveTo>
                    <a:pt x="0" y="0"/>
                  </a:moveTo>
                  <a:lnTo>
                    <a:pt x="209449" y="0"/>
                  </a:lnTo>
                  <a:lnTo>
                    <a:pt x="418898" y="91676"/>
                  </a:lnTo>
                  <a:lnTo>
                    <a:pt x="628347" y="30558"/>
                  </a:lnTo>
                  <a:lnTo>
                    <a:pt x="837796" y="30558"/>
                  </a:lnTo>
                  <a:lnTo>
                    <a:pt x="1047245" y="30558"/>
                  </a:lnTo>
                  <a:lnTo>
                    <a:pt x="1256695" y="10186"/>
                  </a:lnTo>
                  <a:lnTo>
                    <a:pt x="1466144" y="10186"/>
                  </a:lnTo>
                </a:path>
              </a:pathLst>
            </a:custGeom>
            <a:ln w="40651" cap="flat">
              <a:solidFill>
                <a:srgbClr val="000000">
                  <a:alpha val="100000"/>
                </a:srgbClr>
              </a:solidFill>
              <a:prstDash val="solid"/>
              <a:round/>
            </a:ln>
          </p:spPr>
          <p:txBody>
            <a:bodyPr/>
            <a:lstStyle/>
            <a:p>
              <a:endParaRPr/>
            </a:p>
          </p:txBody>
        </p:sp>
        <p:sp>
          <p:nvSpPr>
            <p:cNvPr id="507" name="pl507"/>
            <p:cNvSpPr/>
            <p:nvPr/>
          </p:nvSpPr>
          <p:spPr>
            <a:xfrm>
              <a:off x="5852611" y="5210607"/>
              <a:ext cx="1466144" cy="91676"/>
            </a:xfrm>
            <a:custGeom>
              <a:avLst/>
              <a:gdLst/>
              <a:ahLst/>
              <a:cxnLst/>
              <a:rect l="0" t="0" r="0" b="0"/>
              <a:pathLst>
                <a:path w="1466144" h="91676">
                  <a:moveTo>
                    <a:pt x="0" y="0"/>
                  </a:moveTo>
                  <a:lnTo>
                    <a:pt x="209449" y="0"/>
                  </a:lnTo>
                  <a:lnTo>
                    <a:pt x="418898" y="91676"/>
                  </a:lnTo>
                  <a:lnTo>
                    <a:pt x="628347" y="30558"/>
                  </a:lnTo>
                  <a:lnTo>
                    <a:pt x="837796" y="30558"/>
                  </a:lnTo>
                  <a:lnTo>
                    <a:pt x="1047245" y="30558"/>
                  </a:lnTo>
                  <a:lnTo>
                    <a:pt x="1256695" y="10186"/>
                  </a:lnTo>
                  <a:lnTo>
                    <a:pt x="1466144" y="10186"/>
                  </a:lnTo>
                </a:path>
              </a:pathLst>
            </a:custGeom>
            <a:ln w="35231" cap="flat">
              <a:solidFill>
                <a:srgbClr val="80BD41">
                  <a:alpha val="100000"/>
                </a:srgbClr>
              </a:solidFill>
              <a:prstDash val="solid"/>
              <a:round/>
            </a:ln>
          </p:spPr>
          <p:txBody>
            <a:bodyPr/>
            <a:lstStyle/>
            <a:p>
              <a:endParaRPr/>
            </a:p>
          </p:txBody>
        </p:sp>
        <p:sp>
          <p:nvSpPr>
            <p:cNvPr id="508" name="pl508"/>
            <p:cNvSpPr/>
            <p:nvPr/>
          </p:nvSpPr>
          <p:spPr>
            <a:xfrm>
              <a:off x="5779304" y="52106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09" name="tx509"/>
            <p:cNvSpPr/>
            <p:nvPr/>
          </p:nvSpPr>
          <p:spPr>
            <a:xfrm>
              <a:off x="5822467"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6031916"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1" name="tx511"/>
            <p:cNvSpPr/>
            <p:nvPr/>
          </p:nvSpPr>
          <p:spPr>
            <a:xfrm>
              <a:off x="6223315" y="512216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12" name="tx512"/>
            <p:cNvSpPr/>
            <p:nvPr/>
          </p:nvSpPr>
          <p:spPr>
            <a:xfrm>
              <a:off x="6432764" y="506099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3" name="tx513"/>
            <p:cNvSpPr/>
            <p:nvPr/>
          </p:nvSpPr>
          <p:spPr>
            <a:xfrm>
              <a:off x="6642213" y="506099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4" name="tx514"/>
            <p:cNvSpPr/>
            <p:nvPr/>
          </p:nvSpPr>
          <p:spPr>
            <a:xfrm>
              <a:off x="6851663" y="506099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5" name="tx515"/>
            <p:cNvSpPr/>
            <p:nvPr/>
          </p:nvSpPr>
          <p:spPr>
            <a:xfrm>
              <a:off x="7061112"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6" name="tx516"/>
            <p:cNvSpPr/>
            <p:nvPr/>
          </p:nvSpPr>
          <p:spPr>
            <a:xfrm>
              <a:off x="7270561" y="5042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7" name="rc517"/>
            <p:cNvSpPr/>
            <p:nvPr/>
          </p:nvSpPr>
          <p:spPr>
            <a:xfrm>
              <a:off x="7461652" y="875080"/>
              <a:ext cx="1612758" cy="1019644"/>
            </a:xfrm>
            <a:prstGeom prst="rect">
              <a:avLst/>
            </a:prstGeom>
            <a:solidFill>
              <a:srgbClr val="EBEBEB">
                <a:alpha val="100000"/>
              </a:srgbClr>
            </a:solidFill>
          </p:spPr>
          <p:txBody>
            <a:bodyPr/>
            <a:lstStyle/>
            <a:p>
              <a:endParaRPr/>
            </a:p>
          </p:txBody>
        </p:sp>
        <p:sp>
          <p:nvSpPr>
            <p:cNvPr id="518" name="pl518"/>
            <p:cNvSpPr/>
            <p:nvPr/>
          </p:nvSpPr>
          <p:spPr>
            <a:xfrm>
              <a:off x="7461652" y="16803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1652" y="142564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1652" y="117099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1" name="pl521"/>
            <p:cNvSpPr/>
            <p:nvPr/>
          </p:nvSpPr>
          <p:spPr>
            <a:xfrm>
              <a:off x="7461652" y="9163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2" name="pl522"/>
            <p:cNvSpPr/>
            <p:nvPr/>
          </p:nvSpPr>
          <p:spPr>
            <a:xfrm>
              <a:off x="7461652" y="180763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461652" y="155297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461652" y="129831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461652" y="10436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534959"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535" name="pl535"/>
            <p:cNvSpPr/>
            <p:nvPr/>
          </p:nvSpPr>
          <p:spPr>
            <a:xfrm>
              <a:off x="7534959" y="1298319"/>
              <a:ext cx="1466144" cy="10186"/>
            </a:xfrm>
            <a:custGeom>
              <a:avLst/>
              <a:gdLst/>
              <a:ahLst/>
              <a:cxnLst/>
              <a:rect l="0" t="0" r="0" b="0"/>
              <a:pathLst>
                <a:path w="1466144" h="10186">
                  <a:moveTo>
                    <a:pt x="0" y="0"/>
                  </a:moveTo>
                  <a:lnTo>
                    <a:pt x="209449" y="0"/>
                  </a:lnTo>
                  <a:lnTo>
                    <a:pt x="418898" y="0"/>
                  </a:lnTo>
                  <a:lnTo>
                    <a:pt x="628347" y="10186"/>
                  </a:lnTo>
                  <a:lnTo>
                    <a:pt x="837796" y="0"/>
                  </a:lnTo>
                  <a:lnTo>
                    <a:pt x="1047245" y="0"/>
                  </a:lnTo>
                  <a:lnTo>
                    <a:pt x="1256695" y="10186"/>
                  </a:lnTo>
                  <a:lnTo>
                    <a:pt x="1466144" y="10186"/>
                  </a:lnTo>
                </a:path>
              </a:pathLst>
            </a:custGeom>
            <a:ln w="40651" cap="flat">
              <a:solidFill>
                <a:srgbClr val="BEBEBE">
                  <a:alpha val="69803"/>
                </a:srgbClr>
              </a:solidFill>
              <a:prstDash val="solid"/>
              <a:round/>
            </a:ln>
          </p:spPr>
          <p:txBody>
            <a:bodyPr/>
            <a:lstStyle/>
            <a:p>
              <a:endParaRPr/>
            </a:p>
          </p:txBody>
        </p:sp>
        <p:sp>
          <p:nvSpPr>
            <p:cNvPr id="536" name="pl536"/>
            <p:cNvSpPr/>
            <p:nvPr/>
          </p:nvSpPr>
          <p:spPr>
            <a:xfrm>
              <a:off x="7534959" y="1298319"/>
              <a:ext cx="1466144" cy="10186"/>
            </a:xfrm>
            <a:custGeom>
              <a:avLst/>
              <a:gdLst/>
              <a:ahLst/>
              <a:cxnLst/>
              <a:rect l="0" t="0" r="0" b="0"/>
              <a:pathLst>
                <a:path w="1466144" h="10186">
                  <a:moveTo>
                    <a:pt x="0" y="0"/>
                  </a:moveTo>
                  <a:lnTo>
                    <a:pt x="209449" y="0"/>
                  </a:lnTo>
                  <a:lnTo>
                    <a:pt x="418898" y="0"/>
                  </a:lnTo>
                  <a:lnTo>
                    <a:pt x="628347" y="10186"/>
                  </a:lnTo>
                  <a:lnTo>
                    <a:pt x="837796" y="0"/>
                  </a:lnTo>
                  <a:lnTo>
                    <a:pt x="1047245" y="0"/>
                  </a:lnTo>
                  <a:lnTo>
                    <a:pt x="1256695" y="10186"/>
                  </a:lnTo>
                  <a:lnTo>
                    <a:pt x="1466144" y="10186"/>
                  </a:lnTo>
                </a:path>
              </a:pathLst>
            </a:custGeom>
            <a:ln w="35231" cap="flat">
              <a:solidFill>
                <a:srgbClr val="BEBEBE">
                  <a:alpha val="69803"/>
                </a:srgbClr>
              </a:solidFill>
              <a:prstDash val="solid"/>
              <a:round/>
            </a:ln>
          </p:spPr>
          <p:txBody>
            <a:bodyPr/>
            <a:lstStyle/>
            <a:p>
              <a:endParaRPr/>
            </a:p>
          </p:txBody>
        </p:sp>
        <p:sp>
          <p:nvSpPr>
            <p:cNvPr id="537" name="pl537"/>
            <p:cNvSpPr/>
            <p:nvPr/>
          </p:nvSpPr>
          <p:spPr>
            <a:xfrm>
              <a:off x="7534959" y="1298319"/>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538" name="pl538"/>
            <p:cNvSpPr/>
            <p:nvPr/>
          </p:nvSpPr>
          <p:spPr>
            <a:xfrm>
              <a:off x="7534959" y="1298319"/>
              <a:ext cx="1466144" cy="10186"/>
            </a:xfrm>
            <a:custGeom>
              <a:avLst/>
              <a:gdLst/>
              <a:ahLst/>
              <a:cxnLst/>
              <a:rect l="0" t="0" r="0" b="0"/>
              <a:pathLst>
                <a:path w="1466144" h="10186">
                  <a:moveTo>
                    <a:pt x="0" y="0"/>
                  </a:moveTo>
                  <a:lnTo>
                    <a:pt x="209449" y="0"/>
                  </a:lnTo>
                  <a:lnTo>
                    <a:pt x="418898" y="0"/>
                  </a:lnTo>
                  <a:lnTo>
                    <a:pt x="628347" y="10186"/>
                  </a:lnTo>
                  <a:lnTo>
                    <a:pt x="837796" y="0"/>
                  </a:lnTo>
                  <a:lnTo>
                    <a:pt x="1047245" y="0"/>
                  </a:lnTo>
                  <a:lnTo>
                    <a:pt x="1256695" y="10186"/>
                  </a:lnTo>
                  <a:lnTo>
                    <a:pt x="1466144" y="10186"/>
                  </a:lnTo>
                </a:path>
              </a:pathLst>
            </a:custGeom>
            <a:ln w="40651" cap="flat">
              <a:solidFill>
                <a:srgbClr val="000000">
                  <a:alpha val="100000"/>
                </a:srgbClr>
              </a:solidFill>
              <a:prstDash val="solid"/>
              <a:round/>
            </a:ln>
          </p:spPr>
          <p:txBody>
            <a:bodyPr/>
            <a:lstStyle/>
            <a:p>
              <a:endParaRPr/>
            </a:p>
          </p:txBody>
        </p:sp>
        <p:sp>
          <p:nvSpPr>
            <p:cNvPr id="539" name="pl539"/>
            <p:cNvSpPr/>
            <p:nvPr/>
          </p:nvSpPr>
          <p:spPr>
            <a:xfrm>
              <a:off x="7534959" y="1298319"/>
              <a:ext cx="1466144" cy="10186"/>
            </a:xfrm>
            <a:custGeom>
              <a:avLst/>
              <a:gdLst/>
              <a:ahLst/>
              <a:cxnLst/>
              <a:rect l="0" t="0" r="0" b="0"/>
              <a:pathLst>
                <a:path w="1466144" h="10186">
                  <a:moveTo>
                    <a:pt x="0" y="0"/>
                  </a:moveTo>
                  <a:lnTo>
                    <a:pt x="209449" y="0"/>
                  </a:lnTo>
                  <a:lnTo>
                    <a:pt x="418898" y="0"/>
                  </a:lnTo>
                  <a:lnTo>
                    <a:pt x="628347" y="10186"/>
                  </a:lnTo>
                  <a:lnTo>
                    <a:pt x="837796" y="0"/>
                  </a:lnTo>
                  <a:lnTo>
                    <a:pt x="1047245" y="0"/>
                  </a:lnTo>
                  <a:lnTo>
                    <a:pt x="1256695" y="10186"/>
                  </a:lnTo>
                  <a:lnTo>
                    <a:pt x="1466144" y="10186"/>
                  </a:lnTo>
                </a:path>
              </a:pathLst>
            </a:custGeom>
            <a:ln w="35231" cap="flat">
              <a:solidFill>
                <a:srgbClr val="80BD41">
                  <a:alpha val="100000"/>
                </a:srgbClr>
              </a:solidFill>
              <a:prstDash val="solid"/>
              <a:round/>
            </a:ln>
          </p:spPr>
          <p:txBody>
            <a:bodyPr/>
            <a:lstStyle/>
            <a:p>
              <a:endParaRPr/>
            </a:p>
          </p:txBody>
        </p:sp>
        <p:sp>
          <p:nvSpPr>
            <p:cNvPr id="540" name="pl540"/>
            <p:cNvSpPr/>
            <p:nvPr/>
          </p:nvSpPr>
          <p:spPr>
            <a:xfrm>
              <a:off x="7461652" y="129831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41" name="tx541"/>
            <p:cNvSpPr/>
            <p:nvPr/>
          </p:nvSpPr>
          <p:spPr>
            <a:xfrm>
              <a:off x="7504814"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2" name="tx542"/>
            <p:cNvSpPr/>
            <p:nvPr/>
          </p:nvSpPr>
          <p:spPr>
            <a:xfrm>
              <a:off x="7714263"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3" name="tx543"/>
            <p:cNvSpPr/>
            <p:nvPr/>
          </p:nvSpPr>
          <p:spPr>
            <a:xfrm>
              <a:off x="7923713"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4" name="tx544"/>
            <p:cNvSpPr/>
            <p:nvPr/>
          </p:nvSpPr>
          <p:spPr>
            <a:xfrm>
              <a:off x="8115112"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5" name="tx545"/>
            <p:cNvSpPr/>
            <p:nvPr/>
          </p:nvSpPr>
          <p:spPr>
            <a:xfrm>
              <a:off x="8342611"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6" name="tx546"/>
            <p:cNvSpPr/>
            <p:nvPr/>
          </p:nvSpPr>
          <p:spPr>
            <a:xfrm>
              <a:off x="8552060" y="11182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7" name="tx547"/>
            <p:cNvSpPr/>
            <p:nvPr/>
          </p:nvSpPr>
          <p:spPr>
            <a:xfrm>
              <a:off x="8743459"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8" name="tx548"/>
            <p:cNvSpPr/>
            <p:nvPr/>
          </p:nvSpPr>
          <p:spPr>
            <a:xfrm>
              <a:off x="8952909" y="1129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9" name="rc549"/>
            <p:cNvSpPr/>
            <p:nvPr/>
          </p:nvSpPr>
          <p:spPr>
            <a:xfrm>
              <a:off x="7461652" y="2179176"/>
              <a:ext cx="1612758" cy="1019644"/>
            </a:xfrm>
            <a:prstGeom prst="rect">
              <a:avLst/>
            </a:prstGeom>
            <a:solidFill>
              <a:srgbClr val="EBEBEB">
                <a:alpha val="100000"/>
              </a:srgbClr>
            </a:solidFill>
          </p:spPr>
          <p:txBody>
            <a:bodyPr/>
            <a:lstStyle/>
            <a:p>
              <a:endParaRPr/>
            </a:p>
          </p:txBody>
        </p:sp>
        <p:sp>
          <p:nvSpPr>
            <p:cNvPr id="550" name="pl550"/>
            <p:cNvSpPr/>
            <p:nvPr/>
          </p:nvSpPr>
          <p:spPr>
            <a:xfrm>
              <a:off x="7461652" y="29844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1" name="pl551"/>
            <p:cNvSpPr/>
            <p:nvPr/>
          </p:nvSpPr>
          <p:spPr>
            <a:xfrm>
              <a:off x="7461652" y="272974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2" name="pl552"/>
            <p:cNvSpPr/>
            <p:nvPr/>
          </p:nvSpPr>
          <p:spPr>
            <a:xfrm>
              <a:off x="7461652" y="247508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3" name="pl553"/>
            <p:cNvSpPr/>
            <p:nvPr/>
          </p:nvSpPr>
          <p:spPr>
            <a:xfrm>
              <a:off x="7461652" y="22204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4" name="pl554"/>
            <p:cNvSpPr/>
            <p:nvPr/>
          </p:nvSpPr>
          <p:spPr>
            <a:xfrm>
              <a:off x="7461652" y="311172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461652" y="285707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7461652" y="260241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7461652" y="23477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7534959"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567" name="pl567"/>
            <p:cNvSpPr/>
            <p:nvPr/>
          </p:nvSpPr>
          <p:spPr>
            <a:xfrm>
              <a:off x="7534959" y="2429249"/>
              <a:ext cx="1466144" cy="173166"/>
            </a:xfrm>
            <a:custGeom>
              <a:avLst/>
              <a:gdLst/>
              <a:ahLst/>
              <a:cxnLst/>
              <a:rect l="0" t="0" r="0" b="0"/>
              <a:pathLst>
                <a:path w="1466144" h="173166">
                  <a:moveTo>
                    <a:pt x="0" y="173166"/>
                  </a:moveTo>
                  <a:lnTo>
                    <a:pt x="209449" y="173166"/>
                  </a:lnTo>
                  <a:lnTo>
                    <a:pt x="418898" y="173166"/>
                  </a:lnTo>
                  <a:lnTo>
                    <a:pt x="628347" y="173166"/>
                  </a:lnTo>
                  <a:lnTo>
                    <a:pt x="837796" y="173166"/>
                  </a:lnTo>
                  <a:lnTo>
                    <a:pt x="1047245" y="173166"/>
                  </a:lnTo>
                  <a:lnTo>
                    <a:pt x="1256695" y="40745"/>
                  </a:lnTo>
                  <a:lnTo>
                    <a:pt x="1466144" y="0"/>
                  </a:lnTo>
                </a:path>
              </a:pathLst>
            </a:custGeom>
            <a:ln w="40651" cap="flat">
              <a:solidFill>
                <a:srgbClr val="BEBEBE">
                  <a:alpha val="69803"/>
                </a:srgbClr>
              </a:solidFill>
              <a:prstDash val="solid"/>
              <a:round/>
            </a:ln>
          </p:spPr>
          <p:txBody>
            <a:bodyPr/>
            <a:lstStyle/>
            <a:p>
              <a:endParaRPr/>
            </a:p>
          </p:txBody>
        </p:sp>
        <p:sp>
          <p:nvSpPr>
            <p:cNvPr id="568" name="pl568"/>
            <p:cNvSpPr/>
            <p:nvPr/>
          </p:nvSpPr>
          <p:spPr>
            <a:xfrm>
              <a:off x="7534959" y="2429249"/>
              <a:ext cx="1466144" cy="173166"/>
            </a:xfrm>
            <a:custGeom>
              <a:avLst/>
              <a:gdLst/>
              <a:ahLst/>
              <a:cxnLst/>
              <a:rect l="0" t="0" r="0" b="0"/>
              <a:pathLst>
                <a:path w="1466144" h="173166">
                  <a:moveTo>
                    <a:pt x="0" y="173166"/>
                  </a:moveTo>
                  <a:lnTo>
                    <a:pt x="209449" y="173166"/>
                  </a:lnTo>
                  <a:lnTo>
                    <a:pt x="418898" y="173166"/>
                  </a:lnTo>
                  <a:lnTo>
                    <a:pt x="628347" y="173166"/>
                  </a:lnTo>
                  <a:lnTo>
                    <a:pt x="837796" y="173166"/>
                  </a:lnTo>
                  <a:lnTo>
                    <a:pt x="1047245" y="173166"/>
                  </a:lnTo>
                  <a:lnTo>
                    <a:pt x="1256695" y="40745"/>
                  </a:lnTo>
                  <a:lnTo>
                    <a:pt x="1466144" y="0"/>
                  </a:lnTo>
                </a:path>
              </a:pathLst>
            </a:custGeom>
            <a:ln w="35231" cap="flat">
              <a:solidFill>
                <a:srgbClr val="BEBEBE">
                  <a:alpha val="69803"/>
                </a:srgbClr>
              </a:solidFill>
              <a:prstDash val="solid"/>
              <a:round/>
            </a:ln>
          </p:spPr>
          <p:txBody>
            <a:bodyPr/>
            <a:lstStyle/>
            <a:p>
              <a:endParaRPr/>
            </a:p>
          </p:txBody>
        </p:sp>
        <p:sp>
          <p:nvSpPr>
            <p:cNvPr id="569" name="pl569"/>
            <p:cNvSpPr/>
            <p:nvPr/>
          </p:nvSpPr>
          <p:spPr>
            <a:xfrm>
              <a:off x="7534959" y="2602415"/>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570" name="pl570"/>
            <p:cNvSpPr/>
            <p:nvPr/>
          </p:nvSpPr>
          <p:spPr>
            <a:xfrm>
              <a:off x="7534959" y="2429249"/>
              <a:ext cx="1466144" cy="173166"/>
            </a:xfrm>
            <a:custGeom>
              <a:avLst/>
              <a:gdLst/>
              <a:ahLst/>
              <a:cxnLst/>
              <a:rect l="0" t="0" r="0" b="0"/>
              <a:pathLst>
                <a:path w="1466144" h="173166">
                  <a:moveTo>
                    <a:pt x="0" y="173166"/>
                  </a:moveTo>
                  <a:lnTo>
                    <a:pt x="209449" y="173166"/>
                  </a:lnTo>
                  <a:lnTo>
                    <a:pt x="418898" y="173166"/>
                  </a:lnTo>
                  <a:lnTo>
                    <a:pt x="628347" y="173166"/>
                  </a:lnTo>
                  <a:lnTo>
                    <a:pt x="837796" y="173166"/>
                  </a:lnTo>
                  <a:lnTo>
                    <a:pt x="1047245" y="173166"/>
                  </a:lnTo>
                  <a:lnTo>
                    <a:pt x="1256695" y="40745"/>
                  </a:lnTo>
                  <a:lnTo>
                    <a:pt x="1466144" y="0"/>
                  </a:lnTo>
                </a:path>
              </a:pathLst>
            </a:custGeom>
            <a:ln w="40651" cap="flat">
              <a:solidFill>
                <a:srgbClr val="000000">
                  <a:alpha val="100000"/>
                </a:srgbClr>
              </a:solidFill>
              <a:prstDash val="solid"/>
              <a:round/>
            </a:ln>
          </p:spPr>
          <p:txBody>
            <a:bodyPr/>
            <a:lstStyle/>
            <a:p>
              <a:endParaRPr/>
            </a:p>
          </p:txBody>
        </p:sp>
        <p:sp>
          <p:nvSpPr>
            <p:cNvPr id="571" name="pl571"/>
            <p:cNvSpPr/>
            <p:nvPr/>
          </p:nvSpPr>
          <p:spPr>
            <a:xfrm>
              <a:off x="7534959" y="2429249"/>
              <a:ext cx="1466144" cy="173166"/>
            </a:xfrm>
            <a:custGeom>
              <a:avLst/>
              <a:gdLst/>
              <a:ahLst/>
              <a:cxnLst/>
              <a:rect l="0" t="0" r="0" b="0"/>
              <a:pathLst>
                <a:path w="1466144" h="173166">
                  <a:moveTo>
                    <a:pt x="0" y="173166"/>
                  </a:moveTo>
                  <a:lnTo>
                    <a:pt x="209449" y="173166"/>
                  </a:lnTo>
                  <a:lnTo>
                    <a:pt x="418898" y="173166"/>
                  </a:lnTo>
                  <a:lnTo>
                    <a:pt x="628347" y="173166"/>
                  </a:lnTo>
                  <a:lnTo>
                    <a:pt x="837796" y="173166"/>
                  </a:lnTo>
                  <a:lnTo>
                    <a:pt x="1047245" y="173166"/>
                  </a:lnTo>
                  <a:lnTo>
                    <a:pt x="1256695" y="40745"/>
                  </a:lnTo>
                  <a:lnTo>
                    <a:pt x="1466144" y="0"/>
                  </a:lnTo>
                </a:path>
              </a:pathLst>
            </a:custGeom>
            <a:ln w="35231" cap="flat">
              <a:solidFill>
                <a:srgbClr val="80BD41">
                  <a:alpha val="100000"/>
                </a:srgbClr>
              </a:solidFill>
              <a:prstDash val="solid"/>
              <a:round/>
            </a:ln>
          </p:spPr>
          <p:txBody>
            <a:bodyPr/>
            <a:lstStyle/>
            <a:p>
              <a:endParaRPr/>
            </a:p>
          </p:txBody>
        </p:sp>
        <p:sp>
          <p:nvSpPr>
            <p:cNvPr id="572" name="pl572"/>
            <p:cNvSpPr/>
            <p:nvPr/>
          </p:nvSpPr>
          <p:spPr>
            <a:xfrm>
              <a:off x="7461652" y="2602415"/>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73" name="tx573"/>
            <p:cNvSpPr/>
            <p:nvPr/>
          </p:nvSpPr>
          <p:spPr>
            <a:xfrm>
              <a:off x="7504814"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7714263"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5" name="tx575"/>
            <p:cNvSpPr/>
            <p:nvPr/>
          </p:nvSpPr>
          <p:spPr>
            <a:xfrm>
              <a:off x="7923713"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6" name="tx576"/>
            <p:cNvSpPr/>
            <p:nvPr/>
          </p:nvSpPr>
          <p:spPr>
            <a:xfrm>
              <a:off x="8133162"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7" name="tx577"/>
            <p:cNvSpPr/>
            <p:nvPr/>
          </p:nvSpPr>
          <p:spPr>
            <a:xfrm>
              <a:off x="8342611"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8" name="tx578"/>
            <p:cNvSpPr/>
            <p:nvPr/>
          </p:nvSpPr>
          <p:spPr>
            <a:xfrm>
              <a:off x="8552060" y="24222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9" name="tx579"/>
            <p:cNvSpPr/>
            <p:nvPr/>
          </p:nvSpPr>
          <p:spPr>
            <a:xfrm>
              <a:off x="8731364" y="22898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80" name="tx580"/>
            <p:cNvSpPr/>
            <p:nvPr/>
          </p:nvSpPr>
          <p:spPr>
            <a:xfrm>
              <a:off x="8940814" y="22504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81" name="rc581"/>
            <p:cNvSpPr/>
            <p:nvPr/>
          </p:nvSpPr>
          <p:spPr>
            <a:xfrm>
              <a:off x="7461652" y="3483272"/>
              <a:ext cx="1612758" cy="1019644"/>
            </a:xfrm>
            <a:prstGeom prst="rect">
              <a:avLst/>
            </a:prstGeom>
            <a:solidFill>
              <a:srgbClr val="EBEBEB">
                <a:alpha val="100000"/>
              </a:srgbClr>
            </a:solidFill>
          </p:spPr>
          <p:txBody>
            <a:bodyPr/>
            <a:lstStyle/>
            <a:p>
              <a:endParaRPr/>
            </a:p>
          </p:txBody>
        </p:sp>
        <p:sp>
          <p:nvSpPr>
            <p:cNvPr id="582" name="pl582"/>
            <p:cNvSpPr/>
            <p:nvPr/>
          </p:nvSpPr>
          <p:spPr>
            <a:xfrm>
              <a:off x="7461652" y="42884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3" name="pl583"/>
            <p:cNvSpPr/>
            <p:nvPr/>
          </p:nvSpPr>
          <p:spPr>
            <a:xfrm>
              <a:off x="7461652" y="403384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4" name="pl584"/>
            <p:cNvSpPr/>
            <p:nvPr/>
          </p:nvSpPr>
          <p:spPr>
            <a:xfrm>
              <a:off x="7461652" y="377918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5" name="pl585"/>
            <p:cNvSpPr/>
            <p:nvPr/>
          </p:nvSpPr>
          <p:spPr>
            <a:xfrm>
              <a:off x="7461652" y="35245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6" name="pl586"/>
            <p:cNvSpPr/>
            <p:nvPr/>
          </p:nvSpPr>
          <p:spPr>
            <a:xfrm>
              <a:off x="7461652" y="44158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7461652" y="41611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7461652" y="39065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461652" y="36518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7534959"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599" name="pl599"/>
            <p:cNvSpPr/>
            <p:nvPr/>
          </p:nvSpPr>
          <p:spPr>
            <a:xfrm>
              <a:off x="7534959" y="3906511"/>
              <a:ext cx="1466144" cy="112048"/>
            </a:xfrm>
            <a:custGeom>
              <a:avLst/>
              <a:gdLst/>
              <a:ahLst/>
              <a:cxnLst/>
              <a:rect l="0" t="0" r="0" b="0"/>
              <a:pathLst>
                <a:path w="1466144" h="112048">
                  <a:moveTo>
                    <a:pt x="0" y="0"/>
                  </a:moveTo>
                  <a:lnTo>
                    <a:pt x="209449" y="0"/>
                  </a:lnTo>
                  <a:lnTo>
                    <a:pt x="418898" y="10186"/>
                  </a:lnTo>
                  <a:lnTo>
                    <a:pt x="628347" y="40745"/>
                  </a:lnTo>
                  <a:lnTo>
                    <a:pt x="837796" y="10186"/>
                  </a:lnTo>
                  <a:lnTo>
                    <a:pt x="1047245" y="112048"/>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600" name="pl600"/>
            <p:cNvSpPr/>
            <p:nvPr/>
          </p:nvSpPr>
          <p:spPr>
            <a:xfrm>
              <a:off x="7534959" y="3906511"/>
              <a:ext cx="1466144" cy="112048"/>
            </a:xfrm>
            <a:custGeom>
              <a:avLst/>
              <a:gdLst/>
              <a:ahLst/>
              <a:cxnLst/>
              <a:rect l="0" t="0" r="0" b="0"/>
              <a:pathLst>
                <a:path w="1466144" h="112048">
                  <a:moveTo>
                    <a:pt x="0" y="0"/>
                  </a:moveTo>
                  <a:lnTo>
                    <a:pt x="209449" y="0"/>
                  </a:lnTo>
                  <a:lnTo>
                    <a:pt x="418898" y="10186"/>
                  </a:lnTo>
                  <a:lnTo>
                    <a:pt x="628347" y="40745"/>
                  </a:lnTo>
                  <a:lnTo>
                    <a:pt x="837796" y="10186"/>
                  </a:lnTo>
                  <a:lnTo>
                    <a:pt x="1047245" y="112048"/>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601" name="pl601"/>
            <p:cNvSpPr/>
            <p:nvPr/>
          </p:nvSpPr>
          <p:spPr>
            <a:xfrm>
              <a:off x="7534959" y="3906511"/>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602" name="pl602"/>
            <p:cNvSpPr/>
            <p:nvPr/>
          </p:nvSpPr>
          <p:spPr>
            <a:xfrm>
              <a:off x="7534959" y="3906511"/>
              <a:ext cx="1466144" cy="112048"/>
            </a:xfrm>
            <a:custGeom>
              <a:avLst/>
              <a:gdLst/>
              <a:ahLst/>
              <a:cxnLst/>
              <a:rect l="0" t="0" r="0" b="0"/>
              <a:pathLst>
                <a:path w="1466144" h="112048">
                  <a:moveTo>
                    <a:pt x="0" y="0"/>
                  </a:moveTo>
                  <a:lnTo>
                    <a:pt x="209449" y="0"/>
                  </a:lnTo>
                  <a:lnTo>
                    <a:pt x="418898" y="10186"/>
                  </a:lnTo>
                  <a:lnTo>
                    <a:pt x="628347" y="40745"/>
                  </a:lnTo>
                  <a:lnTo>
                    <a:pt x="837796" y="10186"/>
                  </a:lnTo>
                  <a:lnTo>
                    <a:pt x="1047245" y="112048"/>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603" name="pl603"/>
            <p:cNvSpPr/>
            <p:nvPr/>
          </p:nvSpPr>
          <p:spPr>
            <a:xfrm>
              <a:off x="7534959" y="3906511"/>
              <a:ext cx="1466144" cy="112048"/>
            </a:xfrm>
            <a:custGeom>
              <a:avLst/>
              <a:gdLst/>
              <a:ahLst/>
              <a:cxnLst/>
              <a:rect l="0" t="0" r="0" b="0"/>
              <a:pathLst>
                <a:path w="1466144" h="112048">
                  <a:moveTo>
                    <a:pt x="0" y="0"/>
                  </a:moveTo>
                  <a:lnTo>
                    <a:pt x="209449" y="0"/>
                  </a:lnTo>
                  <a:lnTo>
                    <a:pt x="418898" y="10186"/>
                  </a:lnTo>
                  <a:lnTo>
                    <a:pt x="628347" y="40745"/>
                  </a:lnTo>
                  <a:lnTo>
                    <a:pt x="837796" y="10186"/>
                  </a:lnTo>
                  <a:lnTo>
                    <a:pt x="1047245" y="112048"/>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604" name="pl604"/>
            <p:cNvSpPr/>
            <p:nvPr/>
          </p:nvSpPr>
          <p:spPr>
            <a:xfrm>
              <a:off x="7461652" y="39065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05" name="tx605"/>
            <p:cNvSpPr/>
            <p:nvPr/>
          </p:nvSpPr>
          <p:spPr>
            <a:xfrm>
              <a:off x="7504814"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6" name="tx606"/>
            <p:cNvSpPr/>
            <p:nvPr/>
          </p:nvSpPr>
          <p:spPr>
            <a:xfrm>
              <a:off x="7714263"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7" name="tx607"/>
            <p:cNvSpPr/>
            <p:nvPr/>
          </p:nvSpPr>
          <p:spPr>
            <a:xfrm>
              <a:off x="7905663" y="37379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08" name="tx608"/>
            <p:cNvSpPr/>
            <p:nvPr/>
          </p:nvSpPr>
          <p:spPr>
            <a:xfrm>
              <a:off x="8115112" y="37687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09" name="tx609"/>
            <p:cNvSpPr/>
            <p:nvPr/>
          </p:nvSpPr>
          <p:spPr>
            <a:xfrm>
              <a:off x="8324561" y="37379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10" name="tx610"/>
            <p:cNvSpPr/>
            <p:nvPr/>
          </p:nvSpPr>
          <p:spPr>
            <a:xfrm>
              <a:off x="8503865" y="383976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11" name="tx611"/>
            <p:cNvSpPr/>
            <p:nvPr/>
          </p:nvSpPr>
          <p:spPr>
            <a:xfrm>
              <a:off x="8761509"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2" name="tx612"/>
            <p:cNvSpPr/>
            <p:nvPr/>
          </p:nvSpPr>
          <p:spPr>
            <a:xfrm>
              <a:off x="8970958" y="3726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3" name="rc613"/>
            <p:cNvSpPr/>
            <p:nvPr/>
          </p:nvSpPr>
          <p:spPr>
            <a:xfrm>
              <a:off x="7461652" y="4787368"/>
              <a:ext cx="1612758" cy="1019644"/>
            </a:xfrm>
            <a:prstGeom prst="rect">
              <a:avLst/>
            </a:prstGeom>
            <a:solidFill>
              <a:srgbClr val="EBEBEB">
                <a:alpha val="100000"/>
              </a:srgbClr>
            </a:solidFill>
          </p:spPr>
          <p:txBody>
            <a:bodyPr/>
            <a:lstStyle/>
            <a:p>
              <a:endParaRPr/>
            </a:p>
          </p:txBody>
        </p:sp>
        <p:sp>
          <p:nvSpPr>
            <p:cNvPr id="614" name="pl614"/>
            <p:cNvSpPr/>
            <p:nvPr/>
          </p:nvSpPr>
          <p:spPr>
            <a:xfrm>
              <a:off x="7461652" y="55925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5" name="pl615"/>
            <p:cNvSpPr/>
            <p:nvPr/>
          </p:nvSpPr>
          <p:spPr>
            <a:xfrm>
              <a:off x="7461652" y="533793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6" name="pl616"/>
            <p:cNvSpPr/>
            <p:nvPr/>
          </p:nvSpPr>
          <p:spPr>
            <a:xfrm>
              <a:off x="7461652" y="50832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7" name="pl617"/>
            <p:cNvSpPr/>
            <p:nvPr/>
          </p:nvSpPr>
          <p:spPr>
            <a:xfrm>
              <a:off x="7461652" y="482862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18" name="pl618"/>
            <p:cNvSpPr/>
            <p:nvPr/>
          </p:nvSpPr>
          <p:spPr>
            <a:xfrm>
              <a:off x="7461652" y="571992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7461652" y="54652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461652" y="52106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21" name="pl621"/>
            <p:cNvSpPr/>
            <p:nvPr/>
          </p:nvSpPr>
          <p:spPr>
            <a:xfrm>
              <a:off x="7461652" y="495595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22" name="pl62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3" name="pl62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4" name="pl62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5" name="pl62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6" name="pl62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7" name="pl62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8" name="pl62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9" name="pl62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30" name="pl630"/>
            <p:cNvSpPr/>
            <p:nvPr/>
          </p:nvSpPr>
          <p:spPr>
            <a:xfrm>
              <a:off x="7534959"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BEBEBE">
                  <a:alpha val="69803"/>
                </a:srgbClr>
              </a:solidFill>
              <a:prstDash val="solid"/>
              <a:round/>
            </a:ln>
          </p:spPr>
          <p:txBody>
            <a:bodyPr/>
            <a:lstStyle/>
            <a:p>
              <a:endParaRPr/>
            </a:p>
          </p:txBody>
        </p:sp>
        <p:sp>
          <p:nvSpPr>
            <p:cNvPr id="631" name="pl631"/>
            <p:cNvSpPr/>
            <p:nvPr/>
          </p:nvSpPr>
          <p:spPr>
            <a:xfrm>
              <a:off x="7534959" y="5210607"/>
              <a:ext cx="1466144" cy="213911"/>
            </a:xfrm>
            <a:custGeom>
              <a:avLst/>
              <a:gdLst/>
              <a:ahLst/>
              <a:cxnLst/>
              <a:rect l="0" t="0" r="0" b="0"/>
              <a:pathLst>
                <a:path w="1466144" h="213911">
                  <a:moveTo>
                    <a:pt x="0" y="61117"/>
                  </a:moveTo>
                  <a:lnTo>
                    <a:pt x="209449" y="0"/>
                  </a:lnTo>
                  <a:lnTo>
                    <a:pt x="418898" y="30558"/>
                  </a:lnTo>
                  <a:lnTo>
                    <a:pt x="628347" y="40745"/>
                  </a:lnTo>
                  <a:lnTo>
                    <a:pt x="837796" y="20372"/>
                  </a:lnTo>
                  <a:lnTo>
                    <a:pt x="1047245" y="142607"/>
                  </a:lnTo>
                  <a:lnTo>
                    <a:pt x="1256695" y="183352"/>
                  </a:lnTo>
                  <a:lnTo>
                    <a:pt x="1466144" y="213911"/>
                  </a:lnTo>
                </a:path>
              </a:pathLst>
            </a:custGeom>
            <a:ln w="40651" cap="flat">
              <a:solidFill>
                <a:srgbClr val="BEBEBE">
                  <a:alpha val="69803"/>
                </a:srgbClr>
              </a:solidFill>
              <a:prstDash val="solid"/>
              <a:round/>
            </a:ln>
          </p:spPr>
          <p:txBody>
            <a:bodyPr/>
            <a:lstStyle/>
            <a:p>
              <a:endParaRPr/>
            </a:p>
          </p:txBody>
        </p:sp>
        <p:sp>
          <p:nvSpPr>
            <p:cNvPr id="632" name="pl632"/>
            <p:cNvSpPr/>
            <p:nvPr/>
          </p:nvSpPr>
          <p:spPr>
            <a:xfrm>
              <a:off x="7534959" y="5210607"/>
              <a:ext cx="1466144" cy="213911"/>
            </a:xfrm>
            <a:custGeom>
              <a:avLst/>
              <a:gdLst/>
              <a:ahLst/>
              <a:cxnLst/>
              <a:rect l="0" t="0" r="0" b="0"/>
              <a:pathLst>
                <a:path w="1466144" h="213911">
                  <a:moveTo>
                    <a:pt x="0" y="61117"/>
                  </a:moveTo>
                  <a:lnTo>
                    <a:pt x="209449" y="0"/>
                  </a:lnTo>
                  <a:lnTo>
                    <a:pt x="418898" y="30558"/>
                  </a:lnTo>
                  <a:lnTo>
                    <a:pt x="628347" y="40745"/>
                  </a:lnTo>
                  <a:lnTo>
                    <a:pt x="837796" y="20372"/>
                  </a:lnTo>
                  <a:lnTo>
                    <a:pt x="1047245" y="142607"/>
                  </a:lnTo>
                  <a:lnTo>
                    <a:pt x="1256695" y="183352"/>
                  </a:lnTo>
                  <a:lnTo>
                    <a:pt x="1466144" y="213911"/>
                  </a:lnTo>
                </a:path>
              </a:pathLst>
            </a:custGeom>
            <a:ln w="35231" cap="flat">
              <a:solidFill>
                <a:srgbClr val="BEBEBE">
                  <a:alpha val="69803"/>
                </a:srgbClr>
              </a:solidFill>
              <a:prstDash val="solid"/>
              <a:round/>
            </a:ln>
          </p:spPr>
          <p:txBody>
            <a:bodyPr/>
            <a:lstStyle/>
            <a:p>
              <a:endParaRPr/>
            </a:p>
          </p:txBody>
        </p:sp>
        <p:sp>
          <p:nvSpPr>
            <p:cNvPr id="633" name="pl633"/>
            <p:cNvSpPr/>
            <p:nvPr/>
          </p:nvSpPr>
          <p:spPr>
            <a:xfrm>
              <a:off x="7534959" y="5210607"/>
              <a:ext cx="1466144" cy="101862"/>
            </a:xfrm>
            <a:custGeom>
              <a:avLst/>
              <a:gdLst/>
              <a:ahLst/>
              <a:cxnLst/>
              <a:rect l="0" t="0" r="0" b="0"/>
              <a:pathLst>
                <a:path w="1466144" h="101862">
                  <a:moveTo>
                    <a:pt x="0" y="0"/>
                  </a:moveTo>
                  <a:lnTo>
                    <a:pt x="209449" y="0"/>
                  </a:lnTo>
                  <a:lnTo>
                    <a:pt x="418898" y="40745"/>
                  </a:lnTo>
                  <a:lnTo>
                    <a:pt x="628347" y="40745"/>
                  </a:lnTo>
                  <a:lnTo>
                    <a:pt x="837796" y="30558"/>
                  </a:lnTo>
                  <a:lnTo>
                    <a:pt x="1047245" y="81490"/>
                  </a:lnTo>
                  <a:lnTo>
                    <a:pt x="1256695" y="101862"/>
                  </a:lnTo>
                  <a:lnTo>
                    <a:pt x="1466144" y="61117"/>
                  </a:lnTo>
                </a:path>
              </a:pathLst>
            </a:custGeom>
            <a:ln w="20325" cap="flat">
              <a:solidFill>
                <a:srgbClr val="6B6B6B">
                  <a:alpha val="100000"/>
                </a:srgbClr>
              </a:solidFill>
              <a:prstDash val="solid"/>
              <a:round/>
            </a:ln>
          </p:spPr>
          <p:txBody>
            <a:bodyPr/>
            <a:lstStyle/>
            <a:p>
              <a:endParaRPr/>
            </a:p>
          </p:txBody>
        </p:sp>
        <p:sp>
          <p:nvSpPr>
            <p:cNvPr id="634" name="pl634"/>
            <p:cNvSpPr/>
            <p:nvPr/>
          </p:nvSpPr>
          <p:spPr>
            <a:xfrm>
              <a:off x="7534959" y="5210607"/>
              <a:ext cx="1466144" cy="213911"/>
            </a:xfrm>
            <a:custGeom>
              <a:avLst/>
              <a:gdLst/>
              <a:ahLst/>
              <a:cxnLst/>
              <a:rect l="0" t="0" r="0" b="0"/>
              <a:pathLst>
                <a:path w="1466144" h="213911">
                  <a:moveTo>
                    <a:pt x="0" y="61117"/>
                  </a:moveTo>
                  <a:lnTo>
                    <a:pt x="209449" y="0"/>
                  </a:lnTo>
                  <a:lnTo>
                    <a:pt x="418898" y="30558"/>
                  </a:lnTo>
                  <a:lnTo>
                    <a:pt x="628347" y="40745"/>
                  </a:lnTo>
                  <a:lnTo>
                    <a:pt x="837796" y="20372"/>
                  </a:lnTo>
                  <a:lnTo>
                    <a:pt x="1047245" y="142607"/>
                  </a:lnTo>
                  <a:lnTo>
                    <a:pt x="1256695" y="183352"/>
                  </a:lnTo>
                  <a:lnTo>
                    <a:pt x="1466144" y="213911"/>
                  </a:lnTo>
                </a:path>
              </a:pathLst>
            </a:custGeom>
            <a:ln w="40651" cap="flat">
              <a:solidFill>
                <a:srgbClr val="000000">
                  <a:alpha val="100000"/>
                </a:srgbClr>
              </a:solidFill>
              <a:prstDash val="solid"/>
              <a:round/>
            </a:ln>
          </p:spPr>
          <p:txBody>
            <a:bodyPr/>
            <a:lstStyle/>
            <a:p>
              <a:endParaRPr/>
            </a:p>
          </p:txBody>
        </p:sp>
        <p:sp>
          <p:nvSpPr>
            <p:cNvPr id="635" name="pl635"/>
            <p:cNvSpPr/>
            <p:nvPr/>
          </p:nvSpPr>
          <p:spPr>
            <a:xfrm>
              <a:off x="7534959" y="5210607"/>
              <a:ext cx="1466144" cy="213911"/>
            </a:xfrm>
            <a:custGeom>
              <a:avLst/>
              <a:gdLst/>
              <a:ahLst/>
              <a:cxnLst/>
              <a:rect l="0" t="0" r="0" b="0"/>
              <a:pathLst>
                <a:path w="1466144" h="213911">
                  <a:moveTo>
                    <a:pt x="0" y="61117"/>
                  </a:moveTo>
                  <a:lnTo>
                    <a:pt x="209449" y="0"/>
                  </a:lnTo>
                  <a:lnTo>
                    <a:pt x="418898" y="30558"/>
                  </a:lnTo>
                  <a:lnTo>
                    <a:pt x="628347" y="40745"/>
                  </a:lnTo>
                  <a:lnTo>
                    <a:pt x="837796" y="20372"/>
                  </a:lnTo>
                  <a:lnTo>
                    <a:pt x="1047245" y="142607"/>
                  </a:lnTo>
                  <a:lnTo>
                    <a:pt x="1256695" y="183352"/>
                  </a:lnTo>
                  <a:lnTo>
                    <a:pt x="1466144" y="213911"/>
                  </a:lnTo>
                </a:path>
              </a:pathLst>
            </a:custGeom>
            <a:ln w="35231" cap="flat">
              <a:solidFill>
                <a:srgbClr val="80BD41">
                  <a:alpha val="100000"/>
                </a:srgbClr>
              </a:solidFill>
              <a:prstDash val="solid"/>
              <a:round/>
            </a:ln>
          </p:spPr>
          <p:txBody>
            <a:bodyPr/>
            <a:lstStyle/>
            <a:p>
              <a:endParaRPr/>
            </a:p>
          </p:txBody>
        </p:sp>
        <p:sp>
          <p:nvSpPr>
            <p:cNvPr id="636" name="pl636"/>
            <p:cNvSpPr/>
            <p:nvPr/>
          </p:nvSpPr>
          <p:spPr>
            <a:xfrm>
              <a:off x="7461652" y="52106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37" name="tx637"/>
            <p:cNvSpPr/>
            <p:nvPr/>
          </p:nvSpPr>
          <p:spPr>
            <a:xfrm>
              <a:off x="7486764" y="509160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38" name="tx638"/>
            <p:cNvSpPr/>
            <p:nvPr/>
          </p:nvSpPr>
          <p:spPr>
            <a:xfrm>
              <a:off x="7714263" y="50304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9" name="tx639"/>
            <p:cNvSpPr/>
            <p:nvPr/>
          </p:nvSpPr>
          <p:spPr>
            <a:xfrm>
              <a:off x="7905663" y="506099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40" name="tx640"/>
            <p:cNvSpPr/>
            <p:nvPr/>
          </p:nvSpPr>
          <p:spPr>
            <a:xfrm>
              <a:off x="8115112" y="507287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41" name="tx641"/>
            <p:cNvSpPr/>
            <p:nvPr/>
          </p:nvSpPr>
          <p:spPr>
            <a:xfrm>
              <a:off x="8324561" y="50521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42" name="tx642"/>
            <p:cNvSpPr/>
            <p:nvPr/>
          </p:nvSpPr>
          <p:spPr>
            <a:xfrm>
              <a:off x="8503865" y="517442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43" name="tx643"/>
            <p:cNvSpPr/>
            <p:nvPr/>
          </p:nvSpPr>
          <p:spPr>
            <a:xfrm>
              <a:off x="8713315" y="521384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44" name="tx644"/>
            <p:cNvSpPr/>
            <p:nvPr/>
          </p:nvSpPr>
          <p:spPr>
            <a:xfrm>
              <a:off x="8922764" y="524572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45" name="tx645"/>
            <p:cNvSpPr/>
            <p:nvPr/>
          </p:nvSpPr>
          <p:spPr>
            <a:xfrm>
              <a:off x="1377058" y="46372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46" name="tx646"/>
            <p:cNvSpPr/>
            <p:nvPr/>
          </p:nvSpPr>
          <p:spPr>
            <a:xfrm>
              <a:off x="3093676" y="4615053"/>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47" name="tx647"/>
            <p:cNvSpPr/>
            <p:nvPr/>
          </p:nvSpPr>
          <p:spPr>
            <a:xfrm>
              <a:off x="4723199" y="4638627"/>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Tunisia</a:t>
              </a:r>
            </a:p>
          </p:txBody>
        </p:sp>
        <p:sp>
          <p:nvSpPr>
            <p:cNvPr id="648" name="tx648"/>
            <p:cNvSpPr/>
            <p:nvPr/>
          </p:nvSpPr>
          <p:spPr>
            <a:xfrm>
              <a:off x="6054605" y="4638573"/>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649" name="tx649"/>
            <p:cNvSpPr/>
            <p:nvPr/>
          </p:nvSpPr>
          <p:spPr>
            <a:xfrm>
              <a:off x="8090978" y="463862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50" name="tx650"/>
            <p:cNvSpPr/>
            <p:nvPr/>
          </p:nvSpPr>
          <p:spPr>
            <a:xfrm>
              <a:off x="1324370" y="3334531"/>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Morocco</a:t>
              </a:r>
            </a:p>
          </p:txBody>
        </p:sp>
        <p:sp>
          <p:nvSpPr>
            <p:cNvPr id="651" name="tx651"/>
            <p:cNvSpPr/>
            <p:nvPr/>
          </p:nvSpPr>
          <p:spPr>
            <a:xfrm>
              <a:off x="3068819" y="3333058"/>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Oman</a:t>
              </a:r>
            </a:p>
          </p:txBody>
        </p:sp>
        <p:sp>
          <p:nvSpPr>
            <p:cNvPr id="652" name="tx652"/>
            <p:cNvSpPr/>
            <p:nvPr/>
          </p:nvSpPr>
          <p:spPr>
            <a:xfrm>
              <a:off x="4763581" y="332820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Qatar</a:t>
              </a:r>
            </a:p>
          </p:txBody>
        </p:sp>
        <p:sp>
          <p:nvSpPr>
            <p:cNvPr id="653" name="tx653"/>
            <p:cNvSpPr/>
            <p:nvPr/>
          </p:nvSpPr>
          <p:spPr>
            <a:xfrm>
              <a:off x="6265710" y="3333112"/>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Saudi Arabia</a:t>
              </a:r>
            </a:p>
          </p:txBody>
        </p:sp>
        <p:sp>
          <p:nvSpPr>
            <p:cNvPr id="654" name="tx654"/>
            <p:cNvSpPr/>
            <p:nvPr/>
          </p:nvSpPr>
          <p:spPr>
            <a:xfrm>
              <a:off x="7830023" y="3333112"/>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655" name="tx655"/>
            <p:cNvSpPr/>
            <p:nvPr/>
          </p:nvSpPr>
          <p:spPr>
            <a:xfrm>
              <a:off x="1442351" y="2009535"/>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Iraq</a:t>
              </a:r>
            </a:p>
          </p:txBody>
        </p:sp>
        <p:sp>
          <p:nvSpPr>
            <p:cNvPr id="656" name="tx656"/>
            <p:cNvSpPr/>
            <p:nvPr/>
          </p:nvSpPr>
          <p:spPr>
            <a:xfrm>
              <a:off x="3050129" y="2030380"/>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Jordan</a:t>
              </a:r>
            </a:p>
          </p:txBody>
        </p:sp>
        <p:sp>
          <p:nvSpPr>
            <p:cNvPr id="657" name="tx657"/>
            <p:cNvSpPr/>
            <p:nvPr/>
          </p:nvSpPr>
          <p:spPr>
            <a:xfrm>
              <a:off x="4735614" y="2030435"/>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Kuwait</a:t>
              </a:r>
            </a:p>
          </p:txBody>
        </p:sp>
        <p:sp>
          <p:nvSpPr>
            <p:cNvPr id="658" name="tx658"/>
            <p:cNvSpPr/>
            <p:nvPr/>
          </p:nvSpPr>
          <p:spPr>
            <a:xfrm>
              <a:off x="6368139" y="203043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59" name="tx659"/>
            <p:cNvSpPr/>
            <p:nvPr/>
          </p:nvSpPr>
          <p:spPr>
            <a:xfrm>
              <a:off x="8134443" y="2008225"/>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Libya</a:t>
              </a:r>
            </a:p>
          </p:txBody>
        </p:sp>
        <p:sp>
          <p:nvSpPr>
            <p:cNvPr id="660" name="tx660"/>
            <p:cNvSpPr/>
            <p:nvPr/>
          </p:nvSpPr>
          <p:spPr>
            <a:xfrm>
              <a:off x="1364698" y="704129"/>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Algeria</a:t>
              </a:r>
            </a:p>
          </p:txBody>
        </p:sp>
        <p:sp>
          <p:nvSpPr>
            <p:cNvPr id="661" name="tx661"/>
            <p:cNvSpPr/>
            <p:nvPr/>
          </p:nvSpPr>
          <p:spPr>
            <a:xfrm>
              <a:off x="3028382"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Bahrain</a:t>
              </a:r>
            </a:p>
          </p:txBody>
        </p:sp>
        <p:sp>
          <p:nvSpPr>
            <p:cNvPr id="662" name="tx662"/>
            <p:cNvSpPr/>
            <p:nvPr/>
          </p:nvSpPr>
          <p:spPr>
            <a:xfrm>
              <a:off x="4716978" y="70412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Djibouti</a:t>
              </a:r>
            </a:p>
          </p:txBody>
        </p:sp>
        <p:sp>
          <p:nvSpPr>
            <p:cNvPr id="663" name="tx663"/>
            <p:cNvSpPr/>
            <p:nvPr/>
          </p:nvSpPr>
          <p:spPr>
            <a:xfrm>
              <a:off x="6442791" y="704129"/>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Egypt</a:t>
              </a:r>
            </a:p>
          </p:txBody>
        </p:sp>
        <p:sp>
          <p:nvSpPr>
            <p:cNvPr id="664" name="tx664"/>
            <p:cNvSpPr/>
            <p:nvPr/>
          </p:nvSpPr>
          <p:spPr>
            <a:xfrm>
              <a:off x="8171742" y="726339"/>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Iran</a:t>
              </a:r>
            </a:p>
          </p:txBody>
        </p:sp>
        <p:sp>
          <p:nvSpPr>
            <p:cNvPr id="665" name="pl66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pl66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4" name="tx67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5" name="tx67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6" name="tx67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7" name="tx67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8" name="tx67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9" name="tx67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0" name="tx68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1" name="pl68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pl68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6" name="pl68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7" name="pl68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8" name="pl68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9" name="tx68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0" name="tx69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1" name="tx69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92" name="tx69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93" name="tx69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4" name="tx69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5" name="tx69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6" name="tx69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7" name="pl69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2" name="pl70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3" name="pl70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4" name="pl70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5" name="tx70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6" name="tx70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7" name="tx70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8" name="tx70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9" name="tx70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10" name="tx71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11" name="tx71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12" name="tx71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3" name="pl71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pl71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8" name="pl71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9" name="pl71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0" name="pl72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21" name="tx72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22" name="tx72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23" name="tx72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4" name="tx72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5" name="tx72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6" name="tx72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7" name="tx72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8" name="tx72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9" name="pl72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3" name="pl73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4" name="pl73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38" name="tx73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39" name="tx73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40" name="tx74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41" name="tx74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42" name="tx74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43" name="tx74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44" name="tx74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45" name="tx745"/>
            <p:cNvSpPr/>
            <p:nvPr/>
          </p:nvSpPr>
          <p:spPr>
            <a:xfrm>
              <a:off x="508103" y="176594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6" name="tx746"/>
            <p:cNvSpPr/>
            <p:nvPr/>
          </p:nvSpPr>
          <p:spPr>
            <a:xfrm>
              <a:off x="508103" y="151128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7" name="tx747"/>
            <p:cNvSpPr/>
            <p:nvPr/>
          </p:nvSpPr>
          <p:spPr>
            <a:xfrm>
              <a:off x="607475" y="12566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8" name="tx748"/>
            <p:cNvSpPr/>
            <p:nvPr/>
          </p:nvSpPr>
          <p:spPr>
            <a:xfrm>
              <a:off x="545320" y="10019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9" name="pl749"/>
            <p:cNvSpPr/>
            <p:nvPr/>
          </p:nvSpPr>
          <p:spPr>
            <a:xfrm>
              <a:off x="697467" y="180763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0" name="pl750"/>
            <p:cNvSpPr/>
            <p:nvPr/>
          </p:nvSpPr>
          <p:spPr>
            <a:xfrm>
              <a:off x="697467" y="15529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1" name="pl751"/>
            <p:cNvSpPr/>
            <p:nvPr/>
          </p:nvSpPr>
          <p:spPr>
            <a:xfrm>
              <a:off x="697467" y="12983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2" name="pl752"/>
            <p:cNvSpPr/>
            <p:nvPr/>
          </p:nvSpPr>
          <p:spPr>
            <a:xfrm>
              <a:off x="697467" y="10436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3" name="tx753"/>
            <p:cNvSpPr/>
            <p:nvPr/>
          </p:nvSpPr>
          <p:spPr>
            <a:xfrm>
              <a:off x="508103" y="307003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4" name="tx754"/>
            <p:cNvSpPr/>
            <p:nvPr/>
          </p:nvSpPr>
          <p:spPr>
            <a:xfrm>
              <a:off x="508103" y="281538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5" name="tx755"/>
            <p:cNvSpPr/>
            <p:nvPr/>
          </p:nvSpPr>
          <p:spPr>
            <a:xfrm>
              <a:off x="607475" y="25607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56" name="tx756"/>
            <p:cNvSpPr/>
            <p:nvPr/>
          </p:nvSpPr>
          <p:spPr>
            <a:xfrm>
              <a:off x="545320" y="230606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7" name="pl757"/>
            <p:cNvSpPr/>
            <p:nvPr/>
          </p:nvSpPr>
          <p:spPr>
            <a:xfrm>
              <a:off x="697467" y="31117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8" name="pl758"/>
            <p:cNvSpPr/>
            <p:nvPr/>
          </p:nvSpPr>
          <p:spPr>
            <a:xfrm>
              <a:off x="697467" y="28570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9" name="pl759"/>
            <p:cNvSpPr/>
            <p:nvPr/>
          </p:nvSpPr>
          <p:spPr>
            <a:xfrm>
              <a:off x="697467" y="26024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0" name="pl760"/>
            <p:cNvSpPr/>
            <p:nvPr/>
          </p:nvSpPr>
          <p:spPr>
            <a:xfrm>
              <a:off x="697467" y="23477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1" name="tx761"/>
            <p:cNvSpPr/>
            <p:nvPr/>
          </p:nvSpPr>
          <p:spPr>
            <a:xfrm>
              <a:off x="508103" y="437413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62" name="tx762"/>
            <p:cNvSpPr/>
            <p:nvPr/>
          </p:nvSpPr>
          <p:spPr>
            <a:xfrm>
              <a:off x="508103" y="411947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63" name="tx763"/>
            <p:cNvSpPr/>
            <p:nvPr/>
          </p:nvSpPr>
          <p:spPr>
            <a:xfrm>
              <a:off x="607475" y="386482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64" name="tx764"/>
            <p:cNvSpPr/>
            <p:nvPr/>
          </p:nvSpPr>
          <p:spPr>
            <a:xfrm>
              <a:off x="545320" y="36101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65" name="pl765"/>
            <p:cNvSpPr/>
            <p:nvPr/>
          </p:nvSpPr>
          <p:spPr>
            <a:xfrm>
              <a:off x="697467" y="44158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6" name="pl766"/>
            <p:cNvSpPr/>
            <p:nvPr/>
          </p:nvSpPr>
          <p:spPr>
            <a:xfrm>
              <a:off x="697467" y="416116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7" name="pl767"/>
            <p:cNvSpPr/>
            <p:nvPr/>
          </p:nvSpPr>
          <p:spPr>
            <a:xfrm>
              <a:off x="697467" y="39065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8" name="pl768"/>
            <p:cNvSpPr/>
            <p:nvPr/>
          </p:nvSpPr>
          <p:spPr>
            <a:xfrm>
              <a:off x="697467" y="36518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69" name="tx769"/>
            <p:cNvSpPr/>
            <p:nvPr/>
          </p:nvSpPr>
          <p:spPr>
            <a:xfrm>
              <a:off x="508103" y="5678229"/>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70" name="tx770"/>
            <p:cNvSpPr/>
            <p:nvPr/>
          </p:nvSpPr>
          <p:spPr>
            <a:xfrm>
              <a:off x="508103" y="542357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71" name="tx771"/>
            <p:cNvSpPr/>
            <p:nvPr/>
          </p:nvSpPr>
          <p:spPr>
            <a:xfrm>
              <a:off x="607475" y="516891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72" name="tx772"/>
            <p:cNvSpPr/>
            <p:nvPr/>
          </p:nvSpPr>
          <p:spPr>
            <a:xfrm>
              <a:off x="545320" y="49142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73" name="pl773"/>
            <p:cNvSpPr/>
            <p:nvPr/>
          </p:nvSpPr>
          <p:spPr>
            <a:xfrm>
              <a:off x="697467" y="57199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4" name="pl774"/>
            <p:cNvSpPr/>
            <p:nvPr/>
          </p:nvSpPr>
          <p:spPr>
            <a:xfrm>
              <a:off x="697467" y="54652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5" name="pl775"/>
            <p:cNvSpPr/>
            <p:nvPr/>
          </p:nvSpPr>
          <p:spPr>
            <a:xfrm>
              <a:off x="697467" y="52106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6" name="pl776"/>
            <p:cNvSpPr/>
            <p:nvPr/>
          </p:nvSpPr>
          <p:spPr>
            <a:xfrm>
              <a:off x="697467" y="49559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77" name="tx777"/>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78" name="tx778"/>
            <p:cNvSpPr/>
            <p:nvPr/>
          </p:nvSpPr>
          <p:spPr>
            <a:xfrm>
              <a:off x="732261" y="398022"/>
              <a:ext cx="56842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MENA, 2018-2025</a:t>
              </a:r>
            </a:p>
          </p:txBody>
        </p:sp>
        <p:sp>
          <p:nvSpPr>
            <p:cNvPr id="779" name="tx77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81" name="tx781"/>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difference in DTP3 coverage compared to 2019, by country.
Coverage was higher in 2025 compared to 2019 in 6 countries (Algeria, Egypt, Jordan, Kuwait, Libya, and Saudi Arabia).
The largest increase in coverage was 17% points in Libya from 73% in 2019 to 90% in 2025.
Coverage was lower than in 2019 in 11 countries (Bahrain, Djibouti, Iran, Lebanon, Morocco, Qatar, Sudan, Syria, Tunisia, United Arab Emirates, and Yemen).
The largest decline in coverage was 31% points in Lebanon from 83% in 2019 to 52% in 2025.</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91024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5568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0113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4657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98429" y="5677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98429" y="5421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98429" y="5165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98429" y="4909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98429" y="4653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98429" y="4397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98429" y="4141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98429" y="3885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98429" y="3629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98429" y="3373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98429" y="3117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98429" y="2861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98429" y="2605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98429" y="2349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898429" y="2093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98429" y="1837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898429" y="1581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898429" y="1325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898429" y="1069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898429" y="813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18751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63296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7840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52385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96929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11480" y="81381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275484" y="1069817"/>
              <a:ext cx="635995" cy="0"/>
            </a:xfrm>
            <a:custGeom>
              <a:avLst/>
              <a:gdLst/>
              <a:ahLst/>
              <a:cxnLst/>
              <a:rect l="0" t="0" r="0" b="0"/>
              <a:pathLst>
                <a:path w="635995">
                  <a:moveTo>
                    <a:pt x="0" y="0"/>
                  </a:moveTo>
                  <a:lnTo>
                    <a:pt x="404724" y="0"/>
                  </a:lnTo>
                  <a:lnTo>
                    <a:pt x="578178" y="0"/>
                  </a:lnTo>
                  <a:lnTo>
                    <a:pt x="578178" y="0"/>
                  </a:lnTo>
                  <a:lnTo>
                    <a:pt x="635995" y="0"/>
                  </a:lnTo>
                  <a:lnTo>
                    <a:pt x="635995" y="0"/>
                  </a:lnTo>
                  <a:lnTo>
                    <a:pt x="635995"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795844" y="1325817"/>
              <a:ext cx="115635" cy="0"/>
            </a:xfrm>
            <a:custGeom>
              <a:avLst/>
              <a:gdLst/>
              <a:ahLst/>
              <a:cxnLst/>
              <a:rect l="0" t="0" r="0" b="0"/>
              <a:pathLst>
                <a:path w="115635">
                  <a:moveTo>
                    <a:pt x="0" y="0"/>
                  </a:moveTo>
                  <a:lnTo>
                    <a:pt x="0" y="0"/>
                  </a:lnTo>
                  <a:lnTo>
                    <a:pt x="57817" y="0"/>
                  </a:lnTo>
                  <a:lnTo>
                    <a:pt x="57817" y="0"/>
                  </a:lnTo>
                  <a:lnTo>
                    <a:pt x="57817" y="0"/>
                  </a:lnTo>
                  <a:lnTo>
                    <a:pt x="115635" y="0"/>
                  </a:lnTo>
                  <a:lnTo>
                    <a:pt x="115635"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622391" y="1581817"/>
              <a:ext cx="231271" cy="0"/>
            </a:xfrm>
            <a:custGeom>
              <a:avLst/>
              <a:gdLst/>
              <a:ahLst/>
              <a:cxnLst/>
              <a:rect l="0" t="0" r="0" b="0"/>
              <a:pathLst>
                <a:path w="231271">
                  <a:moveTo>
                    <a:pt x="0" y="0"/>
                  </a:moveTo>
                  <a:lnTo>
                    <a:pt x="57817" y="0"/>
                  </a:lnTo>
                  <a:lnTo>
                    <a:pt x="115635" y="0"/>
                  </a:lnTo>
                  <a:lnTo>
                    <a:pt x="115635" y="0"/>
                  </a:lnTo>
                  <a:lnTo>
                    <a:pt x="173453" y="0"/>
                  </a:lnTo>
                  <a:lnTo>
                    <a:pt x="173453" y="0"/>
                  </a:lnTo>
                  <a:lnTo>
                    <a:pt x="231271"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853662" y="1837817"/>
              <a:ext cx="57817" cy="0"/>
            </a:xfrm>
            <a:custGeom>
              <a:avLst/>
              <a:gdLst/>
              <a:ahLst/>
              <a:cxnLst/>
              <a:rect l="0" t="0" r="0" b="0"/>
              <a:pathLst>
                <a:path w="57817">
                  <a:moveTo>
                    <a:pt x="0" y="0"/>
                  </a:moveTo>
                  <a:lnTo>
                    <a:pt x="0" y="0"/>
                  </a:lnTo>
                  <a:lnTo>
                    <a:pt x="0" y="0"/>
                  </a:ln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680209" y="2093817"/>
              <a:ext cx="173453" cy="0"/>
            </a:xfrm>
            <a:custGeom>
              <a:avLst/>
              <a:gdLst/>
              <a:ahLst/>
              <a:cxnLst/>
              <a:rect l="0" t="0" r="0" b="0"/>
              <a:pathLst>
                <a:path w="173453">
                  <a:moveTo>
                    <a:pt x="0" y="0"/>
                  </a:moveTo>
                  <a:lnTo>
                    <a:pt x="57817" y="0"/>
                  </a:lnTo>
                  <a:lnTo>
                    <a:pt x="115635" y="0"/>
                  </a:lnTo>
                  <a:lnTo>
                    <a:pt x="115635" y="0"/>
                  </a:lnTo>
                  <a:lnTo>
                    <a:pt x="115635" y="0"/>
                  </a:lnTo>
                  <a:lnTo>
                    <a:pt x="173453" y="0"/>
                  </a:lnTo>
                  <a:lnTo>
                    <a:pt x="173453"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391120" y="2349817"/>
              <a:ext cx="520360" cy="0"/>
            </a:xfrm>
            <a:custGeom>
              <a:avLst/>
              <a:gdLst/>
              <a:ahLst/>
              <a:cxnLst/>
              <a:rect l="0" t="0" r="0" b="0"/>
              <a:pathLst>
                <a:path w="520360">
                  <a:moveTo>
                    <a:pt x="0" y="0"/>
                  </a:moveTo>
                  <a:lnTo>
                    <a:pt x="346906" y="0"/>
                  </a:lnTo>
                  <a:lnTo>
                    <a:pt x="346906" y="0"/>
                  </a:lnTo>
                  <a:lnTo>
                    <a:pt x="346906" y="0"/>
                  </a:lnTo>
                  <a:lnTo>
                    <a:pt x="462542" y="0"/>
                  </a:lnTo>
                  <a:lnTo>
                    <a:pt x="462542" y="0"/>
                  </a:lnTo>
                  <a:lnTo>
                    <a:pt x="520360"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795844" y="2605816"/>
              <a:ext cx="57817" cy="0"/>
            </a:xfrm>
            <a:custGeom>
              <a:avLst/>
              <a:gdLst/>
              <a:ahLst/>
              <a:cxnLst/>
              <a:rect l="0" t="0" r="0" b="0"/>
              <a:pathLst>
                <a:path w="57817">
                  <a:moveTo>
                    <a:pt x="0" y="0"/>
                  </a:moveTo>
                  <a:lnTo>
                    <a:pt x="0" y="0"/>
                  </a:lnTo>
                  <a:lnTo>
                    <a:pt x="0" y="0"/>
                  </a:lnTo>
                  <a:lnTo>
                    <a:pt x="0" y="0"/>
                  </a:lnTo>
                  <a:lnTo>
                    <a:pt x="0" y="0"/>
                  </a:lnTo>
                  <a:lnTo>
                    <a:pt x="0" y="0"/>
                  </a:lnTo>
                  <a:lnTo>
                    <a:pt x="57817"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738027" y="2861816"/>
              <a:ext cx="173453" cy="0"/>
            </a:xfrm>
            <a:custGeom>
              <a:avLst/>
              <a:gdLst/>
              <a:ahLst/>
              <a:cxnLst/>
              <a:rect l="0" t="0" r="0" b="0"/>
              <a:pathLst>
                <a:path w="173453">
                  <a:moveTo>
                    <a:pt x="0" y="0"/>
                  </a:moveTo>
                  <a:lnTo>
                    <a:pt x="0" y="0"/>
                  </a:lnTo>
                  <a:lnTo>
                    <a:pt x="57817" y="0"/>
                  </a:lnTo>
                  <a:lnTo>
                    <a:pt x="115635" y="0"/>
                  </a:lnTo>
                  <a:lnTo>
                    <a:pt x="173453" y="0"/>
                  </a:lnTo>
                  <a:lnTo>
                    <a:pt x="173453" y="0"/>
                  </a:lnTo>
                  <a:lnTo>
                    <a:pt x="173453"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33302" y="3117816"/>
              <a:ext cx="520360" cy="0"/>
            </a:xfrm>
            <a:custGeom>
              <a:avLst/>
              <a:gdLst/>
              <a:ahLst/>
              <a:cxnLst/>
              <a:rect l="0" t="0" r="0" b="0"/>
              <a:pathLst>
                <a:path w="520360">
                  <a:moveTo>
                    <a:pt x="0" y="0"/>
                  </a:moveTo>
                  <a:lnTo>
                    <a:pt x="346906" y="0"/>
                  </a:lnTo>
                  <a:lnTo>
                    <a:pt x="404724" y="0"/>
                  </a:lnTo>
                  <a:lnTo>
                    <a:pt x="404724" y="0"/>
                  </a:lnTo>
                  <a:lnTo>
                    <a:pt x="520360" y="0"/>
                  </a:lnTo>
                  <a:lnTo>
                    <a:pt x="520360" y="0"/>
                  </a:lnTo>
                  <a:lnTo>
                    <a:pt x="520360"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639488" y="3373816"/>
              <a:ext cx="1098538" cy="0"/>
            </a:xfrm>
            <a:custGeom>
              <a:avLst/>
              <a:gdLst/>
              <a:ahLst/>
              <a:cxnLst/>
              <a:rect l="0" t="0" r="0" b="0"/>
              <a:pathLst>
                <a:path w="1098538">
                  <a:moveTo>
                    <a:pt x="0" y="0"/>
                  </a:moveTo>
                  <a:lnTo>
                    <a:pt x="462542" y="0"/>
                  </a:lnTo>
                  <a:lnTo>
                    <a:pt x="693813" y="0"/>
                  </a:lnTo>
                  <a:lnTo>
                    <a:pt x="867267" y="0"/>
                  </a:lnTo>
                  <a:lnTo>
                    <a:pt x="1040720" y="0"/>
                  </a:lnTo>
                  <a:lnTo>
                    <a:pt x="1098538" y="0"/>
                  </a:lnTo>
                  <a:lnTo>
                    <a:pt x="1098538"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506755" y="3629816"/>
              <a:ext cx="404724" cy="0"/>
            </a:xfrm>
            <a:custGeom>
              <a:avLst/>
              <a:gdLst/>
              <a:ahLst/>
              <a:cxnLst/>
              <a:rect l="0" t="0" r="0" b="0"/>
              <a:pathLst>
                <a:path w="404724">
                  <a:moveTo>
                    <a:pt x="0" y="0"/>
                  </a:moveTo>
                  <a:lnTo>
                    <a:pt x="57817" y="0"/>
                  </a:lnTo>
                  <a:lnTo>
                    <a:pt x="115635" y="0"/>
                  </a:lnTo>
                  <a:lnTo>
                    <a:pt x="173453" y="0"/>
                  </a:lnTo>
                  <a:lnTo>
                    <a:pt x="231271" y="0"/>
                  </a:lnTo>
                  <a:lnTo>
                    <a:pt x="346906" y="0"/>
                  </a:lnTo>
                  <a:lnTo>
                    <a:pt x="404724"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639488" y="3885816"/>
              <a:ext cx="982902" cy="0"/>
            </a:xfrm>
            <a:custGeom>
              <a:avLst/>
              <a:gdLst/>
              <a:ahLst/>
              <a:cxnLst/>
              <a:rect l="0" t="0" r="0" b="0"/>
              <a:pathLst>
                <a:path w="982902">
                  <a:moveTo>
                    <a:pt x="0" y="0"/>
                  </a:moveTo>
                  <a:lnTo>
                    <a:pt x="231271" y="0"/>
                  </a:lnTo>
                  <a:lnTo>
                    <a:pt x="404724" y="0"/>
                  </a:lnTo>
                  <a:lnTo>
                    <a:pt x="635995" y="0"/>
                  </a:lnTo>
                  <a:lnTo>
                    <a:pt x="867267" y="0"/>
                  </a:lnTo>
                  <a:lnTo>
                    <a:pt x="867267" y="0"/>
                  </a:lnTo>
                  <a:lnTo>
                    <a:pt x="982902"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408217" y="4141816"/>
              <a:ext cx="982902" cy="0"/>
            </a:xfrm>
            <a:custGeom>
              <a:avLst/>
              <a:gdLst/>
              <a:ahLst/>
              <a:cxnLst/>
              <a:rect l="0" t="0" r="0" b="0"/>
              <a:pathLst>
                <a:path w="982902">
                  <a:moveTo>
                    <a:pt x="0" y="0"/>
                  </a:moveTo>
                  <a:lnTo>
                    <a:pt x="0" y="0"/>
                  </a:lnTo>
                  <a:lnTo>
                    <a:pt x="0" y="0"/>
                  </a:lnTo>
                  <a:lnTo>
                    <a:pt x="0" y="0"/>
                  </a:lnTo>
                  <a:lnTo>
                    <a:pt x="0" y="0"/>
                  </a:lnTo>
                  <a:lnTo>
                    <a:pt x="751631" y="0"/>
                  </a:lnTo>
                  <a:lnTo>
                    <a:pt x="982902"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466035" y="4397815"/>
              <a:ext cx="1098538" cy="0"/>
            </a:xfrm>
            <a:custGeom>
              <a:avLst/>
              <a:gdLst/>
              <a:ahLst/>
              <a:cxnLst/>
              <a:rect l="0" t="0" r="0" b="0"/>
              <a:pathLst>
                <a:path w="1098538">
                  <a:moveTo>
                    <a:pt x="0" y="0"/>
                  </a:moveTo>
                  <a:lnTo>
                    <a:pt x="231271" y="0"/>
                  </a:lnTo>
                  <a:lnTo>
                    <a:pt x="578178" y="0"/>
                  </a:lnTo>
                  <a:lnTo>
                    <a:pt x="578178" y="0"/>
                  </a:lnTo>
                  <a:lnTo>
                    <a:pt x="925084" y="0"/>
                  </a:lnTo>
                  <a:lnTo>
                    <a:pt x="982902" y="0"/>
                  </a:lnTo>
                  <a:lnTo>
                    <a:pt x="1098538"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5598768" y="4653815"/>
              <a:ext cx="1503262" cy="0"/>
            </a:xfrm>
            <a:custGeom>
              <a:avLst/>
              <a:gdLst/>
              <a:ahLst/>
              <a:cxnLst/>
              <a:rect l="0" t="0" r="0" b="0"/>
              <a:pathLst>
                <a:path w="1503262">
                  <a:moveTo>
                    <a:pt x="0" y="0"/>
                  </a:moveTo>
                  <a:lnTo>
                    <a:pt x="0" y="0"/>
                  </a:lnTo>
                  <a:lnTo>
                    <a:pt x="635995" y="0"/>
                  </a:lnTo>
                  <a:lnTo>
                    <a:pt x="751631" y="0"/>
                  </a:lnTo>
                  <a:lnTo>
                    <a:pt x="1040720" y="0"/>
                  </a:lnTo>
                  <a:lnTo>
                    <a:pt x="1387627" y="0"/>
                  </a:lnTo>
                  <a:lnTo>
                    <a:pt x="1503262"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4442412" y="4909815"/>
              <a:ext cx="3122161" cy="0"/>
            </a:xfrm>
            <a:custGeom>
              <a:avLst/>
              <a:gdLst/>
              <a:ahLst/>
              <a:cxnLst/>
              <a:rect l="0" t="0" r="0" b="0"/>
              <a:pathLst>
                <a:path w="3122161">
                  <a:moveTo>
                    <a:pt x="0" y="0"/>
                  </a:moveTo>
                  <a:lnTo>
                    <a:pt x="693813" y="0"/>
                  </a:lnTo>
                  <a:lnTo>
                    <a:pt x="1850169" y="0"/>
                  </a:lnTo>
                  <a:lnTo>
                    <a:pt x="2601801" y="0"/>
                  </a:lnTo>
                  <a:lnTo>
                    <a:pt x="2601801" y="0"/>
                  </a:lnTo>
                  <a:lnTo>
                    <a:pt x="2948707" y="0"/>
                  </a:lnTo>
                  <a:lnTo>
                    <a:pt x="3122161"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5598768" y="5165815"/>
              <a:ext cx="809449" cy="0"/>
            </a:xfrm>
            <a:custGeom>
              <a:avLst/>
              <a:gdLst/>
              <a:ahLst/>
              <a:cxnLst/>
              <a:rect l="0" t="0" r="0" b="0"/>
              <a:pathLst>
                <a:path w="809449">
                  <a:moveTo>
                    <a:pt x="0" y="0"/>
                  </a:moveTo>
                  <a:lnTo>
                    <a:pt x="57817" y="0"/>
                  </a:lnTo>
                  <a:lnTo>
                    <a:pt x="115635" y="0"/>
                  </a:lnTo>
                  <a:lnTo>
                    <a:pt x="173453" y="0"/>
                  </a:lnTo>
                  <a:lnTo>
                    <a:pt x="404724" y="0"/>
                  </a:lnTo>
                  <a:lnTo>
                    <a:pt x="462542" y="0"/>
                  </a:lnTo>
                  <a:lnTo>
                    <a:pt x="809449"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5020590" y="5421815"/>
              <a:ext cx="1965805" cy="0"/>
            </a:xfrm>
            <a:custGeom>
              <a:avLst/>
              <a:gdLst/>
              <a:ahLst/>
              <a:cxnLst/>
              <a:rect l="0" t="0" r="0" b="0"/>
              <a:pathLst>
                <a:path w="1965805">
                  <a:moveTo>
                    <a:pt x="0" y="0"/>
                  </a:moveTo>
                  <a:lnTo>
                    <a:pt x="173453" y="0"/>
                  </a:lnTo>
                  <a:lnTo>
                    <a:pt x="231271" y="0"/>
                  </a:lnTo>
                  <a:lnTo>
                    <a:pt x="1040720" y="0"/>
                  </a:lnTo>
                  <a:lnTo>
                    <a:pt x="1040720" y="0"/>
                  </a:lnTo>
                  <a:lnTo>
                    <a:pt x="1271991" y="0"/>
                  </a:lnTo>
                  <a:lnTo>
                    <a:pt x="1965805"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4442412" y="5677815"/>
              <a:ext cx="1214173" cy="0"/>
            </a:xfrm>
            <a:custGeom>
              <a:avLst/>
              <a:gdLst/>
              <a:ahLst/>
              <a:cxnLst/>
              <a:rect l="0" t="0" r="0" b="0"/>
              <a:pathLst>
                <a:path w="1214173">
                  <a:moveTo>
                    <a:pt x="0" y="0"/>
                  </a:moveTo>
                  <a:lnTo>
                    <a:pt x="173453" y="0"/>
                  </a:lnTo>
                  <a:lnTo>
                    <a:pt x="404724" y="0"/>
                  </a:lnTo>
                  <a:lnTo>
                    <a:pt x="982902" y="0"/>
                  </a:lnTo>
                  <a:lnTo>
                    <a:pt x="1040720" y="0"/>
                  </a:lnTo>
                  <a:lnTo>
                    <a:pt x="1098538" y="0"/>
                  </a:lnTo>
                  <a:lnTo>
                    <a:pt x="1214173" y="0"/>
                  </a:lnTo>
                </a:path>
              </a:pathLst>
            </a:custGeom>
            <a:ln w="108405" cap="flat">
              <a:solidFill>
                <a:srgbClr val="E8E8E8">
                  <a:alpha val="100000"/>
                </a:srgbClr>
              </a:solidFill>
              <a:prstDash val="solid"/>
              <a:round/>
            </a:ln>
          </p:spPr>
          <p:txBody>
            <a:bodyPr/>
            <a:lstStyle/>
            <a:p>
              <a:endParaRPr/>
            </a:p>
          </p:txBody>
        </p:sp>
        <p:sp>
          <p:nvSpPr>
            <p:cNvPr id="53" name="pt53"/>
            <p:cNvSpPr/>
            <p:nvPr/>
          </p:nvSpPr>
          <p:spPr>
            <a:xfrm>
              <a:off x="7270984"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039713"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866260"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634988"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50225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50225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617891"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849162"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849162"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791344"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791344"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849162"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097531"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23026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59426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59426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345899"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63498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981895"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675709"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617891"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733527"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791344"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733527"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791344"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49162"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49162"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849162"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849162"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039713"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461535"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692806"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560073"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444438"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386620"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039713"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32880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634988"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097531"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502255"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675709"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502255"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560073"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617891"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906980"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675709"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981895"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288082"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247361"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01609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18954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403717"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403717"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403717"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403717"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403717"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155349"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38662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790698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90698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90698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791344"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733527"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733527"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2880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675709"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733527"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675709"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849162"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849162"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84916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675709"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84916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270984"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560073"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386620"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039713"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039713"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5131726"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4437912"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288082"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056810"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5767721"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709904"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594268"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5998993"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40371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5652086"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38662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733527"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733527"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33527"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84916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84916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5652086"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5478632"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5420815"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5536450"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4842637"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4611365"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4437912"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216782" y="382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4" name="pt194"/>
            <p:cNvSpPr/>
            <p:nvPr/>
          </p:nvSpPr>
          <p:spPr>
            <a:xfrm>
              <a:off x="7448053" y="382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5" name="pt195"/>
            <p:cNvSpPr/>
            <p:nvPr/>
          </p:nvSpPr>
          <p:spPr>
            <a:xfrm>
              <a:off x="7563689" y="382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6" name="pt196"/>
            <p:cNvSpPr/>
            <p:nvPr/>
          </p:nvSpPr>
          <p:spPr>
            <a:xfrm>
              <a:off x="7852778" y="1267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7" name="pt197"/>
            <p:cNvSpPr/>
            <p:nvPr/>
          </p:nvSpPr>
          <p:spPr>
            <a:xfrm>
              <a:off x="7737142" y="1267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8" name="pt198"/>
            <p:cNvSpPr/>
            <p:nvPr/>
          </p:nvSpPr>
          <p:spPr>
            <a:xfrm>
              <a:off x="7794960" y="1267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9" name="pt199"/>
            <p:cNvSpPr/>
            <p:nvPr/>
          </p:nvSpPr>
          <p:spPr>
            <a:xfrm>
              <a:off x="7043328" y="4595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0" name="pt200"/>
            <p:cNvSpPr/>
            <p:nvPr/>
          </p:nvSpPr>
          <p:spPr>
            <a:xfrm>
              <a:off x="6580786" y="4595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1" name="pt201"/>
            <p:cNvSpPr/>
            <p:nvPr/>
          </p:nvSpPr>
          <p:spPr>
            <a:xfrm>
              <a:off x="6927693" y="4595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2" name="pt202"/>
            <p:cNvSpPr/>
            <p:nvPr/>
          </p:nvSpPr>
          <p:spPr>
            <a:xfrm>
              <a:off x="7621506" y="152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7737142" y="152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7794960" y="152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852778" y="177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794960" y="177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794960" y="177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6985511" y="4339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7332417" y="4339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6985511" y="4339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7274600" y="331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7679324" y="331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621506" y="331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448053" y="357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794960" y="357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7621506" y="357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6927693" y="5363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4961888" y="5363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5135341" y="5363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6349515" y="408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7101146" y="408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7332417" y="408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852778" y="280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679324" y="280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679324" y="280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852778" y="755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852778" y="755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852778" y="755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7794960" y="305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7679324" y="305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7679324" y="305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79324" y="203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737142" y="203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794960" y="203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852778" y="1011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852778" y="1011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852778" y="1011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505871" y="485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4383710" y="485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233879" y="485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6002608" y="510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6349515" y="510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5597883" y="510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7794960" y="254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7737142" y="254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737142" y="254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852778" y="229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794960" y="229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794960" y="229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5597883" y="561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4557163" y="561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4383710" y="561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tx253"/>
            <p:cNvSpPr/>
            <p:nvPr/>
          </p:nvSpPr>
          <p:spPr>
            <a:xfrm>
              <a:off x="1338799" y="5609772"/>
              <a:ext cx="49699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Yemen*</a:t>
              </a:r>
            </a:p>
          </p:txBody>
        </p:sp>
        <p:sp>
          <p:nvSpPr>
            <p:cNvPr id="254" name="tx254"/>
            <p:cNvSpPr/>
            <p:nvPr/>
          </p:nvSpPr>
          <p:spPr>
            <a:xfrm>
              <a:off x="1291937" y="5355478"/>
              <a:ext cx="54386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Lebanon</a:t>
              </a:r>
            </a:p>
          </p:txBody>
        </p:sp>
        <p:sp>
          <p:nvSpPr>
            <p:cNvPr id="255" name="tx255"/>
            <p:cNvSpPr/>
            <p:nvPr/>
          </p:nvSpPr>
          <p:spPr>
            <a:xfrm>
              <a:off x="1463152" y="5070010"/>
              <a:ext cx="37264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Syria*</a:t>
              </a:r>
            </a:p>
          </p:txBody>
        </p:sp>
        <p:sp>
          <p:nvSpPr>
            <p:cNvPr id="256" name="tx256"/>
            <p:cNvSpPr/>
            <p:nvPr/>
          </p:nvSpPr>
          <p:spPr>
            <a:xfrm>
              <a:off x="1377476" y="4841705"/>
              <a:ext cx="4583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Sudan*</a:t>
              </a:r>
            </a:p>
          </p:txBody>
        </p:sp>
        <p:sp>
          <p:nvSpPr>
            <p:cNvPr id="257" name="tx257"/>
            <p:cNvSpPr/>
            <p:nvPr/>
          </p:nvSpPr>
          <p:spPr>
            <a:xfrm>
              <a:off x="1369905" y="4559716"/>
              <a:ext cx="46589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Djibouti</a:t>
              </a:r>
            </a:p>
          </p:txBody>
        </p:sp>
        <p:sp>
          <p:nvSpPr>
            <p:cNvPr id="258" name="tx258"/>
            <p:cNvSpPr/>
            <p:nvPr/>
          </p:nvSpPr>
          <p:spPr>
            <a:xfrm>
              <a:off x="1595075" y="4305353"/>
              <a:ext cx="24072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Iraq</a:t>
              </a:r>
            </a:p>
          </p:txBody>
        </p:sp>
        <p:sp>
          <p:nvSpPr>
            <p:cNvPr id="259" name="tx259"/>
            <p:cNvSpPr/>
            <p:nvPr/>
          </p:nvSpPr>
          <p:spPr>
            <a:xfrm>
              <a:off x="1501828" y="4047716"/>
              <a:ext cx="3339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Libya</a:t>
              </a:r>
            </a:p>
          </p:txBody>
        </p:sp>
        <p:sp>
          <p:nvSpPr>
            <p:cNvPr id="260" name="tx260"/>
            <p:cNvSpPr/>
            <p:nvPr/>
          </p:nvSpPr>
          <p:spPr>
            <a:xfrm>
              <a:off x="1400941" y="3791716"/>
              <a:ext cx="43485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Algeria</a:t>
              </a:r>
            </a:p>
          </p:txBody>
        </p:sp>
        <p:sp>
          <p:nvSpPr>
            <p:cNvPr id="261" name="tx261"/>
            <p:cNvSpPr/>
            <p:nvPr/>
          </p:nvSpPr>
          <p:spPr>
            <a:xfrm>
              <a:off x="1416494" y="3563479"/>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Kuwait</a:t>
              </a:r>
            </a:p>
          </p:txBody>
        </p:sp>
        <p:sp>
          <p:nvSpPr>
            <p:cNvPr id="262" name="tx262"/>
            <p:cNvSpPr/>
            <p:nvPr/>
          </p:nvSpPr>
          <p:spPr>
            <a:xfrm>
              <a:off x="1408649" y="3307411"/>
              <a:ext cx="427149"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Jordan</a:t>
              </a:r>
            </a:p>
          </p:txBody>
        </p:sp>
        <p:sp>
          <p:nvSpPr>
            <p:cNvPr id="263" name="tx263"/>
            <p:cNvSpPr/>
            <p:nvPr/>
          </p:nvSpPr>
          <p:spPr>
            <a:xfrm>
              <a:off x="1486412" y="3043566"/>
              <a:ext cx="349386" cy="10954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Qatar</a:t>
              </a:r>
            </a:p>
          </p:txBody>
        </p:sp>
        <p:sp>
          <p:nvSpPr>
            <p:cNvPr id="264" name="tx264"/>
            <p:cNvSpPr/>
            <p:nvPr/>
          </p:nvSpPr>
          <p:spPr>
            <a:xfrm>
              <a:off x="1300123" y="279547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Morocco</a:t>
              </a:r>
            </a:p>
          </p:txBody>
        </p:sp>
        <p:sp>
          <p:nvSpPr>
            <p:cNvPr id="265" name="tx265"/>
            <p:cNvSpPr/>
            <p:nvPr/>
          </p:nvSpPr>
          <p:spPr>
            <a:xfrm>
              <a:off x="1385457" y="2539479"/>
              <a:ext cx="45034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Tunisia</a:t>
              </a:r>
            </a:p>
          </p:txBody>
        </p:sp>
        <p:sp>
          <p:nvSpPr>
            <p:cNvPr id="266" name="tx266"/>
            <p:cNvSpPr/>
            <p:nvPr/>
          </p:nvSpPr>
          <p:spPr>
            <a:xfrm>
              <a:off x="508103" y="2283411"/>
              <a:ext cx="403820"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United</a:t>
              </a:r>
            </a:p>
          </p:txBody>
        </p:sp>
        <p:sp>
          <p:nvSpPr>
            <p:cNvPr id="267" name="tx267"/>
            <p:cNvSpPr/>
            <p:nvPr/>
          </p:nvSpPr>
          <p:spPr>
            <a:xfrm>
              <a:off x="950736" y="2283479"/>
              <a:ext cx="2950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Arab</a:t>
              </a:r>
            </a:p>
          </p:txBody>
        </p:sp>
        <p:sp>
          <p:nvSpPr>
            <p:cNvPr id="268" name="tx268"/>
            <p:cNvSpPr/>
            <p:nvPr/>
          </p:nvSpPr>
          <p:spPr>
            <a:xfrm>
              <a:off x="1284638" y="2283479"/>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Emirates</a:t>
              </a:r>
            </a:p>
          </p:txBody>
        </p:sp>
        <p:sp>
          <p:nvSpPr>
            <p:cNvPr id="269" name="tx269"/>
            <p:cNvSpPr/>
            <p:nvPr/>
          </p:nvSpPr>
          <p:spPr>
            <a:xfrm>
              <a:off x="1035866" y="2025706"/>
              <a:ext cx="35729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Saudi</a:t>
              </a:r>
            </a:p>
          </p:txBody>
        </p:sp>
        <p:sp>
          <p:nvSpPr>
            <p:cNvPr id="270" name="tx270"/>
            <p:cNvSpPr/>
            <p:nvPr/>
          </p:nvSpPr>
          <p:spPr>
            <a:xfrm>
              <a:off x="1431978" y="2027480"/>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Arabia</a:t>
              </a:r>
            </a:p>
          </p:txBody>
        </p:sp>
        <p:sp>
          <p:nvSpPr>
            <p:cNvPr id="271" name="tx271"/>
            <p:cNvSpPr/>
            <p:nvPr/>
          </p:nvSpPr>
          <p:spPr>
            <a:xfrm>
              <a:off x="1595075" y="1771480"/>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Iran</a:t>
              </a:r>
            </a:p>
          </p:txBody>
        </p:sp>
        <p:sp>
          <p:nvSpPr>
            <p:cNvPr id="272" name="tx272"/>
            <p:cNvSpPr/>
            <p:nvPr/>
          </p:nvSpPr>
          <p:spPr>
            <a:xfrm>
              <a:off x="1478568" y="1487717"/>
              <a:ext cx="35723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Egypt</a:t>
              </a:r>
            </a:p>
          </p:txBody>
        </p:sp>
        <p:sp>
          <p:nvSpPr>
            <p:cNvPr id="273" name="tx273"/>
            <p:cNvSpPr/>
            <p:nvPr/>
          </p:nvSpPr>
          <p:spPr>
            <a:xfrm>
              <a:off x="1354284" y="1259480"/>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Bahrain</a:t>
              </a:r>
            </a:p>
          </p:txBody>
        </p:sp>
        <p:sp>
          <p:nvSpPr>
            <p:cNvPr id="274" name="tx274"/>
            <p:cNvSpPr/>
            <p:nvPr/>
          </p:nvSpPr>
          <p:spPr>
            <a:xfrm>
              <a:off x="740777" y="1001707"/>
              <a:ext cx="32619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State</a:t>
              </a:r>
            </a:p>
          </p:txBody>
        </p:sp>
        <p:sp>
          <p:nvSpPr>
            <p:cNvPr id="275" name="tx275"/>
            <p:cNvSpPr/>
            <p:nvPr/>
          </p:nvSpPr>
          <p:spPr>
            <a:xfrm>
              <a:off x="1105784" y="1001775"/>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of</a:t>
              </a:r>
            </a:p>
          </p:txBody>
        </p:sp>
        <p:sp>
          <p:nvSpPr>
            <p:cNvPr id="276" name="tx276"/>
            <p:cNvSpPr/>
            <p:nvPr/>
          </p:nvSpPr>
          <p:spPr>
            <a:xfrm>
              <a:off x="1261105" y="1003480"/>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Palestine</a:t>
              </a:r>
            </a:p>
          </p:txBody>
        </p:sp>
        <p:sp>
          <p:nvSpPr>
            <p:cNvPr id="277" name="tx277"/>
            <p:cNvSpPr/>
            <p:nvPr/>
          </p:nvSpPr>
          <p:spPr>
            <a:xfrm>
              <a:off x="1455375" y="745639"/>
              <a:ext cx="380423"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Oman</a:t>
              </a:r>
            </a:p>
          </p:txBody>
        </p:sp>
        <p:sp>
          <p:nvSpPr>
            <p:cNvPr id="278" name="tx278"/>
            <p:cNvSpPr/>
            <p:nvPr/>
          </p:nvSpPr>
          <p:spPr>
            <a:xfrm>
              <a:off x="2156440"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9" name="tx279"/>
            <p:cNvSpPr/>
            <p:nvPr/>
          </p:nvSpPr>
          <p:spPr>
            <a:xfrm>
              <a:off x="3570807"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0" name="tx280"/>
            <p:cNvSpPr/>
            <p:nvPr/>
          </p:nvSpPr>
          <p:spPr>
            <a:xfrm>
              <a:off x="501625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81" name="tx281"/>
            <p:cNvSpPr/>
            <p:nvPr/>
          </p:nvSpPr>
          <p:spPr>
            <a:xfrm>
              <a:off x="6461697"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82" name="tx282"/>
            <p:cNvSpPr/>
            <p:nvPr/>
          </p:nvSpPr>
          <p:spPr>
            <a:xfrm>
              <a:off x="7876065"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83" name="tx283"/>
            <p:cNvSpPr/>
            <p:nvPr/>
          </p:nvSpPr>
          <p:spPr>
            <a:xfrm>
              <a:off x="4647507"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4" name="pt28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85" name="pt28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86" name="pt28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7" name="tx28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88" name="tx28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89" name="tx28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0" name="tx290"/>
            <p:cNvSpPr/>
            <p:nvPr/>
          </p:nvSpPr>
          <p:spPr>
            <a:xfrm>
              <a:off x="1898429" y="399578"/>
              <a:ext cx="3503577"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MENA, 2019-2025</a:t>
              </a:r>
            </a:p>
          </p:txBody>
        </p:sp>
        <p:sp>
          <p:nvSpPr>
            <p:cNvPr id="291" name="tx29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293" name="tx29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4" name="tx29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DTP3 coverage across years 2019 to 2025 (grey bars), and coverage in specific years (dots), by country. The chart can be used for assessing recovery to pre-pandemic levels and progress beyond 2019.
In 2024, 10 (out of 20) countries had lower coverage than in 2019.
In 2025, 5 countries had lower DTP3 coverage than in 2024.
In 2025, 11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52095" y="5372320"/>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52095" y="5036041"/>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52095" y="469976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52095" y="4363484"/>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52095" y="4027206"/>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652095" y="3690927"/>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52095" y="3354649"/>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2095" y="3018370"/>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52095" y="268209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52095" y="234581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52095" y="2009535"/>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3699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200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3030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5860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690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520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72810" y="2009535"/>
              <a:ext cx="438658" cy="0"/>
            </a:xfrm>
            <a:custGeom>
              <a:avLst/>
              <a:gdLst/>
              <a:ahLst/>
              <a:cxnLst/>
              <a:rect l="0" t="0" r="0" b="0"/>
              <a:pathLst>
                <a:path w="438658">
                  <a:moveTo>
                    <a:pt x="0" y="0"/>
                  </a:moveTo>
                  <a:lnTo>
                    <a:pt x="438658"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741665" y="2345813"/>
              <a:ext cx="311305" cy="0"/>
            </a:xfrm>
            <a:custGeom>
              <a:avLst/>
              <a:gdLst/>
              <a:ahLst/>
              <a:cxnLst/>
              <a:rect l="0" t="0" r="0" b="0"/>
              <a:pathLst>
                <a:path w="311305">
                  <a:moveTo>
                    <a:pt x="0" y="0"/>
                  </a:moveTo>
                  <a:lnTo>
                    <a:pt x="311305"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288857" y="2682092"/>
              <a:ext cx="297155" cy="0"/>
            </a:xfrm>
            <a:custGeom>
              <a:avLst/>
              <a:gdLst/>
              <a:ahLst/>
              <a:cxnLst/>
              <a:rect l="0" t="0" r="0" b="0"/>
              <a:pathLst>
                <a:path w="297155">
                  <a:moveTo>
                    <a:pt x="0" y="0"/>
                  </a:moveTo>
                  <a:lnTo>
                    <a:pt x="297155"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586012" y="3018370"/>
              <a:ext cx="99051" cy="0"/>
            </a:xfrm>
            <a:custGeom>
              <a:avLst/>
              <a:gdLst/>
              <a:ahLst/>
              <a:cxnLst/>
              <a:rect l="0" t="0" r="0" b="0"/>
              <a:pathLst>
                <a:path w="99051">
                  <a:moveTo>
                    <a:pt x="0" y="0"/>
                  </a:moveTo>
                  <a:lnTo>
                    <a:pt x="99051"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3095422" y="3354649"/>
              <a:ext cx="42450" cy="0"/>
            </a:xfrm>
            <a:custGeom>
              <a:avLst/>
              <a:gdLst/>
              <a:ahLst/>
              <a:cxnLst/>
              <a:rect l="0" t="0" r="0" b="0"/>
              <a:pathLst>
                <a:path w="42450">
                  <a:moveTo>
                    <a:pt x="0" y="0"/>
                  </a:moveTo>
                  <a:lnTo>
                    <a:pt x="42450"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911468" y="3690927"/>
              <a:ext cx="28300" cy="0"/>
            </a:xfrm>
            <a:custGeom>
              <a:avLst/>
              <a:gdLst/>
              <a:ahLst/>
              <a:cxnLst/>
              <a:rect l="0" t="0" r="0" b="0"/>
              <a:pathLst>
                <a:path w="28300">
                  <a:moveTo>
                    <a:pt x="0" y="0"/>
                  </a:moveTo>
                  <a:lnTo>
                    <a:pt x="28300"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3095422" y="4027206"/>
              <a:ext cx="28300" cy="0"/>
            </a:xfrm>
            <a:custGeom>
              <a:avLst/>
              <a:gdLst/>
              <a:ahLst/>
              <a:cxnLst/>
              <a:rect l="0" t="0" r="0" b="0"/>
              <a:pathLst>
                <a:path w="28300">
                  <a:moveTo>
                    <a:pt x="0" y="0"/>
                  </a:moveTo>
                  <a:lnTo>
                    <a:pt x="28300"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3123722" y="4363484"/>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3123722" y="4699763"/>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3109572" y="5036041"/>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3123722" y="5372320"/>
              <a:ext cx="14150" cy="0"/>
            </a:xfrm>
            <a:custGeom>
              <a:avLst/>
              <a:gdLst/>
              <a:ahLst/>
              <a:cxnLst/>
              <a:rect l="0" t="0" r="0" b="0"/>
              <a:pathLst>
                <a:path w="14150">
                  <a:moveTo>
                    <a:pt x="0" y="0"/>
                  </a:moveTo>
                  <a:lnTo>
                    <a:pt x="14150" y="0"/>
                  </a:lnTo>
                </a:path>
              </a:pathLst>
            </a:custGeom>
            <a:ln w="81303" cap="flat">
              <a:solidFill>
                <a:srgbClr val="E8E8E8">
                  <a:alpha val="100000"/>
                </a:srgbClr>
              </a:solidFill>
              <a:prstDash val="solid"/>
              <a:round/>
            </a:ln>
          </p:spPr>
          <p:txBody>
            <a:bodyPr/>
            <a:lstStyle/>
            <a:p>
              <a:endParaRPr/>
            </a:p>
          </p:txBody>
        </p:sp>
        <p:sp>
          <p:nvSpPr>
            <p:cNvPr id="32" name="pt32"/>
            <p:cNvSpPr/>
            <p:nvPr/>
          </p:nvSpPr>
          <p:spPr>
            <a:xfrm>
              <a:off x="3133372"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3119222" y="43589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93526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90696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3133372"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3119222" y="46952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906968"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468310" y="2005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3133372"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3090922" y="3350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3119222"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3090922" y="4022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048471"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737165"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680564"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581512" y="30138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3119222"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3105072"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3133372"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3119222" y="53678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2581512"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284357" y="26775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3092720" y="43183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3078570" y="43183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894617"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7" name="pt57"/>
            <p:cNvSpPr/>
            <p:nvPr/>
          </p:nvSpPr>
          <p:spPr>
            <a:xfrm>
              <a:off x="2866316"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3092720" y="46546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9" name="pt59"/>
            <p:cNvSpPr/>
            <p:nvPr/>
          </p:nvSpPr>
          <p:spPr>
            <a:xfrm>
              <a:off x="3078570" y="46546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2866316" y="196438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2427658" y="19643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3092720" y="330949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3" name="pt63"/>
            <p:cNvSpPr/>
            <p:nvPr/>
          </p:nvSpPr>
          <p:spPr>
            <a:xfrm>
              <a:off x="3050270" y="330949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3078570" y="39820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5" name="pt65"/>
            <p:cNvSpPr/>
            <p:nvPr/>
          </p:nvSpPr>
          <p:spPr>
            <a:xfrm>
              <a:off x="3050270" y="39820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3007819" y="23006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7" name="pt67"/>
            <p:cNvSpPr/>
            <p:nvPr/>
          </p:nvSpPr>
          <p:spPr>
            <a:xfrm>
              <a:off x="2696513"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pt68"/>
            <p:cNvSpPr/>
            <p:nvPr/>
          </p:nvSpPr>
          <p:spPr>
            <a:xfrm>
              <a:off x="2639912" y="29732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9" name="pt69"/>
            <p:cNvSpPr/>
            <p:nvPr/>
          </p:nvSpPr>
          <p:spPr>
            <a:xfrm>
              <a:off x="2540860" y="29732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0" name="pt70"/>
            <p:cNvSpPr/>
            <p:nvPr/>
          </p:nvSpPr>
          <p:spPr>
            <a:xfrm>
              <a:off x="3078570" y="4990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1" name="pt71"/>
            <p:cNvSpPr/>
            <p:nvPr/>
          </p:nvSpPr>
          <p:spPr>
            <a:xfrm>
              <a:off x="3064420"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3092720" y="53271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3078570" y="53271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2540860" y="26369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5" name="pt75"/>
            <p:cNvSpPr/>
            <p:nvPr/>
          </p:nvSpPr>
          <p:spPr>
            <a:xfrm>
              <a:off x="2243705" y="26369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tx76"/>
            <p:cNvSpPr/>
            <p:nvPr/>
          </p:nvSpPr>
          <p:spPr>
            <a:xfrm>
              <a:off x="3261461" y="431763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7" name="tx77"/>
            <p:cNvSpPr/>
            <p:nvPr/>
          </p:nvSpPr>
          <p:spPr>
            <a:xfrm>
              <a:off x="3261461"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8" name="tx78"/>
            <p:cNvSpPr/>
            <p:nvPr/>
          </p:nvSpPr>
          <p:spPr>
            <a:xfrm>
              <a:off x="3261461" y="46539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79" name="tx79"/>
            <p:cNvSpPr/>
            <p:nvPr/>
          </p:nvSpPr>
          <p:spPr>
            <a:xfrm>
              <a:off x="3229307" y="1963689"/>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-31%</a:t>
              </a:r>
            </a:p>
          </p:txBody>
        </p:sp>
        <p:sp>
          <p:nvSpPr>
            <p:cNvPr id="80" name="tx80"/>
            <p:cNvSpPr/>
            <p:nvPr/>
          </p:nvSpPr>
          <p:spPr>
            <a:xfrm>
              <a:off x="3261461" y="330880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81" name="tx81"/>
            <p:cNvSpPr/>
            <p:nvPr/>
          </p:nvSpPr>
          <p:spPr>
            <a:xfrm>
              <a:off x="3261461" y="398135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82" name="tx82"/>
            <p:cNvSpPr/>
            <p:nvPr/>
          </p:nvSpPr>
          <p:spPr>
            <a:xfrm>
              <a:off x="3229307" y="2299967"/>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-22%</a:t>
              </a:r>
            </a:p>
          </p:txBody>
        </p:sp>
        <p:sp>
          <p:nvSpPr>
            <p:cNvPr id="83" name="tx83"/>
            <p:cNvSpPr/>
            <p:nvPr/>
          </p:nvSpPr>
          <p:spPr>
            <a:xfrm>
              <a:off x="3261461" y="297252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84" name="tx84"/>
            <p:cNvSpPr/>
            <p:nvPr/>
          </p:nvSpPr>
          <p:spPr>
            <a:xfrm>
              <a:off x="3261461" y="499019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85" name="tx85"/>
            <p:cNvSpPr/>
            <p:nvPr/>
          </p:nvSpPr>
          <p:spPr>
            <a:xfrm>
              <a:off x="3261461" y="532647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86" name="tx86"/>
            <p:cNvSpPr/>
            <p:nvPr/>
          </p:nvSpPr>
          <p:spPr>
            <a:xfrm>
              <a:off x="3229307" y="263624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-21%</a:t>
              </a:r>
            </a:p>
          </p:txBody>
        </p:sp>
        <p:sp>
          <p:nvSpPr>
            <p:cNvPr id="87" name="rc87"/>
            <p:cNvSpPr/>
            <p:nvPr/>
          </p:nvSpPr>
          <p:spPr>
            <a:xfrm>
              <a:off x="1652095" y="1807768"/>
              <a:ext cx="1867834" cy="3766318"/>
            </a:xfrm>
            <a:prstGeom prst="rect">
              <a:avLst/>
            </a:prstGeom>
            <a:ln w="13550" cap="rnd">
              <a:solidFill>
                <a:srgbClr val="999999">
                  <a:alpha val="100000"/>
                </a:srgbClr>
              </a:solidFill>
              <a:prstDash val="solid"/>
              <a:round/>
            </a:ln>
          </p:spPr>
          <p:txBody>
            <a:bodyPr/>
            <a:lstStyle/>
            <a:p>
              <a:endParaRPr/>
            </a:p>
          </p:txBody>
        </p:sp>
        <p:sp>
          <p:nvSpPr>
            <p:cNvPr id="88" name="pl88"/>
            <p:cNvSpPr/>
            <p:nvPr/>
          </p:nvSpPr>
          <p:spPr>
            <a:xfrm>
              <a:off x="4311300" y="5209604"/>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4311300" y="460213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4311300" y="399466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311300" y="338719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311300" y="2779721"/>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311300" y="2172250"/>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3962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6792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622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2452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52822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8112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429171" y="2172250"/>
              <a:ext cx="240554" cy="0"/>
            </a:xfrm>
            <a:custGeom>
              <a:avLst/>
              <a:gdLst/>
              <a:ahLst/>
              <a:cxnLst/>
              <a:rect l="0" t="0" r="0" b="0"/>
              <a:pathLst>
                <a:path w="240554">
                  <a:moveTo>
                    <a:pt x="0" y="0"/>
                  </a:moveTo>
                  <a:lnTo>
                    <a:pt x="240554" y="0"/>
                  </a:lnTo>
                </a:path>
              </a:pathLst>
            </a:custGeom>
            <a:ln w="81303" cap="flat">
              <a:solidFill>
                <a:srgbClr val="E8E8E8">
                  <a:alpha val="100000"/>
                </a:srgbClr>
              </a:solidFill>
              <a:prstDash val="solid"/>
              <a:round/>
            </a:ln>
          </p:spPr>
          <p:txBody>
            <a:bodyPr/>
            <a:lstStyle/>
            <a:p>
              <a:endParaRPr/>
            </a:p>
          </p:txBody>
        </p:sp>
        <p:sp>
          <p:nvSpPr>
            <p:cNvPr id="101" name="pl101"/>
            <p:cNvSpPr/>
            <p:nvPr/>
          </p:nvSpPr>
          <p:spPr>
            <a:xfrm>
              <a:off x="5641424" y="2779721"/>
              <a:ext cx="84901" cy="0"/>
            </a:xfrm>
            <a:custGeom>
              <a:avLst/>
              <a:gdLst/>
              <a:ahLst/>
              <a:cxnLst/>
              <a:rect l="0" t="0" r="0" b="0"/>
              <a:pathLst>
                <a:path w="84901">
                  <a:moveTo>
                    <a:pt x="0" y="0"/>
                  </a:moveTo>
                  <a:lnTo>
                    <a:pt x="84901" y="0"/>
                  </a:lnTo>
                </a:path>
              </a:pathLst>
            </a:custGeom>
            <a:ln w="81303" cap="flat">
              <a:solidFill>
                <a:srgbClr val="E8E8E8">
                  <a:alpha val="100000"/>
                </a:srgbClr>
              </a:solidFill>
              <a:prstDash val="solid"/>
              <a:round/>
            </a:ln>
          </p:spPr>
          <p:txBody>
            <a:bodyPr/>
            <a:lstStyle/>
            <a:p>
              <a:endParaRPr/>
            </a:p>
          </p:txBody>
        </p:sp>
        <p:sp>
          <p:nvSpPr>
            <p:cNvPr id="102" name="pl102"/>
            <p:cNvSpPr/>
            <p:nvPr/>
          </p:nvSpPr>
          <p:spPr>
            <a:xfrm>
              <a:off x="5655575" y="3387192"/>
              <a:ext cx="84901" cy="0"/>
            </a:xfrm>
            <a:custGeom>
              <a:avLst/>
              <a:gdLst/>
              <a:ahLst/>
              <a:cxnLst/>
              <a:rect l="0" t="0" r="0" b="0"/>
              <a:pathLst>
                <a:path w="84901">
                  <a:moveTo>
                    <a:pt x="0" y="0"/>
                  </a:moveTo>
                  <a:lnTo>
                    <a:pt x="84901" y="0"/>
                  </a:lnTo>
                </a:path>
              </a:pathLst>
            </a:custGeom>
            <a:ln w="81303" cap="flat">
              <a:solidFill>
                <a:srgbClr val="E8E8E8">
                  <a:alpha val="100000"/>
                </a:srgbClr>
              </a:solidFill>
              <a:prstDash val="solid"/>
              <a:round/>
            </a:ln>
          </p:spPr>
          <p:txBody>
            <a:bodyPr/>
            <a:lstStyle/>
            <a:p>
              <a:endParaRPr/>
            </a:p>
          </p:txBody>
        </p:sp>
        <p:sp>
          <p:nvSpPr>
            <p:cNvPr id="103" name="pl103"/>
            <p:cNvSpPr/>
            <p:nvPr/>
          </p:nvSpPr>
          <p:spPr>
            <a:xfrm>
              <a:off x="5740476" y="3994663"/>
              <a:ext cx="42450" cy="0"/>
            </a:xfrm>
            <a:custGeom>
              <a:avLst/>
              <a:gdLst/>
              <a:ahLst/>
              <a:cxnLst/>
              <a:rect l="0" t="0" r="0" b="0"/>
              <a:pathLst>
                <a:path w="42450">
                  <a:moveTo>
                    <a:pt x="0" y="0"/>
                  </a:moveTo>
                  <a:lnTo>
                    <a:pt x="42450" y="0"/>
                  </a:lnTo>
                </a:path>
              </a:pathLst>
            </a:custGeom>
            <a:ln w="81303" cap="flat">
              <a:solidFill>
                <a:srgbClr val="E8E8E8">
                  <a:alpha val="100000"/>
                </a:srgbClr>
              </a:solidFill>
              <a:prstDash val="solid"/>
              <a:round/>
            </a:ln>
          </p:spPr>
          <p:txBody>
            <a:bodyPr/>
            <a:lstStyle/>
            <a:p>
              <a:endParaRPr/>
            </a:p>
          </p:txBody>
        </p:sp>
        <p:sp>
          <p:nvSpPr>
            <p:cNvPr id="104" name="pl104"/>
            <p:cNvSpPr/>
            <p:nvPr/>
          </p:nvSpPr>
          <p:spPr>
            <a:xfrm>
              <a:off x="5698025" y="4602133"/>
              <a:ext cx="42450" cy="0"/>
            </a:xfrm>
            <a:custGeom>
              <a:avLst/>
              <a:gdLst/>
              <a:ahLst/>
              <a:cxnLst/>
              <a:rect l="0" t="0" r="0" b="0"/>
              <a:pathLst>
                <a:path w="42450">
                  <a:moveTo>
                    <a:pt x="0" y="0"/>
                  </a:moveTo>
                  <a:lnTo>
                    <a:pt x="42450" y="0"/>
                  </a:lnTo>
                </a:path>
              </a:pathLst>
            </a:custGeom>
            <a:ln w="81303" cap="flat">
              <a:solidFill>
                <a:srgbClr val="E8E8E8">
                  <a:alpha val="100000"/>
                </a:srgbClr>
              </a:solidFill>
              <a:prstDash val="solid"/>
              <a:round/>
            </a:ln>
          </p:spPr>
          <p:txBody>
            <a:bodyPr/>
            <a:lstStyle/>
            <a:p>
              <a:endParaRPr/>
            </a:p>
          </p:txBody>
        </p:sp>
        <p:sp>
          <p:nvSpPr>
            <p:cNvPr id="105" name="pl105"/>
            <p:cNvSpPr/>
            <p:nvPr/>
          </p:nvSpPr>
          <p:spPr>
            <a:xfrm>
              <a:off x="5754627" y="5209604"/>
              <a:ext cx="28300" cy="0"/>
            </a:xfrm>
            <a:custGeom>
              <a:avLst/>
              <a:gdLst/>
              <a:ahLst/>
              <a:cxnLst/>
              <a:rect l="0" t="0" r="0" b="0"/>
              <a:pathLst>
                <a:path w="28300">
                  <a:moveTo>
                    <a:pt x="0" y="0"/>
                  </a:moveTo>
                  <a:lnTo>
                    <a:pt x="28300" y="0"/>
                  </a:lnTo>
                </a:path>
              </a:pathLst>
            </a:custGeom>
            <a:ln w="81303" cap="flat">
              <a:solidFill>
                <a:srgbClr val="E8E8E8">
                  <a:alpha val="100000"/>
                </a:srgbClr>
              </a:solidFill>
              <a:prstDash val="solid"/>
              <a:round/>
            </a:ln>
          </p:spPr>
          <p:txBody>
            <a:bodyPr/>
            <a:lstStyle/>
            <a:p>
              <a:endParaRPr/>
            </a:p>
          </p:txBody>
        </p:sp>
        <p:sp>
          <p:nvSpPr>
            <p:cNvPr id="106" name="pt106"/>
            <p:cNvSpPr/>
            <p:nvPr/>
          </p:nvSpPr>
          <p:spPr>
            <a:xfrm>
              <a:off x="5636924"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721826"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5735976"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778427"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651075"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735976"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693525"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735976"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5424671"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665225"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750127"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778427"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596273" y="27345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9" name="pt119"/>
            <p:cNvSpPr/>
            <p:nvPr/>
          </p:nvSpPr>
          <p:spPr>
            <a:xfrm>
              <a:off x="5681174"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5695324" y="39495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5737775"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2" name="pt122"/>
            <p:cNvSpPr/>
            <p:nvPr/>
          </p:nvSpPr>
          <p:spPr>
            <a:xfrm>
              <a:off x="5610423" y="33420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3" name="pt123"/>
            <p:cNvSpPr/>
            <p:nvPr/>
          </p:nvSpPr>
          <p:spPr>
            <a:xfrm>
              <a:off x="5695324"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4" name="pt124"/>
            <p:cNvSpPr/>
            <p:nvPr/>
          </p:nvSpPr>
          <p:spPr>
            <a:xfrm>
              <a:off x="5652874" y="45569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5" name="pt125"/>
            <p:cNvSpPr/>
            <p:nvPr/>
          </p:nvSpPr>
          <p:spPr>
            <a:xfrm>
              <a:off x="5695324"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5384019" y="2127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5624573"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8" name="pt128"/>
            <p:cNvSpPr/>
            <p:nvPr/>
          </p:nvSpPr>
          <p:spPr>
            <a:xfrm>
              <a:off x="5709475" y="51644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9" name="pt129"/>
            <p:cNvSpPr/>
            <p:nvPr/>
          </p:nvSpPr>
          <p:spPr>
            <a:xfrm>
              <a:off x="5737775"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tx130"/>
            <p:cNvSpPr/>
            <p:nvPr/>
          </p:nvSpPr>
          <p:spPr>
            <a:xfrm>
              <a:off x="5906156" y="273387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31" name="tx131"/>
            <p:cNvSpPr/>
            <p:nvPr/>
          </p:nvSpPr>
          <p:spPr>
            <a:xfrm>
              <a:off x="5906156"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32" name="tx132"/>
            <p:cNvSpPr/>
            <p:nvPr/>
          </p:nvSpPr>
          <p:spPr>
            <a:xfrm>
              <a:off x="5906156"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33" name="tx133"/>
            <p:cNvSpPr/>
            <p:nvPr/>
          </p:nvSpPr>
          <p:spPr>
            <a:xfrm>
              <a:off x="5906156"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34" name="tx134"/>
            <p:cNvSpPr/>
            <p:nvPr/>
          </p:nvSpPr>
          <p:spPr>
            <a:xfrm>
              <a:off x="5874001" y="212640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135" name="tx135"/>
            <p:cNvSpPr/>
            <p:nvPr/>
          </p:nvSpPr>
          <p:spPr>
            <a:xfrm>
              <a:off x="5906156"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36" name="rc136"/>
            <p:cNvSpPr/>
            <p:nvPr/>
          </p:nvSpPr>
          <p:spPr>
            <a:xfrm>
              <a:off x="4311300" y="1807768"/>
              <a:ext cx="1867834" cy="3766318"/>
            </a:xfrm>
            <a:prstGeom prst="rect">
              <a:avLst/>
            </a:prstGeom>
            <a:ln w="13550" cap="rnd">
              <a:solidFill>
                <a:srgbClr val="999999">
                  <a:alpha val="100000"/>
                </a:srgbClr>
              </a:solidFill>
              <a:prstDash val="solid"/>
              <a:round/>
            </a:ln>
          </p:spPr>
          <p:txBody>
            <a:bodyPr/>
            <a:lstStyle/>
            <a:p>
              <a:endParaRPr/>
            </a:p>
          </p:txBody>
        </p:sp>
        <p:sp>
          <p:nvSpPr>
            <p:cNvPr id="137" name="pl137"/>
            <p:cNvSpPr/>
            <p:nvPr/>
          </p:nvSpPr>
          <p:spPr>
            <a:xfrm>
              <a:off x="7206576" y="4867902"/>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7206576" y="3690927"/>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7206576" y="2513953"/>
              <a:ext cx="1867834" cy="0"/>
            </a:xfrm>
            <a:custGeom>
              <a:avLst/>
              <a:gdLst/>
              <a:ahLst/>
              <a:cxnLst/>
              <a:rect l="0" t="0" r="0" b="0"/>
              <a:pathLst>
                <a:path w="1867834">
                  <a:moveTo>
                    <a:pt x="0" y="0"/>
                  </a:moveTo>
                  <a:lnTo>
                    <a:pt x="1867834" y="0"/>
                  </a:lnTo>
                  <a:lnTo>
                    <a:pt x="1867834"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72914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75744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785748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81404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842349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870650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8480100"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7" name="pl147"/>
            <p:cNvSpPr/>
            <p:nvPr/>
          </p:nvSpPr>
          <p:spPr>
            <a:xfrm>
              <a:off x="8692353"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8" name="pl148"/>
            <p:cNvSpPr/>
            <p:nvPr/>
          </p:nvSpPr>
          <p:spPr>
            <a:xfrm>
              <a:off x="8692353"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9" name="pt149"/>
            <p:cNvSpPr/>
            <p:nvPr/>
          </p:nvSpPr>
          <p:spPr>
            <a:xfrm>
              <a:off x="847560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475600"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68785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68785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68785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8785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434948"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6" name="pt156"/>
            <p:cNvSpPr/>
            <p:nvPr/>
          </p:nvSpPr>
          <p:spPr>
            <a:xfrm>
              <a:off x="8434948"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864720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8" name="pt158"/>
            <p:cNvSpPr/>
            <p:nvPr/>
          </p:nvSpPr>
          <p:spPr>
            <a:xfrm>
              <a:off x="864720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8647202"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0" name="pt160"/>
            <p:cNvSpPr/>
            <p:nvPr/>
          </p:nvSpPr>
          <p:spPr>
            <a:xfrm>
              <a:off x="8647202"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1" name="tx161"/>
            <p:cNvSpPr/>
            <p:nvPr/>
          </p:nvSpPr>
          <p:spPr>
            <a:xfrm>
              <a:off x="8835195"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2" name="tx162"/>
            <p:cNvSpPr/>
            <p:nvPr/>
          </p:nvSpPr>
          <p:spPr>
            <a:xfrm>
              <a:off x="8835195"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3" name="tx163"/>
            <p:cNvSpPr/>
            <p:nvPr/>
          </p:nvSpPr>
          <p:spPr>
            <a:xfrm>
              <a:off x="8835195"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4" name="rc164"/>
            <p:cNvSpPr/>
            <p:nvPr/>
          </p:nvSpPr>
          <p:spPr>
            <a:xfrm>
              <a:off x="7206576" y="1807768"/>
              <a:ext cx="1867834" cy="3766318"/>
            </a:xfrm>
            <a:prstGeom prst="rect">
              <a:avLst/>
            </a:prstGeom>
            <a:ln w="13550" cap="rnd">
              <a:solidFill>
                <a:srgbClr val="999999">
                  <a:alpha val="100000"/>
                </a:srgbClr>
              </a:solidFill>
              <a:prstDash val="solid"/>
              <a:round/>
            </a:ln>
          </p:spPr>
          <p:txBody>
            <a:bodyPr/>
            <a:lstStyle/>
            <a:p>
              <a:endParaRPr/>
            </a:p>
          </p:txBody>
        </p:sp>
        <p:sp>
          <p:nvSpPr>
            <p:cNvPr id="165" name="rc165"/>
            <p:cNvSpPr/>
            <p:nvPr/>
          </p:nvSpPr>
          <p:spPr>
            <a:xfrm>
              <a:off x="1652095" y="1592905"/>
              <a:ext cx="18678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6" name="tx166"/>
            <p:cNvSpPr/>
            <p:nvPr/>
          </p:nvSpPr>
          <p:spPr>
            <a:xfrm>
              <a:off x="2346858"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67" name="rc167"/>
            <p:cNvSpPr/>
            <p:nvPr/>
          </p:nvSpPr>
          <p:spPr>
            <a:xfrm>
              <a:off x="4311300" y="1592905"/>
              <a:ext cx="18678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8" name="tx168"/>
            <p:cNvSpPr/>
            <p:nvPr/>
          </p:nvSpPr>
          <p:spPr>
            <a:xfrm>
              <a:off x="5030892"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69" name="rc169"/>
            <p:cNvSpPr/>
            <p:nvPr/>
          </p:nvSpPr>
          <p:spPr>
            <a:xfrm>
              <a:off x="7206576" y="1592905"/>
              <a:ext cx="18678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0" name="tx170"/>
            <p:cNvSpPr/>
            <p:nvPr/>
          </p:nvSpPr>
          <p:spPr>
            <a:xfrm>
              <a:off x="7994518"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1" name="pl171"/>
            <p:cNvSpPr/>
            <p:nvPr/>
          </p:nvSpPr>
          <p:spPr>
            <a:xfrm>
              <a:off x="1652095" y="5574087"/>
              <a:ext cx="1867834" cy="0"/>
            </a:xfrm>
            <a:custGeom>
              <a:avLst/>
              <a:gdLst/>
              <a:ahLst/>
              <a:cxnLst/>
              <a:rect l="0" t="0" r="0" b="0"/>
              <a:pathLst>
                <a:path w="1867834">
                  <a:moveTo>
                    <a:pt x="0" y="0"/>
                  </a:moveTo>
                  <a:lnTo>
                    <a:pt x="1867834" y="0"/>
                  </a:lnTo>
                </a:path>
              </a:pathLst>
            </a:custGeom>
            <a:ln w="8130" cap="flat">
              <a:solidFill>
                <a:srgbClr val="000000">
                  <a:alpha val="100000"/>
                </a:srgbClr>
              </a:solidFill>
              <a:prstDash val="solid"/>
              <a:round/>
            </a:ln>
          </p:spPr>
          <p:txBody>
            <a:bodyPr/>
            <a:lstStyle/>
            <a:p>
              <a:endParaRPr/>
            </a:p>
          </p:txBody>
        </p:sp>
        <p:sp>
          <p:nvSpPr>
            <p:cNvPr id="172" name="pl172"/>
            <p:cNvSpPr/>
            <p:nvPr/>
          </p:nvSpPr>
          <p:spPr>
            <a:xfrm>
              <a:off x="173699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3" name="pl173"/>
            <p:cNvSpPr/>
            <p:nvPr/>
          </p:nvSpPr>
          <p:spPr>
            <a:xfrm>
              <a:off x="20200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4" name="pl174"/>
            <p:cNvSpPr/>
            <p:nvPr/>
          </p:nvSpPr>
          <p:spPr>
            <a:xfrm>
              <a:off x="23030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5" name="pl175"/>
            <p:cNvSpPr/>
            <p:nvPr/>
          </p:nvSpPr>
          <p:spPr>
            <a:xfrm>
              <a:off x="25860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6" name="pl176"/>
            <p:cNvSpPr/>
            <p:nvPr/>
          </p:nvSpPr>
          <p:spPr>
            <a:xfrm>
              <a:off x="28690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7" name="pl177"/>
            <p:cNvSpPr/>
            <p:nvPr/>
          </p:nvSpPr>
          <p:spPr>
            <a:xfrm>
              <a:off x="31520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8" name="tx178"/>
            <p:cNvSpPr/>
            <p:nvPr/>
          </p:nvSpPr>
          <p:spPr>
            <a:xfrm>
              <a:off x="170591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9" name="tx179"/>
            <p:cNvSpPr/>
            <p:nvPr/>
          </p:nvSpPr>
          <p:spPr>
            <a:xfrm>
              <a:off x="195784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0" name="tx180"/>
            <p:cNvSpPr/>
            <p:nvPr/>
          </p:nvSpPr>
          <p:spPr>
            <a:xfrm>
              <a:off x="22408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1" name="tx181"/>
            <p:cNvSpPr/>
            <p:nvPr/>
          </p:nvSpPr>
          <p:spPr>
            <a:xfrm>
              <a:off x="252385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2" name="tx182"/>
            <p:cNvSpPr/>
            <p:nvPr/>
          </p:nvSpPr>
          <p:spPr>
            <a:xfrm>
              <a:off x="28068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83" name="tx183"/>
            <p:cNvSpPr/>
            <p:nvPr/>
          </p:nvSpPr>
          <p:spPr>
            <a:xfrm>
              <a:off x="305878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84" name="pl184"/>
            <p:cNvSpPr/>
            <p:nvPr/>
          </p:nvSpPr>
          <p:spPr>
            <a:xfrm>
              <a:off x="4311300" y="5574087"/>
              <a:ext cx="1867834" cy="0"/>
            </a:xfrm>
            <a:custGeom>
              <a:avLst/>
              <a:gdLst/>
              <a:ahLst/>
              <a:cxnLst/>
              <a:rect l="0" t="0" r="0" b="0"/>
              <a:pathLst>
                <a:path w="1867834">
                  <a:moveTo>
                    <a:pt x="0" y="0"/>
                  </a:moveTo>
                  <a:lnTo>
                    <a:pt x="1867834" y="0"/>
                  </a:lnTo>
                </a:path>
              </a:pathLst>
            </a:custGeom>
            <a:ln w="8130" cap="flat">
              <a:solidFill>
                <a:srgbClr val="000000">
                  <a:alpha val="100000"/>
                </a:srgbClr>
              </a:solidFill>
              <a:prstDash val="solid"/>
              <a:round/>
            </a:ln>
          </p:spPr>
          <p:txBody>
            <a:bodyPr/>
            <a:lstStyle/>
            <a:p>
              <a:endParaRPr/>
            </a:p>
          </p:txBody>
        </p:sp>
        <p:sp>
          <p:nvSpPr>
            <p:cNvPr id="185" name="pl185"/>
            <p:cNvSpPr/>
            <p:nvPr/>
          </p:nvSpPr>
          <p:spPr>
            <a:xfrm>
              <a:off x="43962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6" name="pl186"/>
            <p:cNvSpPr/>
            <p:nvPr/>
          </p:nvSpPr>
          <p:spPr>
            <a:xfrm>
              <a:off x="46792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7" name="pl187"/>
            <p:cNvSpPr/>
            <p:nvPr/>
          </p:nvSpPr>
          <p:spPr>
            <a:xfrm>
              <a:off x="49622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8" name="pl188"/>
            <p:cNvSpPr/>
            <p:nvPr/>
          </p:nvSpPr>
          <p:spPr>
            <a:xfrm>
              <a:off x="52452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9" name="pl189"/>
            <p:cNvSpPr/>
            <p:nvPr/>
          </p:nvSpPr>
          <p:spPr>
            <a:xfrm>
              <a:off x="552822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0" name="pl190"/>
            <p:cNvSpPr/>
            <p:nvPr/>
          </p:nvSpPr>
          <p:spPr>
            <a:xfrm>
              <a:off x="58112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1" name="tx191"/>
            <p:cNvSpPr/>
            <p:nvPr/>
          </p:nvSpPr>
          <p:spPr>
            <a:xfrm>
              <a:off x="4365124"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2" name="tx192"/>
            <p:cNvSpPr/>
            <p:nvPr/>
          </p:nvSpPr>
          <p:spPr>
            <a:xfrm>
              <a:off x="46170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3" name="tx193"/>
            <p:cNvSpPr/>
            <p:nvPr/>
          </p:nvSpPr>
          <p:spPr>
            <a:xfrm>
              <a:off x="49000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94" name="tx194"/>
            <p:cNvSpPr/>
            <p:nvPr/>
          </p:nvSpPr>
          <p:spPr>
            <a:xfrm>
              <a:off x="51830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95" name="tx195"/>
            <p:cNvSpPr/>
            <p:nvPr/>
          </p:nvSpPr>
          <p:spPr>
            <a:xfrm>
              <a:off x="546606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6" name="tx196"/>
            <p:cNvSpPr/>
            <p:nvPr/>
          </p:nvSpPr>
          <p:spPr>
            <a:xfrm>
              <a:off x="571799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7" name="pl197"/>
            <p:cNvSpPr/>
            <p:nvPr/>
          </p:nvSpPr>
          <p:spPr>
            <a:xfrm>
              <a:off x="7206576" y="5574087"/>
              <a:ext cx="1867834" cy="0"/>
            </a:xfrm>
            <a:custGeom>
              <a:avLst/>
              <a:gdLst/>
              <a:ahLst/>
              <a:cxnLst/>
              <a:rect l="0" t="0" r="0" b="0"/>
              <a:pathLst>
                <a:path w="1867834">
                  <a:moveTo>
                    <a:pt x="0" y="0"/>
                  </a:moveTo>
                  <a:lnTo>
                    <a:pt x="1867834" y="0"/>
                  </a:lnTo>
                </a:path>
              </a:pathLst>
            </a:custGeom>
            <a:ln w="8130" cap="flat">
              <a:solidFill>
                <a:srgbClr val="000000">
                  <a:alpha val="100000"/>
                </a:srgbClr>
              </a:solidFill>
              <a:prstDash val="solid"/>
              <a:round/>
            </a:ln>
          </p:spPr>
          <p:txBody>
            <a:bodyPr/>
            <a:lstStyle/>
            <a:p>
              <a:endParaRPr/>
            </a:p>
          </p:txBody>
        </p:sp>
        <p:sp>
          <p:nvSpPr>
            <p:cNvPr id="198" name="pl198"/>
            <p:cNvSpPr/>
            <p:nvPr/>
          </p:nvSpPr>
          <p:spPr>
            <a:xfrm>
              <a:off x="72914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75744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785748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81404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842349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870650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tx204"/>
            <p:cNvSpPr/>
            <p:nvPr/>
          </p:nvSpPr>
          <p:spPr>
            <a:xfrm>
              <a:off x="726040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751232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6" name="tx206"/>
            <p:cNvSpPr/>
            <p:nvPr/>
          </p:nvSpPr>
          <p:spPr>
            <a:xfrm>
              <a:off x="779533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7" name="tx207"/>
            <p:cNvSpPr/>
            <p:nvPr/>
          </p:nvSpPr>
          <p:spPr>
            <a:xfrm>
              <a:off x="80783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8" name="tx208"/>
            <p:cNvSpPr/>
            <p:nvPr/>
          </p:nvSpPr>
          <p:spPr>
            <a:xfrm>
              <a:off x="836134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a:off x="861327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0" name="tx210"/>
            <p:cNvSpPr/>
            <p:nvPr/>
          </p:nvSpPr>
          <p:spPr>
            <a:xfrm>
              <a:off x="6248723" y="4825173"/>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State of Palestine</a:t>
              </a:r>
            </a:p>
          </p:txBody>
        </p:sp>
        <p:sp>
          <p:nvSpPr>
            <p:cNvPr id="211" name="tx211"/>
            <p:cNvSpPr/>
            <p:nvPr/>
          </p:nvSpPr>
          <p:spPr>
            <a:xfrm>
              <a:off x="6820402" y="3648144"/>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Oman</a:t>
              </a:r>
            </a:p>
          </p:txBody>
        </p:sp>
        <p:sp>
          <p:nvSpPr>
            <p:cNvPr id="212" name="tx212"/>
            <p:cNvSpPr/>
            <p:nvPr/>
          </p:nvSpPr>
          <p:spPr>
            <a:xfrm>
              <a:off x="6932162" y="2451742"/>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213" name="tx213"/>
            <p:cNvSpPr/>
            <p:nvPr/>
          </p:nvSpPr>
          <p:spPr>
            <a:xfrm>
              <a:off x="3589518" y="5166876"/>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Saudi Arabia</a:t>
              </a:r>
            </a:p>
          </p:txBody>
        </p:sp>
        <p:sp>
          <p:nvSpPr>
            <p:cNvPr id="214" name="tx214"/>
            <p:cNvSpPr/>
            <p:nvPr/>
          </p:nvSpPr>
          <p:spPr>
            <a:xfrm>
              <a:off x="3894021" y="4560824"/>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Kuwait</a:t>
              </a:r>
            </a:p>
          </p:txBody>
        </p:sp>
        <p:sp>
          <p:nvSpPr>
            <p:cNvPr id="215" name="tx215"/>
            <p:cNvSpPr/>
            <p:nvPr/>
          </p:nvSpPr>
          <p:spPr>
            <a:xfrm>
              <a:off x="3943680" y="3931143"/>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Egypt</a:t>
              </a:r>
            </a:p>
          </p:txBody>
        </p:sp>
        <p:sp>
          <p:nvSpPr>
            <p:cNvPr id="216" name="tx216"/>
            <p:cNvSpPr/>
            <p:nvPr/>
          </p:nvSpPr>
          <p:spPr>
            <a:xfrm>
              <a:off x="3887745" y="3345828"/>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Jordan</a:t>
              </a:r>
            </a:p>
          </p:txBody>
        </p:sp>
        <p:sp>
          <p:nvSpPr>
            <p:cNvPr id="217" name="tx217"/>
            <p:cNvSpPr/>
            <p:nvPr/>
          </p:nvSpPr>
          <p:spPr>
            <a:xfrm>
              <a:off x="3881579" y="2716201"/>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Algeria</a:t>
              </a:r>
            </a:p>
          </p:txBody>
        </p:sp>
        <p:sp>
          <p:nvSpPr>
            <p:cNvPr id="218" name="tx218"/>
            <p:cNvSpPr/>
            <p:nvPr/>
          </p:nvSpPr>
          <p:spPr>
            <a:xfrm>
              <a:off x="3962288" y="2108730"/>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219" name="tx219"/>
            <p:cNvSpPr/>
            <p:nvPr/>
          </p:nvSpPr>
          <p:spPr>
            <a:xfrm>
              <a:off x="508103" y="5330955"/>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United Arab Emirates</a:t>
              </a:r>
            </a:p>
          </p:txBody>
        </p:sp>
        <p:sp>
          <p:nvSpPr>
            <p:cNvPr id="220" name="tx220"/>
            <p:cNvSpPr/>
            <p:nvPr/>
          </p:nvSpPr>
          <p:spPr>
            <a:xfrm>
              <a:off x="1209986" y="4994731"/>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Tunisia</a:t>
              </a:r>
            </a:p>
          </p:txBody>
        </p:sp>
        <p:sp>
          <p:nvSpPr>
            <p:cNvPr id="221" name="tx221"/>
            <p:cNvSpPr/>
            <p:nvPr/>
          </p:nvSpPr>
          <p:spPr>
            <a:xfrm>
              <a:off x="1377681" y="4658453"/>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Iran</a:t>
              </a:r>
            </a:p>
          </p:txBody>
        </p:sp>
        <p:sp>
          <p:nvSpPr>
            <p:cNvPr id="222" name="tx222"/>
            <p:cNvSpPr/>
            <p:nvPr/>
          </p:nvSpPr>
          <p:spPr>
            <a:xfrm>
              <a:off x="1185048" y="4322174"/>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Bahrain</a:t>
              </a:r>
            </a:p>
          </p:txBody>
        </p:sp>
        <p:sp>
          <p:nvSpPr>
            <p:cNvPr id="223" name="tx223"/>
            <p:cNvSpPr/>
            <p:nvPr/>
          </p:nvSpPr>
          <p:spPr>
            <a:xfrm>
              <a:off x="1290750" y="3979566"/>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Qatar</a:t>
              </a:r>
            </a:p>
          </p:txBody>
        </p:sp>
        <p:sp>
          <p:nvSpPr>
            <p:cNvPr id="224" name="tx224"/>
            <p:cNvSpPr/>
            <p:nvPr/>
          </p:nvSpPr>
          <p:spPr>
            <a:xfrm>
              <a:off x="1197544" y="3627407"/>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225" name="tx225"/>
            <p:cNvSpPr/>
            <p:nvPr/>
          </p:nvSpPr>
          <p:spPr>
            <a:xfrm>
              <a:off x="1141719" y="3313339"/>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Morocco</a:t>
              </a:r>
            </a:p>
          </p:txBody>
        </p:sp>
        <p:sp>
          <p:nvSpPr>
            <p:cNvPr id="226" name="tx226"/>
            <p:cNvSpPr/>
            <p:nvPr/>
          </p:nvSpPr>
          <p:spPr>
            <a:xfrm>
              <a:off x="1315634" y="2953486"/>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227" name="tx227"/>
            <p:cNvSpPr/>
            <p:nvPr/>
          </p:nvSpPr>
          <p:spPr>
            <a:xfrm>
              <a:off x="1216153" y="2640782"/>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228" name="tx228"/>
            <p:cNvSpPr/>
            <p:nvPr/>
          </p:nvSpPr>
          <p:spPr>
            <a:xfrm>
              <a:off x="1247094" y="2303085"/>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229" name="tx229"/>
            <p:cNvSpPr/>
            <p:nvPr/>
          </p:nvSpPr>
          <p:spPr>
            <a:xfrm>
              <a:off x="1135170" y="196822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Lebanon</a:t>
              </a:r>
            </a:p>
          </p:txBody>
        </p:sp>
        <p:sp>
          <p:nvSpPr>
            <p:cNvPr id="230" name="tx230"/>
            <p:cNvSpPr/>
            <p:nvPr/>
          </p:nvSpPr>
          <p:spPr>
            <a:xfrm>
              <a:off x="423191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1" name="pt231"/>
            <p:cNvSpPr/>
            <p:nvPr/>
          </p:nvSpPr>
          <p:spPr>
            <a:xfrm>
              <a:off x="5387140"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2" name="pt232"/>
            <p:cNvSpPr/>
            <p:nvPr/>
          </p:nvSpPr>
          <p:spPr>
            <a:xfrm>
              <a:off x="599439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3" name="tx233"/>
            <p:cNvSpPr/>
            <p:nvPr/>
          </p:nvSpPr>
          <p:spPr>
            <a:xfrm>
              <a:off x="563871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34" name="tx234"/>
            <p:cNvSpPr/>
            <p:nvPr/>
          </p:nvSpPr>
          <p:spPr>
            <a:xfrm>
              <a:off x="624596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35" name="tx235"/>
            <p:cNvSpPr/>
            <p:nvPr/>
          </p:nvSpPr>
          <p:spPr>
            <a:xfrm>
              <a:off x="165209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2019 and 2025</a:t>
              </a:r>
            </a:p>
          </p:txBody>
        </p:sp>
        <p:sp>
          <p:nvSpPr>
            <p:cNvPr id="236" name="tx236"/>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2019 and 2025, and change in coverage between the two years.
Overall, 11 out of 20 (55%) countries in MENA had a decline in coverage. The largest decline was in Lebanon (-31 percentage points), followed by Sudan (-22 percentage points).
There were 6 (30%) countries with an increase in DTP3 coverage. Coverage remained the same in 3 countries between 2019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DTP3 coverage increased in six countries and decreased in 11 countries.</a:t>
            </a:r>
          </a:p>
        </p:txBody>
      </p:sp>
      <p:grpSp>
        <p:nvGrpSpPr>
          <p:cNvPr id="240" name="Group 239"/>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4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44045" y="5139511"/>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944045" y="4415219"/>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44045" y="36909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944045" y="2966635"/>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44045" y="2242343"/>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3685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4621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65558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96494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743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836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964947" y="2242343"/>
              <a:ext cx="201086" cy="0"/>
            </a:xfrm>
            <a:custGeom>
              <a:avLst/>
              <a:gdLst/>
              <a:ahLst/>
              <a:cxnLst/>
              <a:rect l="0" t="0" r="0" b="0"/>
              <a:pathLst>
                <a:path w="201086">
                  <a:moveTo>
                    <a:pt x="0" y="0"/>
                  </a:moveTo>
                  <a:lnTo>
                    <a:pt x="201086" y="0"/>
                  </a:lnTo>
                </a:path>
              </a:pathLst>
            </a:custGeom>
            <a:ln w="81303" cap="flat">
              <a:solidFill>
                <a:srgbClr val="E8E8E8">
                  <a:alpha val="100000"/>
                </a:srgbClr>
              </a:solidFill>
              <a:prstDash val="solid"/>
              <a:round/>
            </a:ln>
          </p:spPr>
          <p:txBody>
            <a:bodyPr/>
            <a:lstStyle/>
            <a:p>
              <a:endParaRPr/>
            </a:p>
          </p:txBody>
        </p:sp>
        <p:sp>
          <p:nvSpPr>
            <p:cNvPr id="16" name="pl16"/>
            <p:cNvSpPr/>
            <p:nvPr/>
          </p:nvSpPr>
          <p:spPr>
            <a:xfrm>
              <a:off x="2336185" y="2966635"/>
              <a:ext cx="92809" cy="0"/>
            </a:xfrm>
            <a:custGeom>
              <a:avLst/>
              <a:gdLst/>
              <a:ahLst/>
              <a:cxnLst/>
              <a:rect l="0" t="0" r="0" b="0"/>
              <a:pathLst>
                <a:path w="92809">
                  <a:moveTo>
                    <a:pt x="0" y="0"/>
                  </a:moveTo>
                  <a:lnTo>
                    <a:pt x="92809"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2506335" y="3690927"/>
              <a:ext cx="46404" cy="0"/>
            </a:xfrm>
            <a:custGeom>
              <a:avLst/>
              <a:gdLst/>
              <a:ahLst/>
              <a:cxnLst/>
              <a:rect l="0" t="0" r="0" b="0"/>
              <a:pathLst>
                <a:path w="46404">
                  <a:moveTo>
                    <a:pt x="0" y="0"/>
                  </a:moveTo>
                  <a:lnTo>
                    <a:pt x="46404"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1640115" y="4415219"/>
              <a:ext cx="46404" cy="0"/>
            </a:xfrm>
            <a:custGeom>
              <a:avLst/>
              <a:gdLst/>
              <a:ahLst/>
              <a:cxnLst/>
              <a:rect l="0" t="0" r="0" b="0"/>
              <a:pathLst>
                <a:path w="46404">
                  <a:moveTo>
                    <a:pt x="0" y="0"/>
                  </a:moveTo>
                  <a:lnTo>
                    <a:pt x="46404"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506335" y="5139511"/>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20" name="pt20"/>
            <p:cNvSpPr/>
            <p:nvPr/>
          </p:nvSpPr>
          <p:spPr>
            <a:xfrm>
              <a:off x="2424494"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2331685"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2517303"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2501835"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54824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50183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161534"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1960447"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1682020"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1635615"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383842" y="29214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 name="pt31"/>
            <p:cNvSpPr/>
            <p:nvPr/>
          </p:nvSpPr>
          <p:spPr>
            <a:xfrm>
              <a:off x="2291033"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 name="pt32"/>
            <p:cNvSpPr/>
            <p:nvPr/>
          </p:nvSpPr>
          <p:spPr>
            <a:xfrm>
              <a:off x="2476651" y="50943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 name="pt33"/>
            <p:cNvSpPr/>
            <p:nvPr/>
          </p:nvSpPr>
          <p:spPr>
            <a:xfrm>
              <a:off x="2461183"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4" name="pt34"/>
            <p:cNvSpPr/>
            <p:nvPr/>
          </p:nvSpPr>
          <p:spPr>
            <a:xfrm>
              <a:off x="2507588"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5" name="pt35"/>
            <p:cNvSpPr/>
            <p:nvPr/>
          </p:nvSpPr>
          <p:spPr>
            <a:xfrm>
              <a:off x="246118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120882" y="21971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7" name="pt37"/>
            <p:cNvSpPr/>
            <p:nvPr/>
          </p:nvSpPr>
          <p:spPr>
            <a:xfrm>
              <a:off x="1919796"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1641368" y="43700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1594963"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tx40"/>
            <p:cNvSpPr/>
            <p:nvPr/>
          </p:nvSpPr>
          <p:spPr>
            <a:xfrm>
              <a:off x="2712884" y="292078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41" name="tx41"/>
            <p:cNvSpPr/>
            <p:nvPr/>
          </p:nvSpPr>
          <p:spPr>
            <a:xfrm>
              <a:off x="2712884" y="509366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42" name="tx42"/>
            <p:cNvSpPr/>
            <p:nvPr/>
          </p:nvSpPr>
          <p:spPr>
            <a:xfrm>
              <a:off x="2712884"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3" name="tx43"/>
            <p:cNvSpPr/>
            <p:nvPr/>
          </p:nvSpPr>
          <p:spPr>
            <a:xfrm>
              <a:off x="2680729" y="2196497"/>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a:t>
              </a:r>
            </a:p>
          </p:txBody>
        </p:sp>
        <p:sp>
          <p:nvSpPr>
            <p:cNvPr id="44" name="tx44"/>
            <p:cNvSpPr/>
            <p:nvPr/>
          </p:nvSpPr>
          <p:spPr>
            <a:xfrm>
              <a:off x="2712884" y="436937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5" name="rc45"/>
            <p:cNvSpPr/>
            <p:nvPr/>
          </p:nvSpPr>
          <p:spPr>
            <a:xfrm>
              <a:off x="944045" y="1807768"/>
              <a:ext cx="2041804" cy="3766318"/>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3777220" y="529850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3777220" y="4839195"/>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777220" y="4379888"/>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777220" y="3920581"/>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3777220" y="3461274"/>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3777220" y="3001966"/>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3777220" y="2542659"/>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3777220" y="2083352"/>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38700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417939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44887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479812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10748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4168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4473290" y="2083352"/>
              <a:ext cx="494982" cy="0"/>
            </a:xfrm>
            <a:custGeom>
              <a:avLst/>
              <a:gdLst/>
              <a:ahLst/>
              <a:cxnLst/>
              <a:rect l="0" t="0" r="0" b="0"/>
              <a:pathLst>
                <a:path w="494982">
                  <a:moveTo>
                    <a:pt x="0" y="0"/>
                  </a:moveTo>
                  <a:lnTo>
                    <a:pt x="494982" y="0"/>
                  </a:lnTo>
                </a:path>
              </a:pathLst>
            </a:custGeom>
            <a:ln w="81303" cap="flat">
              <a:solidFill>
                <a:srgbClr val="E8E8E8">
                  <a:alpha val="100000"/>
                </a:srgbClr>
              </a:solidFill>
              <a:prstDash val="solid"/>
              <a:round/>
            </a:ln>
          </p:spPr>
          <p:txBody>
            <a:bodyPr/>
            <a:lstStyle/>
            <a:p>
              <a:endParaRPr/>
            </a:p>
          </p:txBody>
        </p:sp>
        <p:sp>
          <p:nvSpPr>
            <p:cNvPr id="61" name="pl61"/>
            <p:cNvSpPr/>
            <p:nvPr/>
          </p:nvSpPr>
          <p:spPr>
            <a:xfrm>
              <a:off x="5061082" y="2542659"/>
              <a:ext cx="92809" cy="0"/>
            </a:xfrm>
            <a:custGeom>
              <a:avLst/>
              <a:gdLst/>
              <a:ahLst/>
              <a:cxnLst/>
              <a:rect l="0" t="0" r="0" b="0"/>
              <a:pathLst>
                <a:path w="92809">
                  <a:moveTo>
                    <a:pt x="0" y="0"/>
                  </a:moveTo>
                  <a:lnTo>
                    <a:pt x="92809" y="0"/>
                  </a:lnTo>
                </a:path>
              </a:pathLst>
            </a:custGeom>
            <a:ln w="81303" cap="flat">
              <a:solidFill>
                <a:srgbClr val="E8E8E8">
                  <a:alpha val="100000"/>
                </a:srgbClr>
              </a:solidFill>
              <a:prstDash val="solid"/>
              <a:round/>
            </a:ln>
          </p:spPr>
          <p:txBody>
            <a:bodyPr/>
            <a:lstStyle/>
            <a:p>
              <a:endParaRPr/>
            </a:p>
          </p:txBody>
        </p:sp>
        <p:sp>
          <p:nvSpPr>
            <p:cNvPr id="62" name="pl62"/>
            <p:cNvSpPr/>
            <p:nvPr/>
          </p:nvSpPr>
          <p:spPr>
            <a:xfrm>
              <a:off x="5200296" y="3001966"/>
              <a:ext cx="61872" cy="0"/>
            </a:xfrm>
            <a:custGeom>
              <a:avLst/>
              <a:gdLst/>
              <a:ahLst/>
              <a:cxnLst/>
              <a:rect l="0" t="0" r="0" b="0"/>
              <a:pathLst>
                <a:path w="61872">
                  <a:moveTo>
                    <a:pt x="0" y="0"/>
                  </a:moveTo>
                  <a:lnTo>
                    <a:pt x="61872" y="0"/>
                  </a:lnTo>
                </a:path>
              </a:pathLst>
            </a:custGeom>
            <a:ln w="81303" cap="flat">
              <a:solidFill>
                <a:srgbClr val="E8E8E8">
                  <a:alpha val="100000"/>
                </a:srgbClr>
              </a:solidFill>
              <a:prstDash val="solid"/>
              <a:round/>
            </a:ln>
          </p:spPr>
          <p:txBody>
            <a:bodyPr/>
            <a:lstStyle/>
            <a:p>
              <a:endParaRPr/>
            </a:p>
          </p:txBody>
        </p:sp>
        <p:sp>
          <p:nvSpPr>
            <p:cNvPr id="63" name="pl63"/>
            <p:cNvSpPr/>
            <p:nvPr/>
          </p:nvSpPr>
          <p:spPr>
            <a:xfrm>
              <a:off x="4627972" y="3461274"/>
              <a:ext cx="46404" cy="0"/>
            </a:xfrm>
            <a:custGeom>
              <a:avLst/>
              <a:gdLst/>
              <a:ahLst/>
              <a:cxnLst/>
              <a:rect l="0" t="0" r="0" b="0"/>
              <a:pathLst>
                <a:path w="46404">
                  <a:moveTo>
                    <a:pt x="0" y="0"/>
                  </a:moveTo>
                  <a:lnTo>
                    <a:pt x="46404" y="0"/>
                  </a:lnTo>
                </a:path>
              </a:pathLst>
            </a:custGeom>
            <a:ln w="81303" cap="flat">
              <a:solidFill>
                <a:srgbClr val="E8E8E8">
                  <a:alpha val="100000"/>
                </a:srgbClr>
              </a:solidFill>
              <a:prstDash val="solid"/>
              <a:round/>
            </a:ln>
          </p:spPr>
          <p:txBody>
            <a:bodyPr/>
            <a:lstStyle/>
            <a:p>
              <a:endParaRPr/>
            </a:p>
          </p:txBody>
        </p:sp>
        <p:sp>
          <p:nvSpPr>
            <p:cNvPr id="64" name="pl64"/>
            <p:cNvSpPr/>
            <p:nvPr/>
          </p:nvSpPr>
          <p:spPr>
            <a:xfrm>
              <a:off x="5293106" y="3920581"/>
              <a:ext cx="30936" cy="0"/>
            </a:xfrm>
            <a:custGeom>
              <a:avLst/>
              <a:gdLst/>
              <a:ahLst/>
              <a:cxnLst/>
              <a:rect l="0" t="0" r="0" b="0"/>
              <a:pathLst>
                <a:path w="30936">
                  <a:moveTo>
                    <a:pt x="0" y="0"/>
                  </a:moveTo>
                  <a:lnTo>
                    <a:pt x="30936" y="0"/>
                  </a:lnTo>
                </a:path>
              </a:pathLst>
            </a:custGeom>
            <a:ln w="81303" cap="flat">
              <a:solidFill>
                <a:srgbClr val="E8E8E8">
                  <a:alpha val="100000"/>
                </a:srgbClr>
              </a:solidFill>
              <a:prstDash val="solid"/>
              <a:round/>
            </a:ln>
          </p:spPr>
          <p:txBody>
            <a:bodyPr/>
            <a:lstStyle/>
            <a:p>
              <a:endParaRPr/>
            </a:p>
          </p:txBody>
        </p:sp>
        <p:sp>
          <p:nvSpPr>
            <p:cNvPr id="65" name="pl65"/>
            <p:cNvSpPr/>
            <p:nvPr/>
          </p:nvSpPr>
          <p:spPr>
            <a:xfrm>
              <a:off x="5370447" y="4379888"/>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66" name="pl66"/>
            <p:cNvSpPr/>
            <p:nvPr/>
          </p:nvSpPr>
          <p:spPr>
            <a:xfrm>
              <a:off x="5370447" y="4839195"/>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67" name="pl67"/>
            <p:cNvSpPr/>
            <p:nvPr/>
          </p:nvSpPr>
          <p:spPr>
            <a:xfrm>
              <a:off x="5370447" y="5298502"/>
              <a:ext cx="15468" cy="0"/>
            </a:xfrm>
            <a:custGeom>
              <a:avLst/>
              <a:gdLst/>
              <a:ahLst/>
              <a:cxnLst/>
              <a:rect l="0" t="0" r="0" b="0"/>
              <a:pathLst>
                <a:path w="15468">
                  <a:moveTo>
                    <a:pt x="0" y="0"/>
                  </a:moveTo>
                  <a:lnTo>
                    <a:pt x="15468" y="0"/>
                  </a:lnTo>
                </a:path>
              </a:pathLst>
            </a:custGeom>
            <a:ln w="81303" cap="flat">
              <a:solidFill>
                <a:srgbClr val="E8E8E8">
                  <a:alpha val="100000"/>
                </a:srgbClr>
              </a:solidFill>
              <a:prstDash val="solid"/>
              <a:round/>
            </a:ln>
          </p:spPr>
          <p:txBody>
            <a:bodyPr/>
            <a:lstStyle/>
            <a:p>
              <a:endParaRPr/>
            </a:p>
          </p:txBody>
        </p:sp>
        <p:sp>
          <p:nvSpPr>
            <p:cNvPr id="68" name="pt68"/>
            <p:cNvSpPr/>
            <p:nvPr/>
          </p:nvSpPr>
          <p:spPr>
            <a:xfrm>
              <a:off x="5288606"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319542"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365947"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381415"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056582"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149392"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365947"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381415"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4623472"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669877"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195796"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257669"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365947"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381415"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4468790"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4963773"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247954" y="387542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5" name="pt85"/>
            <p:cNvSpPr/>
            <p:nvPr/>
          </p:nvSpPr>
          <p:spPr>
            <a:xfrm>
              <a:off x="5278890"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5325295" y="43347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340763"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015930" y="24975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108740"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325295" y="47940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340763"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4582820" y="34161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4629225"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5155144" y="29568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5217017"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5325295" y="5253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5340763"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4428138" y="20382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4923121"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tx100"/>
            <p:cNvSpPr/>
            <p:nvPr/>
          </p:nvSpPr>
          <p:spPr>
            <a:xfrm>
              <a:off x="5531549" y="387473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1" name="tx101"/>
            <p:cNvSpPr/>
            <p:nvPr/>
          </p:nvSpPr>
          <p:spPr>
            <a:xfrm>
              <a:off x="5531549" y="433404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2" name="tx102"/>
            <p:cNvSpPr/>
            <p:nvPr/>
          </p:nvSpPr>
          <p:spPr>
            <a:xfrm>
              <a:off x="5531549" y="249681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3" name="tx103"/>
            <p:cNvSpPr/>
            <p:nvPr/>
          </p:nvSpPr>
          <p:spPr>
            <a:xfrm>
              <a:off x="5531549" y="479334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4" name="tx104"/>
            <p:cNvSpPr/>
            <p:nvPr/>
          </p:nvSpPr>
          <p:spPr>
            <a:xfrm>
              <a:off x="5531549" y="341542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5" name="tx105"/>
            <p:cNvSpPr/>
            <p:nvPr/>
          </p:nvSpPr>
          <p:spPr>
            <a:xfrm>
              <a:off x="5531549" y="295612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6" name="tx106"/>
            <p:cNvSpPr/>
            <p:nvPr/>
          </p:nvSpPr>
          <p:spPr>
            <a:xfrm>
              <a:off x="5531549" y="525265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7" name="tx107"/>
            <p:cNvSpPr/>
            <p:nvPr/>
          </p:nvSpPr>
          <p:spPr>
            <a:xfrm>
              <a:off x="5499394" y="2037506"/>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+32%</a:t>
              </a:r>
            </a:p>
          </p:txBody>
        </p:sp>
        <p:sp>
          <p:nvSpPr>
            <p:cNvPr id="108" name="rc108"/>
            <p:cNvSpPr/>
            <p:nvPr/>
          </p:nvSpPr>
          <p:spPr>
            <a:xfrm>
              <a:off x="3777220" y="1807768"/>
              <a:ext cx="2041804" cy="3766318"/>
            </a:xfrm>
            <a:prstGeom prst="rect">
              <a:avLst/>
            </a:prstGeom>
            <a:ln w="13550" cap="rnd">
              <a:solidFill>
                <a:srgbClr val="999999">
                  <a:alpha val="100000"/>
                </a:srgbClr>
              </a:solidFill>
              <a:prstDash val="solid"/>
              <a:round/>
            </a:ln>
          </p:spPr>
          <p:txBody>
            <a:bodyPr/>
            <a:lstStyle/>
            <a:p>
              <a:endParaRPr/>
            </a:p>
          </p:txBody>
        </p:sp>
        <p:sp>
          <p:nvSpPr>
            <p:cNvPr id="109" name="pl109"/>
            <p:cNvSpPr/>
            <p:nvPr/>
          </p:nvSpPr>
          <p:spPr>
            <a:xfrm>
              <a:off x="7032606" y="52602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7032606" y="47371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7032606" y="42140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032606" y="36909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032606" y="3167827"/>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032606" y="2644728"/>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7032606" y="2121628"/>
              <a:ext cx="2041804" cy="0"/>
            </a:xfrm>
            <a:custGeom>
              <a:avLst/>
              <a:gdLst/>
              <a:ahLst/>
              <a:cxnLst/>
              <a:rect l="0" t="0" r="0" b="0"/>
              <a:pathLst>
                <a:path w="2041804">
                  <a:moveTo>
                    <a:pt x="0" y="0"/>
                  </a:moveTo>
                  <a:lnTo>
                    <a:pt x="2041804" y="0"/>
                  </a:lnTo>
                  <a:lnTo>
                    <a:pt x="2041804"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71254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43478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7441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805350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3628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67223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41300" y="21216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3" name="pl123"/>
            <p:cNvSpPr/>
            <p:nvPr/>
          </p:nvSpPr>
          <p:spPr>
            <a:xfrm>
              <a:off x="8610364" y="26447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4" name="pl124"/>
            <p:cNvSpPr/>
            <p:nvPr/>
          </p:nvSpPr>
          <p:spPr>
            <a:xfrm>
              <a:off x="8656769" y="31678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5" name="pl125"/>
            <p:cNvSpPr/>
            <p:nvPr/>
          </p:nvSpPr>
          <p:spPr>
            <a:xfrm>
              <a:off x="8610364"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6" name="pl126"/>
            <p:cNvSpPr/>
            <p:nvPr/>
          </p:nvSpPr>
          <p:spPr>
            <a:xfrm>
              <a:off x="8656769" y="42140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7" name="pl127"/>
            <p:cNvSpPr/>
            <p:nvPr/>
          </p:nvSpPr>
          <p:spPr>
            <a:xfrm>
              <a:off x="8625832" y="47371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8" name="pl128"/>
            <p:cNvSpPr/>
            <p:nvPr/>
          </p:nvSpPr>
          <p:spPr>
            <a:xfrm>
              <a:off x="8641300" y="52602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9" name="pt129"/>
            <p:cNvSpPr/>
            <p:nvPr/>
          </p:nvSpPr>
          <p:spPr>
            <a:xfrm>
              <a:off x="8636800"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8636800"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8605864"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8605864"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8652269"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8652269"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860586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860586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652269"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8652269"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621332"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621332"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636800"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636800"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596149"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4" name="pt144"/>
            <p:cNvSpPr/>
            <p:nvPr/>
          </p:nvSpPr>
          <p:spPr>
            <a:xfrm>
              <a:off x="8596149"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5" name="pt145"/>
            <p:cNvSpPr/>
            <p:nvPr/>
          </p:nvSpPr>
          <p:spPr>
            <a:xfrm>
              <a:off x="8565212"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6" name="pt146"/>
            <p:cNvSpPr/>
            <p:nvPr/>
          </p:nvSpPr>
          <p:spPr>
            <a:xfrm>
              <a:off x="8565212"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7" name="pt147"/>
            <p:cNvSpPr/>
            <p:nvPr/>
          </p:nvSpPr>
          <p:spPr>
            <a:xfrm>
              <a:off x="8611617"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8" name="pt148"/>
            <p:cNvSpPr/>
            <p:nvPr/>
          </p:nvSpPr>
          <p:spPr>
            <a:xfrm>
              <a:off x="8611617"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9" name="pt149"/>
            <p:cNvSpPr/>
            <p:nvPr/>
          </p:nvSpPr>
          <p:spPr>
            <a:xfrm>
              <a:off x="8565212"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856521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8611617"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8611617"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8580680"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4" name="pt154"/>
            <p:cNvSpPr/>
            <p:nvPr/>
          </p:nvSpPr>
          <p:spPr>
            <a:xfrm>
              <a:off x="8580680"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5" name="pt155"/>
            <p:cNvSpPr/>
            <p:nvPr/>
          </p:nvSpPr>
          <p:spPr>
            <a:xfrm>
              <a:off x="8596149"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8596149"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tx157"/>
            <p:cNvSpPr/>
            <p:nvPr/>
          </p:nvSpPr>
          <p:spPr>
            <a:xfrm>
              <a:off x="8820698" y="20757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58" name="tx158"/>
            <p:cNvSpPr/>
            <p:nvPr/>
          </p:nvSpPr>
          <p:spPr>
            <a:xfrm>
              <a:off x="8820698" y="25988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59" name="tx159"/>
            <p:cNvSpPr/>
            <p:nvPr/>
          </p:nvSpPr>
          <p:spPr>
            <a:xfrm>
              <a:off x="8820698" y="31219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0" name="tx160"/>
            <p:cNvSpPr/>
            <p:nvPr/>
          </p:nvSpPr>
          <p:spPr>
            <a:xfrm>
              <a:off x="8820698"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1" name="tx161"/>
            <p:cNvSpPr/>
            <p:nvPr/>
          </p:nvSpPr>
          <p:spPr>
            <a:xfrm>
              <a:off x="8820698" y="41681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2" name="tx162"/>
            <p:cNvSpPr/>
            <p:nvPr/>
          </p:nvSpPr>
          <p:spPr>
            <a:xfrm>
              <a:off x="8820698" y="46912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3" name="tx163"/>
            <p:cNvSpPr/>
            <p:nvPr/>
          </p:nvSpPr>
          <p:spPr>
            <a:xfrm>
              <a:off x="8820698" y="52143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4" name="rc164"/>
            <p:cNvSpPr/>
            <p:nvPr/>
          </p:nvSpPr>
          <p:spPr>
            <a:xfrm>
              <a:off x="7032606" y="1807768"/>
              <a:ext cx="2041804" cy="3766318"/>
            </a:xfrm>
            <a:prstGeom prst="rect">
              <a:avLst/>
            </a:prstGeom>
            <a:ln w="13550" cap="rnd">
              <a:solidFill>
                <a:srgbClr val="999999">
                  <a:alpha val="100000"/>
                </a:srgbClr>
              </a:solidFill>
              <a:prstDash val="solid"/>
              <a:round/>
            </a:ln>
          </p:spPr>
          <p:txBody>
            <a:bodyPr/>
            <a:lstStyle/>
            <a:p>
              <a:endParaRPr/>
            </a:p>
          </p:txBody>
        </p:sp>
        <p:sp>
          <p:nvSpPr>
            <p:cNvPr id="165" name="rc165"/>
            <p:cNvSpPr/>
            <p:nvPr/>
          </p:nvSpPr>
          <p:spPr>
            <a:xfrm>
              <a:off x="944045" y="1592905"/>
              <a:ext cx="204180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6" name="tx166"/>
            <p:cNvSpPr/>
            <p:nvPr/>
          </p:nvSpPr>
          <p:spPr>
            <a:xfrm>
              <a:off x="172579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67" name="rc167"/>
            <p:cNvSpPr/>
            <p:nvPr/>
          </p:nvSpPr>
          <p:spPr>
            <a:xfrm>
              <a:off x="3777220" y="1592905"/>
              <a:ext cx="204180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68" name="tx168"/>
            <p:cNvSpPr/>
            <p:nvPr/>
          </p:nvSpPr>
          <p:spPr>
            <a:xfrm>
              <a:off x="458379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69" name="rc169"/>
            <p:cNvSpPr/>
            <p:nvPr/>
          </p:nvSpPr>
          <p:spPr>
            <a:xfrm>
              <a:off x="7032606" y="1592905"/>
              <a:ext cx="204180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0" name="tx170"/>
            <p:cNvSpPr/>
            <p:nvPr/>
          </p:nvSpPr>
          <p:spPr>
            <a:xfrm>
              <a:off x="7907533"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1" name="pl171"/>
            <p:cNvSpPr/>
            <p:nvPr/>
          </p:nvSpPr>
          <p:spPr>
            <a:xfrm>
              <a:off x="944045" y="5574087"/>
              <a:ext cx="2041804" cy="0"/>
            </a:xfrm>
            <a:custGeom>
              <a:avLst/>
              <a:gdLst/>
              <a:ahLst/>
              <a:cxnLst/>
              <a:rect l="0" t="0" r="0" b="0"/>
              <a:pathLst>
                <a:path w="2041804">
                  <a:moveTo>
                    <a:pt x="0" y="0"/>
                  </a:moveTo>
                  <a:lnTo>
                    <a:pt x="2041804" y="0"/>
                  </a:lnTo>
                </a:path>
              </a:pathLst>
            </a:custGeom>
            <a:ln w="8130" cap="flat">
              <a:solidFill>
                <a:srgbClr val="000000">
                  <a:alpha val="100000"/>
                </a:srgbClr>
              </a:solidFill>
              <a:prstDash val="solid"/>
              <a:round/>
            </a:ln>
          </p:spPr>
          <p:txBody>
            <a:bodyPr/>
            <a:lstStyle/>
            <a:p>
              <a:endParaRPr/>
            </a:p>
          </p:txBody>
        </p:sp>
        <p:sp>
          <p:nvSpPr>
            <p:cNvPr id="172" name="pl172"/>
            <p:cNvSpPr/>
            <p:nvPr/>
          </p:nvSpPr>
          <p:spPr>
            <a:xfrm>
              <a:off x="103685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3" name="pl173"/>
            <p:cNvSpPr/>
            <p:nvPr/>
          </p:nvSpPr>
          <p:spPr>
            <a:xfrm>
              <a:off x="134621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4" name="pl174"/>
            <p:cNvSpPr/>
            <p:nvPr/>
          </p:nvSpPr>
          <p:spPr>
            <a:xfrm>
              <a:off x="165558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5" name="pl175"/>
            <p:cNvSpPr/>
            <p:nvPr/>
          </p:nvSpPr>
          <p:spPr>
            <a:xfrm>
              <a:off x="196494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6" name="pl176"/>
            <p:cNvSpPr/>
            <p:nvPr/>
          </p:nvSpPr>
          <p:spPr>
            <a:xfrm>
              <a:off x="22743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7" name="pl177"/>
            <p:cNvSpPr/>
            <p:nvPr/>
          </p:nvSpPr>
          <p:spPr>
            <a:xfrm>
              <a:off x="25836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78" name="tx178"/>
            <p:cNvSpPr/>
            <p:nvPr/>
          </p:nvSpPr>
          <p:spPr>
            <a:xfrm>
              <a:off x="10057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79" name="tx179"/>
            <p:cNvSpPr/>
            <p:nvPr/>
          </p:nvSpPr>
          <p:spPr>
            <a:xfrm>
              <a:off x="128406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0" name="tx180"/>
            <p:cNvSpPr/>
            <p:nvPr/>
          </p:nvSpPr>
          <p:spPr>
            <a:xfrm>
              <a:off x="159342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1" name="tx181"/>
            <p:cNvSpPr/>
            <p:nvPr/>
          </p:nvSpPr>
          <p:spPr>
            <a:xfrm>
              <a:off x="190279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2" name="tx182"/>
            <p:cNvSpPr/>
            <p:nvPr/>
          </p:nvSpPr>
          <p:spPr>
            <a:xfrm>
              <a:off x="221215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83" name="tx183"/>
            <p:cNvSpPr/>
            <p:nvPr/>
          </p:nvSpPr>
          <p:spPr>
            <a:xfrm>
              <a:off x="249044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84" name="pl184"/>
            <p:cNvSpPr/>
            <p:nvPr/>
          </p:nvSpPr>
          <p:spPr>
            <a:xfrm>
              <a:off x="3777220" y="5574087"/>
              <a:ext cx="2041804" cy="0"/>
            </a:xfrm>
            <a:custGeom>
              <a:avLst/>
              <a:gdLst/>
              <a:ahLst/>
              <a:cxnLst/>
              <a:rect l="0" t="0" r="0" b="0"/>
              <a:pathLst>
                <a:path w="2041804">
                  <a:moveTo>
                    <a:pt x="0" y="0"/>
                  </a:moveTo>
                  <a:lnTo>
                    <a:pt x="2041804" y="0"/>
                  </a:lnTo>
                </a:path>
              </a:pathLst>
            </a:custGeom>
            <a:ln w="8130" cap="flat">
              <a:solidFill>
                <a:srgbClr val="000000">
                  <a:alpha val="100000"/>
                </a:srgbClr>
              </a:solidFill>
              <a:prstDash val="solid"/>
              <a:round/>
            </a:ln>
          </p:spPr>
          <p:txBody>
            <a:bodyPr/>
            <a:lstStyle/>
            <a:p>
              <a:endParaRPr/>
            </a:p>
          </p:txBody>
        </p:sp>
        <p:sp>
          <p:nvSpPr>
            <p:cNvPr id="185" name="pl185"/>
            <p:cNvSpPr/>
            <p:nvPr/>
          </p:nvSpPr>
          <p:spPr>
            <a:xfrm>
              <a:off x="38700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6" name="pl186"/>
            <p:cNvSpPr/>
            <p:nvPr/>
          </p:nvSpPr>
          <p:spPr>
            <a:xfrm>
              <a:off x="417939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7" name="pl187"/>
            <p:cNvSpPr/>
            <p:nvPr/>
          </p:nvSpPr>
          <p:spPr>
            <a:xfrm>
              <a:off x="44887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8" name="pl188"/>
            <p:cNvSpPr/>
            <p:nvPr/>
          </p:nvSpPr>
          <p:spPr>
            <a:xfrm>
              <a:off x="479812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9" name="pl189"/>
            <p:cNvSpPr/>
            <p:nvPr/>
          </p:nvSpPr>
          <p:spPr>
            <a:xfrm>
              <a:off x="510748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0" name="pl190"/>
            <p:cNvSpPr/>
            <p:nvPr/>
          </p:nvSpPr>
          <p:spPr>
            <a:xfrm>
              <a:off x="54168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1" name="tx191"/>
            <p:cNvSpPr/>
            <p:nvPr/>
          </p:nvSpPr>
          <p:spPr>
            <a:xfrm>
              <a:off x="3838952"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2" name="tx192"/>
            <p:cNvSpPr/>
            <p:nvPr/>
          </p:nvSpPr>
          <p:spPr>
            <a:xfrm>
              <a:off x="41172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3" name="tx193"/>
            <p:cNvSpPr/>
            <p:nvPr/>
          </p:nvSpPr>
          <p:spPr>
            <a:xfrm>
              <a:off x="442660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94" name="tx194"/>
            <p:cNvSpPr/>
            <p:nvPr/>
          </p:nvSpPr>
          <p:spPr>
            <a:xfrm>
              <a:off x="473596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95" name="tx195"/>
            <p:cNvSpPr/>
            <p:nvPr/>
          </p:nvSpPr>
          <p:spPr>
            <a:xfrm>
              <a:off x="504533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6" name="tx196"/>
            <p:cNvSpPr/>
            <p:nvPr/>
          </p:nvSpPr>
          <p:spPr>
            <a:xfrm>
              <a:off x="532361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7" name="pl197"/>
            <p:cNvSpPr/>
            <p:nvPr/>
          </p:nvSpPr>
          <p:spPr>
            <a:xfrm>
              <a:off x="7032606" y="5574087"/>
              <a:ext cx="2041804" cy="0"/>
            </a:xfrm>
            <a:custGeom>
              <a:avLst/>
              <a:gdLst/>
              <a:ahLst/>
              <a:cxnLst/>
              <a:rect l="0" t="0" r="0" b="0"/>
              <a:pathLst>
                <a:path w="2041804">
                  <a:moveTo>
                    <a:pt x="0" y="0"/>
                  </a:moveTo>
                  <a:lnTo>
                    <a:pt x="2041804" y="0"/>
                  </a:lnTo>
                </a:path>
              </a:pathLst>
            </a:custGeom>
            <a:ln w="8130" cap="flat">
              <a:solidFill>
                <a:srgbClr val="000000">
                  <a:alpha val="100000"/>
                </a:srgbClr>
              </a:solidFill>
              <a:prstDash val="solid"/>
              <a:round/>
            </a:ln>
          </p:spPr>
          <p:txBody>
            <a:bodyPr/>
            <a:lstStyle/>
            <a:p>
              <a:endParaRPr/>
            </a:p>
          </p:txBody>
        </p:sp>
        <p:sp>
          <p:nvSpPr>
            <p:cNvPr id="198" name="pl198"/>
            <p:cNvSpPr/>
            <p:nvPr/>
          </p:nvSpPr>
          <p:spPr>
            <a:xfrm>
              <a:off x="71254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9" name="pl199"/>
            <p:cNvSpPr/>
            <p:nvPr/>
          </p:nvSpPr>
          <p:spPr>
            <a:xfrm>
              <a:off x="743478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0" name="pl200"/>
            <p:cNvSpPr/>
            <p:nvPr/>
          </p:nvSpPr>
          <p:spPr>
            <a:xfrm>
              <a:off x="77441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1" name="pl201"/>
            <p:cNvSpPr/>
            <p:nvPr/>
          </p:nvSpPr>
          <p:spPr>
            <a:xfrm>
              <a:off x="805350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2" name="pl202"/>
            <p:cNvSpPr/>
            <p:nvPr/>
          </p:nvSpPr>
          <p:spPr>
            <a:xfrm>
              <a:off x="83628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3" name="pl203"/>
            <p:cNvSpPr/>
            <p:nvPr/>
          </p:nvSpPr>
          <p:spPr>
            <a:xfrm>
              <a:off x="867223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4" name="tx204"/>
            <p:cNvSpPr/>
            <p:nvPr/>
          </p:nvSpPr>
          <p:spPr>
            <a:xfrm>
              <a:off x="709433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737262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6" name="tx206"/>
            <p:cNvSpPr/>
            <p:nvPr/>
          </p:nvSpPr>
          <p:spPr>
            <a:xfrm>
              <a:off x="76819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7" name="tx207"/>
            <p:cNvSpPr/>
            <p:nvPr/>
          </p:nvSpPr>
          <p:spPr>
            <a:xfrm>
              <a:off x="799135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8" name="tx208"/>
            <p:cNvSpPr/>
            <p:nvPr/>
          </p:nvSpPr>
          <p:spPr>
            <a:xfrm>
              <a:off x="830071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9" name="tx209"/>
            <p:cNvSpPr/>
            <p:nvPr/>
          </p:nvSpPr>
          <p:spPr>
            <a:xfrm>
              <a:off x="8579003"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0" name="tx210"/>
            <p:cNvSpPr/>
            <p:nvPr/>
          </p:nvSpPr>
          <p:spPr>
            <a:xfrm>
              <a:off x="5888614" y="5218862"/>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United Arab Emirates</a:t>
              </a:r>
            </a:p>
          </p:txBody>
        </p:sp>
        <p:sp>
          <p:nvSpPr>
            <p:cNvPr id="211" name="tx211"/>
            <p:cNvSpPr/>
            <p:nvPr/>
          </p:nvSpPr>
          <p:spPr>
            <a:xfrm>
              <a:off x="6590497" y="4695817"/>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Tunisia</a:t>
              </a:r>
            </a:p>
          </p:txBody>
        </p:sp>
        <p:sp>
          <p:nvSpPr>
            <p:cNvPr id="212" name="tx212"/>
            <p:cNvSpPr/>
            <p:nvPr/>
          </p:nvSpPr>
          <p:spPr>
            <a:xfrm>
              <a:off x="6074753" y="4171299"/>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State of Palestine</a:t>
              </a:r>
            </a:p>
          </p:txBody>
        </p:sp>
        <p:sp>
          <p:nvSpPr>
            <p:cNvPr id="213" name="tx213"/>
            <p:cNvSpPr/>
            <p:nvPr/>
          </p:nvSpPr>
          <p:spPr>
            <a:xfrm>
              <a:off x="6671261" y="3643287"/>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Qatar</a:t>
              </a:r>
            </a:p>
          </p:txBody>
        </p:sp>
        <p:sp>
          <p:nvSpPr>
            <p:cNvPr id="214" name="tx214"/>
            <p:cNvSpPr/>
            <p:nvPr/>
          </p:nvSpPr>
          <p:spPr>
            <a:xfrm>
              <a:off x="6646432" y="3125044"/>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Oman</a:t>
              </a:r>
            </a:p>
          </p:txBody>
        </p:sp>
        <p:sp>
          <p:nvSpPr>
            <p:cNvPr id="215" name="tx215"/>
            <p:cNvSpPr/>
            <p:nvPr/>
          </p:nvSpPr>
          <p:spPr>
            <a:xfrm>
              <a:off x="6522230" y="2603418"/>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Morocco</a:t>
              </a:r>
            </a:p>
          </p:txBody>
        </p:sp>
        <p:sp>
          <p:nvSpPr>
            <p:cNvPr id="216" name="tx216"/>
            <p:cNvSpPr/>
            <p:nvPr/>
          </p:nvSpPr>
          <p:spPr>
            <a:xfrm>
              <a:off x="6758192" y="2080318"/>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Iran</a:t>
              </a:r>
            </a:p>
          </p:txBody>
        </p:sp>
        <p:sp>
          <p:nvSpPr>
            <p:cNvPr id="217" name="tx217"/>
            <p:cNvSpPr/>
            <p:nvPr/>
          </p:nvSpPr>
          <p:spPr>
            <a:xfrm>
              <a:off x="3055439" y="5255774"/>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Saudi Arabia</a:t>
              </a:r>
            </a:p>
          </p:txBody>
        </p:sp>
        <p:sp>
          <p:nvSpPr>
            <p:cNvPr id="218" name="tx218"/>
            <p:cNvSpPr/>
            <p:nvPr/>
          </p:nvSpPr>
          <p:spPr>
            <a:xfrm>
              <a:off x="3409600" y="4775675"/>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Egypt</a:t>
              </a:r>
            </a:p>
          </p:txBody>
        </p:sp>
        <p:sp>
          <p:nvSpPr>
            <p:cNvPr id="219" name="tx219"/>
            <p:cNvSpPr/>
            <p:nvPr/>
          </p:nvSpPr>
          <p:spPr>
            <a:xfrm>
              <a:off x="3310173" y="4338578"/>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Bahrain</a:t>
              </a:r>
            </a:p>
          </p:txBody>
        </p:sp>
        <p:sp>
          <p:nvSpPr>
            <p:cNvPr id="220" name="tx220"/>
            <p:cNvSpPr/>
            <p:nvPr/>
          </p:nvSpPr>
          <p:spPr>
            <a:xfrm>
              <a:off x="3347499" y="3857061"/>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Algeria</a:t>
              </a:r>
            </a:p>
          </p:txBody>
        </p:sp>
        <p:sp>
          <p:nvSpPr>
            <p:cNvPr id="221" name="tx221"/>
            <p:cNvSpPr/>
            <p:nvPr/>
          </p:nvSpPr>
          <p:spPr>
            <a:xfrm>
              <a:off x="3260296" y="3419964"/>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Lebanon</a:t>
              </a:r>
            </a:p>
          </p:txBody>
        </p:sp>
        <p:sp>
          <p:nvSpPr>
            <p:cNvPr id="222" name="tx222"/>
            <p:cNvSpPr/>
            <p:nvPr/>
          </p:nvSpPr>
          <p:spPr>
            <a:xfrm>
              <a:off x="3428209" y="2938447"/>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Libya</a:t>
              </a:r>
            </a:p>
          </p:txBody>
        </p:sp>
        <p:sp>
          <p:nvSpPr>
            <p:cNvPr id="223" name="tx223"/>
            <p:cNvSpPr/>
            <p:nvPr/>
          </p:nvSpPr>
          <p:spPr>
            <a:xfrm>
              <a:off x="3322670" y="247913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Djibouti</a:t>
              </a:r>
            </a:p>
          </p:txBody>
        </p:sp>
        <p:sp>
          <p:nvSpPr>
            <p:cNvPr id="224" name="tx224"/>
            <p:cNvSpPr/>
            <p:nvPr/>
          </p:nvSpPr>
          <p:spPr>
            <a:xfrm>
              <a:off x="3372219" y="2040624"/>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Sudan</a:t>
              </a:r>
            </a:p>
          </p:txBody>
        </p:sp>
        <p:sp>
          <p:nvSpPr>
            <p:cNvPr id="225" name="tx225"/>
            <p:cNvSpPr/>
            <p:nvPr/>
          </p:nvSpPr>
          <p:spPr>
            <a:xfrm>
              <a:off x="520490" y="5098147"/>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Jordan</a:t>
              </a:r>
            </a:p>
          </p:txBody>
        </p:sp>
        <p:sp>
          <p:nvSpPr>
            <p:cNvPr id="226" name="tx226"/>
            <p:cNvSpPr/>
            <p:nvPr/>
          </p:nvSpPr>
          <p:spPr>
            <a:xfrm>
              <a:off x="508103" y="4373910"/>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Yemen</a:t>
              </a:r>
            </a:p>
          </p:txBody>
        </p:sp>
        <p:sp>
          <p:nvSpPr>
            <p:cNvPr id="227" name="tx227"/>
            <p:cNvSpPr/>
            <p:nvPr/>
          </p:nvSpPr>
          <p:spPr>
            <a:xfrm>
              <a:off x="526766" y="3649617"/>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Kuwait</a:t>
              </a:r>
            </a:p>
          </p:txBody>
        </p:sp>
        <p:sp>
          <p:nvSpPr>
            <p:cNvPr id="228" name="tx228"/>
            <p:cNvSpPr/>
            <p:nvPr/>
          </p:nvSpPr>
          <p:spPr>
            <a:xfrm>
              <a:off x="669631" y="2904425"/>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Iraq</a:t>
              </a:r>
            </a:p>
          </p:txBody>
        </p:sp>
        <p:sp>
          <p:nvSpPr>
            <p:cNvPr id="229" name="tx229"/>
            <p:cNvSpPr/>
            <p:nvPr/>
          </p:nvSpPr>
          <p:spPr>
            <a:xfrm>
              <a:off x="607585" y="2177459"/>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Syria</a:t>
              </a:r>
            </a:p>
          </p:txBody>
        </p:sp>
        <p:sp>
          <p:nvSpPr>
            <p:cNvPr id="230" name="tx230"/>
            <p:cNvSpPr/>
            <p:nvPr/>
          </p:nvSpPr>
          <p:spPr>
            <a:xfrm>
              <a:off x="3877892"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1" name="pt231"/>
            <p:cNvSpPr/>
            <p:nvPr/>
          </p:nvSpPr>
          <p:spPr>
            <a:xfrm>
              <a:off x="5033115"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32" name="pt232"/>
            <p:cNvSpPr/>
            <p:nvPr/>
          </p:nvSpPr>
          <p:spPr>
            <a:xfrm>
              <a:off x="5640371"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3" name="tx233"/>
            <p:cNvSpPr/>
            <p:nvPr/>
          </p:nvSpPr>
          <p:spPr>
            <a:xfrm>
              <a:off x="5284685"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34" name="tx234"/>
            <p:cNvSpPr/>
            <p:nvPr/>
          </p:nvSpPr>
          <p:spPr>
            <a:xfrm>
              <a:off x="589194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35" name="tx235"/>
            <p:cNvSpPr/>
            <p:nvPr/>
          </p:nvSpPr>
          <p:spPr>
            <a:xfrm>
              <a:off x="94404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2024 and 2025</a:t>
              </a:r>
            </a:p>
          </p:txBody>
        </p:sp>
        <p:sp>
          <p:nvSpPr>
            <p:cNvPr id="236" name="tx236"/>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2024 and 2025, and change in coverage between the two years.
Overall, 5 out of 20 (25%) countries in MENA had a decline in coverage. The largest decline was in Syria (-13 percentage points), followed by Iraq (-6 percentage points).
There were 8 (40%) countries with an increase in DTP3 coverage. Coverage remained the same in 7 countries between 2024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in eight countries and decreased in five countries.</a:t>
            </a:r>
          </a:p>
        </p:txBody>
      </p:sp>
      <p:grpSp>
        <p:nvGrpSpPr>
          <p:cNvPr id="240" name="Group 239"/>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4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countries in MENA from lowest to highest coverage, and the rank of the top 10 countries with the most un- and undervaccinated children, based on absolute numbers.
In 2025, DTP3 coverage ranged from 39% in Yemen to 99% in State of Palestine and Oman.
14 out of 20 (70%) countries had coverage of at least 90%.
Yemen had DTP3 coverage of 39% and the highest absolute number of un- and undervaccinated children in the region, followed by Sudan.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Yemen had the lowest DTP3 coverage and also the highest number of un- and undervaccinated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2008018"/>
              <a:ext cx="1938808" cy="3659497"/>
            </a:xfrm>
            <a:custGeom>
              <a:avLst/>
              <a:gdLst/>
              <a:ahLst/>
              <a:cxnLst/>
              <a:rect l="0" t="0" r="0" b="0"/>
              <a:pathLst>
                <a:path w="1938808" h="3659497">
                  <a:moveTo>
                    <a:pt x="231628" y="2384912"/>
                  </a:moveTo>
                  <a:lnTo>
                    <a:pt x="263142" y="2445607"/>
                  </a:lnTo>
                  <a:lnTo>
                    <a:pt x="294656" y="2506301"/>
                  </a:lnTo>
                  <a:lnTo>
                    <a:pt x="326170" y="2566996"/>
                  </a:lnTo>
                  <a:lnTo>
                    <a:pt x="357684" y="2627690"/>
                  </a:lnTo>
                  <a:lnTo>
                    <a:pt x="389198" y="2688385"/>
                  </a:lnTo>
                  <a:lnTo>
                    <a:pt x="420712" y="2749079"/>
                  </a:lnTo>
                  <a:lnTo>
                    <a:pt x="452227" y="2809774"/>
                  </a:lnTo>
                  <a:lnTo>
                    <a:pt x="483741" y="2870468"/>
                  </a:lnTo>
                  <a:lnTo>
                    <a:pt x="515255" y="2931163"/>
                  </a:lnTo>
                  <a:lnTo>
                    <a:pt x="546769" y="2991857"/>
                  </a:lnTo>
                  <a:lnTo>
                    <a:pt x="578283" y="3052552"/>
                  </a:lnTo>
                  <a:lnTo>
                    <a:pt x="609797" y="3113246"/>
                  </a:lnTo>
                  <a:lnTo>
                    <a:pt x="641311" y="3173941"/>
                  </a:lnTo>
                  <a:lnTo>
                    <a:pt x="672825" y="3234635"/>
                  </a:lnTo>
                  <a:lnTo>
                    <a:pt x="704339" y="3295330"/>
                  </a:lnTo>
                  <a:lnTo>
                    <a:pt x="735853" y="3356024"/>
                  </a:lnTo>
                  <a:lnTo>
                    <a:pt x="767367" y="3416719"/>
                  </a:lnTo>
                  <a:lnTo>
                    <a:pt x="798881" y="3477413"/>
                  </a:lnTo>
                  <a:lnTo>
                    <a:pt x="830395" y="3538108"/>
                  </a:lnTo>
                  <a:lnTo>
                    <a:pt x="861910" y="3598802"/>
                  </a:lnTo>
                  <a:lnTo>
                    <a:pt x="893424" y="3659497"/>
                  </a:lnTo>
                  <a:lnTo>
                    <a:pt x="951631" y="3628001"/>
                  </a:lnTo>
                  <a:lnTo>
                    <a:pt x="1008729" y="3594538"/>
                  </a:lnTo>
                  <a:lnTo>
                    <a:pt x="1064652" y="3559145"/>
                  </a:lnTo>
                  <a:lnTo>
                    <a:pt x="1119334" y="3521864"/>
                  </a:lnTo>
                  <a:lnTo>
                    <a:pt x="1172713" y="3482738"/>
                  </a:lnTo>
                  <a:lnTo>
                    <a:pt x="1224724" y="3441814"/>
                  </a:lnTo>
                  <a:lnTo>
                    <a:pt x="1275309" y="3399138"/>
                  </a:lnTo>
                  <a:lnTo>
                    <a:pt x="1324407" y="3354760"/>
                  </a:lnTo>
                  <a:lnTo>
                    <a:pt x="1371963" y="3308733"/>
                  </a:lnTo>
                  <a:lnTo>
                    <a:pt x="1417919" y="3261109"/>
                  </a:lnTo>
                  <a:lnTo>
                    <a:pt x="1462224" y="3211945"/>
                  </a:lnTo>
                  <a:lnTo>
                    <a:pt x="1504825" y="3161297"/>
                  </a:lnTo>
                  <a:lnTo>
                    <a:pt x="1545672" y="3109224"/>
                  </a:lnTo>
                  <a:lnTo>
                    <a:pt x="1584718" y="3055788"/>
                  </a:lnTo>
                  <a:lnTo>
                    <a:pt x="1621918" y="3001050"/>
                  </a:lnTo>
                  <a:lnTo>
                    <a:pt x="1657227" y="2945075"/>
                  </a:lnTo>
                  <a:lnTo>
                    <a:pt x="1690606" y="2887927"/>
                  </a:lnTo>
                  <a:lnTo>
                    <a:pt x="1722015" y="2829673"/>
                  </a:lnTo>
                  <a:lnTo>
                    <a:pt x="1751417" y="2770381"/>
                  </a:lnTo>
                  <a:lnTo>
                    <a:pt x="1778779" y="2710120"/>
                  </a:lnTo>
                  <a:lnTo>
                    <a:pt x="1804067" y="2648960"/>
                  </a:lnTo>
                  <a:lnTo>
                    <a:pt x="1827254" y="2586973"/>
                  </a:lnTo>
                  <a:lnTo>
                    <a:pt x="1848312" y="2524230"/>
                  </a:lnTo>
                  <a:lnTo>
                    <a:pt x="1867215" y="2460806"/>
                  </a:lnTo>
                  <a:lnTo>
                    <a:pt x="1883944" y="2396773"/>
                  </a:lnTo>
                  <a:lnTo>
                    <a:pt x="1898476" y="2332206"/>
                  </a:lnTo>
                  <a:lnTo>
                    <a:pt x="1910797" y="2267182"/>
                  </a:lnTo>
                  <a:lnTo>
                    <a:pt x="1920892" y="2201774"/>
                  </a:lnTo>
                  <a:lnTo>
                    <a:pt x="1928748" y="2136060"/>
                  </a:lnTo>
                  <a:lnTo>
                    <a:pt x="1934356" y="2070116"/>
                  </a:lnTo>
                  <a:lnTo>
                    <a:pt x="1937711" y="2004020"/>
                  </a:lnTo>
                  <a:lnTo>
                    <a:pt x="1938808" y="1937847"/>
                  </a:lnTo>
                  <a:lnTo>
                    <a:pt x="1937645" y="1871675"/>
                  </a:lnTo>
                  <a:lnTo>
                    <a:pt x="1934225" y="1805582"/>
                  </a:lnTo>
                  <a:lnTo>
                    <a:pt x="1928551" y="1739644"/>
                  </a:lnTo>
                  <a:lnTo>
                    <a:pt x="1920630" y="1673938"/>
                  </a:lnTo>
                  <a:lnTo>
                    <a:pt x="1910471" y="1608540"/>
                  </a:lnTo>
                  <a:lnTo>
                    <a:pt x="1898086" y="1543528"/>
                  </a:lnTo>
                  <a:lnTo>
                    <a:pt x="1883489" y="1478976"/>
                  </a:lnTo>
                  <a:lnTo>
                    <a:pt x="1866697" y="1414959"/>
                  </a:lnTo>
                  <a:lnTo>
                    <a:pt x="1847730" y="1351553"/>
                  </a:lnTo>
                  <a:lnTo>
                    <a:pt x="1826611" y="1288832"/>
                  </a:lnTo>
                  <a:lnTo>
                    <a:pt x="1803363" y="1226868"/>
                  </a:lnTo>
                  <a:lnTo>
                    <a:pt x="1778013" y="1165733"/>
                  </a:lnTo>
                  <a:lnTo>
                    <a:pt x="1750592" y="1105499"/>
                  </a:lnTo>
                  <a:lnTo>
                    <a:pt x="1721131" y="1046236"/>
                  </a:lnTo>
                  <a:lnTo>
                    <a:pt x="1689665" y="988014"/>
                  </a:lnTo>
                  <a:lnTo>
                    <a:pt x="1656229" y="930899"/>
                  </a:lnTo>
                  <a:lnTo>
                    <a:pt x="1620864" y="874958"/>
                  </a:lnTo>
                  <a:lnTo>
                    <a:pt x="1583610" y="820257"/>
                  </a:lnTo>
                  <a:lnTo>
                    <a:pt x="1544511" y="766860"/>
                  </a:lnTo>
                  <a:lnTo>
                    <a:pt x="1503612" y="714828"/>
                  </a:lnTo>
                  <a:lnTo>
                    <a:pt x="1460961" y="664222"/>
                  </a:lnTo>
                  <a:lnTo>
                    <a:pt x="1416608" y="615102"/>
                  </a:lnTo>
                  <a:lnTo>
                    <a:pt x="1370604" y="567524"/>
                  </a:lnTo>
                  <a:lnTo>
                    <a:pt x="1323003" y="521543"/>
                  </a:lnTo>
                  <a:lnTo>
                    <a:pt x="1273861" y="477214"/>
                  </a:lnTo>
                  <a:lnTo>
                    <a:pt x="1223234" y="434589"/>
                  </a:lnTo>
                  <a:lnTo>
                    <a:pt x="1171182" y="393716"/>
                  </a:lnTo>
                  <a:lnTo>
                    <a:pt x="1117765" y="354643"/>
                  </a:lnTo>
                  <a:lnTo>
                    <a:pt x="1063046" y="317416"/>
                  </a:lnTo>
                  <a:lnTo>
                    <a:pt x="1007088" y="282079"/>
                  </a:lnTo>
                  <a:lnTo>
                    <a:pt x="949956" y="248672"/>
                  </a:lnTo>
                  <a:lnTo>
                    <a:pt x="891718" y="217234"/>
                  </a:lnTo>
                  <a:lnTo>
                    <a:pt x="832440" y="187802"/>
                  </a:lnTo>
                  <a:lnTo>
                    <a:pt x="772193" y="160411"/>
                  </a:lnTo>
                  <a:lnTo>
                    <a:pt x="711046" y="135092"/>
                  </a:lnTo>
                  <a:lnTo>
                    <a:pt x="649070" y="111875"/>
                  </a:lnTo>
                  <a:lnTo>
                    <a:pt x="586338" y="90786"/>
                  </a:lnTo>
                  <a:lnTo>
                    <a:pt x="522923" y="71851"/>
                  </a:lnTo>
                  <a:lnTo>
                    <a:pt x="458898" y="55091"/>
                  </a:lnTo>
                  <a:lnTo>
                    <a:pt x="394339" y="40526"/>
                  </a:lnTo>
                  <a:lnTo>
                    <a:pt x="329320" y="28173"/>
                  </a:lnTo>
                  <a:lnTo>
                    <a:pt x="263918" y="18046"/>
                  </a:lnTo>
                  <a:lnTo>
                    <a:pt x="198208" y="10158"/>
                  </a:lnTo>
                  <a:lnTo>
                    <a:pt x="132267" y="4516"/>
                  </a:lnTo>
                  <a:lnTo>
                    <a:pt x="66172" y="1129"/>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6722" y="1440602"/>
                  </a:lnTo>
                  <a:lnTo>
                    <a:pt x="132264" y="1453868"/>
                  </a:lnTo>
                  <a:lnTo>
                    <a:pt x="195466" y="1475716"/>
                  </a:lnTo>
                  <a:lnTo>
                    <a:pt x="255207" y="1505760"/>
                  </a:lnTo>
                  <a:lnTo>
                    <a:pt x="310432" y="1543469"/>
                  </a:lnTo>
                  <a:lnTo>
                    <a:pt x="360163" y="1588175"/>
                  </a:lnTo>
                  <a:lnTo>
                    <a:pt x="403519" y="1639086"/>
                  </a:lnTo>
                  <a:lnTo>
                    <a:pt x="439734" y="1695302"/>
                  </a:lnTo>
                  <a:lnTo>
                    <a:pt x="468165" y="1755828"/>
                  </a:lnTo>
                  <a:lnTo>
                    <a:pt x="488312" y="1819592"/>
                  </a:lnTo>
                  <a:lnTo>
                    <a:pt x="499815" y="1885466"/>
                  </a:lnTo>
                  <a:lnTo>
                    <a:pt x="502473" y="1952284"/>
                  </a:lnTo>
                  <a:lnTo>
                    <a:pt x="496237" y="2018864"/>
                  </a:lnTo>
                  <a:lnTo>
                    <a:pt x="481219" y="2084027"/>
                  </a:lnTo>
                  <a:lnTo>
                    <a:pt x="457684" y="2146619"/>
                  </a:lnTo>
                  <a:lnTo>
                    <a:pt x="426049" y="2205534"/>
                  </a:lnTo>
                  <a:lnTo>
                    <a:pt x="386873" y="2259728"/>
                  </a:lnTo>
                  <a:lnTo>
                    <a:pt x="340850" y="2308242"/>
                  </a:lnTo>
                  <a:lnTo>
                    <a:pt x="288795" y="2350218"/>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574959" y="4214023"/>
              <a:ext cx="2535620" cy="1671586"/>
            </a:xfrm>
            <a:custGeom>
              <a:avLst/>
              <a:gdLst/>
              <a:ahLst/>
              <a:cxnLst/>
              <a:rect l="0" t="0" r="0" b="0"/>
              <a:pathLst>
                <a:path w="2535620" h="1671586">
                  <a:moveTo>
                    <a:pt x="1216441" y="0"/>
                  </a:moveTo>
                  <a:lnTo>
                    <a:pt x="1158515" y="36353"/>
                  </a:lnTo>
                  <a:lnTo>
                    <a:pt x="1100589" y="72706"/>
                  </a:lnTo>
                  <a:lnTo>
                    <a:pt x="1042664" y="109059"/>
                  </a:lnTo>
                  <a:lnTo>
                    <a:pt x="984738" y="145413"/>
                  </a:lnTo>
                  <a:lnTo>
                    <a:pt x="926812" y="181766"/>
                  </a:lnTo>
                  <a:lnTo>
                    <a:pt x="868886" y="218119"/>
                  </a:lnTo>
                  <a:lnTo>
                    <a:pt x="810960" y="254473"/>
                  </a:lnTo>
                  <a:lnTo>
                    <a:pt x="753035" y="290826"/>
                  </a:lnTo>
                  <a:lnTo>
                    <a:pt x="695109" y="327179"/>
                  </a:lnTo>
                  <a:lnTo>
                    <a:pt x="637183" y="363533"/>
                  </a:lnTo>
                  <a:lnTo>
                    <a:pt x="579257" y="399886"/>
                  </a:lnTo>
                  <a:lnTo>
                    <a:pt x="521332" y="436239"/>
                  </a:lnTo>
                  <a:lnTo>
                    <a:pt x="463406" y="472593"/>
                  </a:lnTo>
                  <a:lnTo>
                    <a:pt x="405480" y="508946"/>
                  </a:lnTo>
                  <a:lnTo>
                    <a:pt x="347554" y="545299"/>
                  </a:lnTo>
                  <a:lnTo>
                    <a:pt x="289628" y="581652"/>
                  </a:lnTo>
                  <a:lnTo>
                    <a:pt x="231703" y="618006"/>
                  </a:lnTo>
                  <a:lnTo>
                    <a:pt x="173777" y="654359"/>
                  </a:lnTo>
                  <a:lnTo>
                    <a:pt x="115851" y="690712"/>
                  </a:lnTo>
                  <a:lnTo>
                    <a:pt x="57925" y="727066"/>
                  </a:lnTo>
                  <a:lnTo>
                    <a:pt x="0" y="763419"/>
                  </a:lnTo>
                  <a:lnTo>
                    <a:pt x="35816" y="818401"/>
                  </a:lnTo>
                  <a:lnTo>
                    <a:pt x="73473" y="872139"/>
                  </a:lnTo>
                  <a:lnTo>
                    <a:pt x="112927" y="924572"/>
                  </a:lnTo>
                  <a:lnTo>
                    <a:pt x="154132" y="975640"/>
                  </a:lnTo>
                  <a:lnTo>
                    <a:pt x="197042" y="1025285"/>
                  </a:lnTo>
                  <a:lnTo>
                    <a:pt x="241608" y="1073449"/>
                  </a:lnTo>
                  <a:lnTo>
                    <a:pt x="287778" y="1120077"/>
                  </a:lnTo>
                  <a:lnTo>
                    <a:pt x="335499" y="1165116"/>
                  </a:lnTo>
                  <a:lnTo>
                    <a:pt x="384717" y="1208514"/>
                  </a:lnTo>
                  <a:lnTo>
                    <a:pt x="435375" y="1250222"/>
                  </a:lnTo>
                  <a:lnTo>
                    <a:pt x="487416" y="1290192"/>
                  </a:lnTo>
                  <a:lnTo>
                    <a:pt x="540780" y="1328378"/>
                  </a:lnTo>
                  <a:lnTo>
                    <a:pt x="595405" y="1364736"/>
                  </a:lnTo>
                  <a:lnTo>
                    <a:pt x="651230" y="1399225"/>
                  </a:lnTo>
                  <a:lnTo>
                    <a:pt x="708189" y="1431805"/>
                  </a:lnTo>
                  <a:lnTo>
                    <a:pt x="766218" y="1462439"/>
                  </a:lnTo>
                  <a:lnTo>
                    <a:pt x="825251" y="1491092"/>
                  </a:lnTo>
                  <a:lnTo>
                    <a:pt x="885220" y="1517730"/>
                  </a:lnTo>
                  <a:lnTo>
                    <a:pt x="946056" y="1542324"/>
                  </a:lnTo>
                  <a:lnTo>
                    <a:pt x="1007689" y="1564845"/>
                  </a:lnTo>
                  <a:lnTo>
                    <a:pt x="1070049" y="1585267"/>
                  </a:lnTo>
                  <a:lnTo>
                    <a:pt x="1133064" y="1603568"/>
                  </a:lnTo>
                  <a:lnTo>
                    <a:pt x="1196662" y="1619726"/>
                  </a:lnTo>
                  <a:lnTo>
                    <a:pt x="1260771" y="1633722"/>
                  </a:lnTo>
                  <a:lnTo>
                    <a:pt x="1325317" y="1645540"/>
                  </a:lnTo>
                  <a:lnTo>
                    <a:pt x="1390226" y="1655168"/>
                  </a:lnTo>
                  <a:lnTo>
                    <a:pt x="1455423" y="1662594"/>
                  </a:lnTo>
                  <a:lnTo>
                    <a:pt x="1520835" y="1667809"/>
                  </a:lnTo>
                  <a:lnTo>
                    <a:pt x="1586385" y="1670807"/>
                  </a:lnTo>
                  <a:lnTo>
                    <a:pt x="1651999" y="1671586"/>
                  </a:lnTo>
                  <a:lnTo>
                    <a:pt x="1717602" y="1670144"/>
                  </a:lnTo>
                  <a:lnTo>
                    <a:pt x="1783119" y="1666483"/>
                  </a:lnTo>
                  <a:lnTo>
                    <a:pt x="1848474" y="1660606"/>
                  </a:lnTo>
                  <a:lnTo>
                    <a:pt x="1913593" y="1652522"/>
                  </a:lnTo>
                  <a:lnTo>
                    <a:pt x="1978401" y="1642238"/>
                  </a:lnTo>
                  <a:lnTo>
                    <a:pt x="2042824" y="1629767"/>
                  </a:lnTo>
                  <a:lnTo>
                    <a:pt x="2106788" y="1615123"/>
                  </a:lnTo>
                  <a:lnTo>
                    <a:pt x="2170220" y="1598323"/>
                  </a:lnTo>
                  <a:lnTo>
                    <a:pt x="2233047" y="1579386"/>
                  </a:lnTo>
                  <a:lnTo>
                    <a:pt x="2295197" y="1558334"/>
                  </a:lnTo>
                  <a:lnTo>
                    <a:pt x="2356599" y="1535191"/>
                  </a:lnTo>
                  <a:lnTo>
                    <a:pt x="2417183" y="1509983"/>
                  </a:lnTo>
                  <a:lnTo>
                    <a:pt x="2476879" y="1482740"/>
                  </a:lnTo>
                  <a:lnTo>
                    <a:pt x="2535620" y="1453492"/>
                  </a:lnTo>
                  <a:lnTo>
                    <a:pt x="2504105" y="1392797"/>
                  </a:lnTo>
                  <a:lnTo>
                    <a:pt x="2472591" y="1332103"/>
                  </a:lnTo>
                  <a:lnTo>
                    <a:pt x="2441077" y="1271408"/>
                  </a:lnTo>
                  <a:lnTo>
                    <a:pt x="2409563" y="1210714"/>
                  </a:lnTo>
                  <a:lnTo>
                    <a:pt x="2378049" y="1150019"/>
                  </a:lnTo>
                  <a:lnTo>
                    <a:pt x="2346535" y="1089325"/>
                  </a:lnTo>
                  <a:lnTo>
                    <a:pt x="2315021" y="1028630"/>
                  </a:lnTo>
                  <a:lnTo>
                    <a:pt x="2283507" y="967936"/>
                  </a:lnTo>
                  <a:lnTo>
                    <a:pt x="2251993" y="907241"/>
                  </a:lnTo>
                  <a:lnTo>
                    <a:pt x="2220479" y="846547"/>
                  </a:lnTo>
                  <a:lnTo>
                    <a:pt x="2188965" y="785852"/>
                  </a:lnTo>
                  <a:lnTo>
                    <a:pt x="2157451" y="725158"/>
                  </a:lnTo>
                  <a:lnTo>
                    <a:pt x="2125936" y="664463"/>
                  </a:lnTo>
                  <a:lnTo>
                    <a:pt x="2094422" y="603769"/>
                  </a:lnTo>
                  <a:lnTo>
                    <a:pt x="2062908" y="543074"/>
                  </a:lnTo>
                  <a:lnTo>
                    <a:pt x="2031394" y="482380"/>
                  </a:lnTo>
                  <a:lnTo>
                    <a:pt x="1999880" y="421685"/>
                  </a:lnTo>
                  <a:lnTo>
                    <a:pt x="1968366" y="360991"/>
                  </a:lnTo>
                  <a:lnTo>
                    <a:pt x="1936852" y="300296"/>
                  </a:lnTo>
                  <a:lnTo>
                    <a:pt x="1905338" y="239602"/>
                  </a:lnTo>
                  <a:lnTo>
                    <a:pt x="1873824" y="178907"/>
                  </a:lnTo>
                  <a:lnTo>
                    <a:pt x="1811492" y="206089"/>
                  </a:lnTo>
                  <a:lnTo>
                    <a:pt x="1746062" y="224608"/>
                  </a:lnTo>
                  <a:lnTo>
                    <a:pt x="1678731" y="234127"/>
                  </a:lnTo>
                  <a:lnTo>
                    <a:pt x="1610731" y="234471"/>
                  </a:lnTo>
                  <a:lnTo>
                    <a:pt x="1543308" y="225634"/>
                  </a:lnTo>
                  <a:lnTo>
                    <a:pt x="1477694" y="207777"/>
                  </a:lnTo>
                  <a:lnTo>
                    <a:pt x="1415090" y="181227"/>
                  </a:lnTo>
                  <a:lnTo>
                    <a:pt x="1356643" y="146470"/>
                  </a:lnTo>
                  <a:lnTo>
                    <a:pt x="1303422" y="104143"/>
                  </a:lnTo>
                  <a:lnTo>
                    <a:pt x="1256401" y="55020"/>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78408" y="3562954"/>
              <a:ext cx="1512993" cy="1414488"/>
            </a:xfrm>
            <a:custGeom>
              <a:avLst/>
              <a:gdLst/>
              <a:ahLst/>
              <a:cxnLst/>
              <a:rect l="0" t="0" r="0" b="0"/>
              <a:pathLst>
                <a:path w="1512993" h="1414488">
                  <a:moveTo>
                    <a:pt x="1446044" y="284349"/>
                  </a:moveTo>
                  <a:lnTo>
                    <a:pt x="1379010" y="270809"/>
                  </a:lnTo>
                  <a:lnTo>
                    <a:pt x="1311975" y="257269"/>
                  </a:lnTo>
                  <a:lnTo>
                    <a:pt x="1244941" y="243728"/>
                  </a:lnTo>
                  <a:lnTo>
                    <a:pt x="1177906" y="230188"/>
                  </a:lnTo>
                  <a:lnTo>
                    <a:pt x="1110872" y="216647"/>
                  </a:lnTo>
                  <a:lnTo>
                    <a:pt x="1043838" y="203107"/>
                  </a:lnTo>
                  <a:lnTo>
                    <a:pt x="976803" y="189566"/>
                  </a:lnTo>
                  <a:lnTo>
                    <a:pt x="909769" y="176026"/>
                  </a:lnTo>
                  <a:lnTo>
                    <a:pt x="842734" y="162485"/>
                  </a:lnTo>
                  <a:lnTo>
                    <a:pt x="775700" y="148945"/>
                  </a:lnTo>
                  <a:lnTo>
                    <a:pt x="708665" y="135404"/>
                  </a:lnTo>
                  <a:lnTo>
                    <a:pt x="641631" y="121864"/>
                  </a:lnTo>
                  <a:lnTo>
                    <a:pt x="574597" y="108323"/>
                  </a:lnTo>
                  <a:lnTo>
                    <a:pt x="507562" y="94783"/>
                  </a:lnTo>
                  <a:lnTo>
                    <a:pt x="440528" y="81242"/>
                  </a:lnTo>
                  <a:lnTo>
                    <a:pt x="373493" y="67702"/>
                  </a:lnTo>
                  <a:lnTo>
                    <a:pt x="306459" y="54161"/>
                  </a:lnTo>
                  <a:lnTo>
                    <a:pt x="239424" y="40621"/>
                  </a:lnTo>
                  <a:lnTo>
                    <a:pt x="172390" y="27080"/>
                  </a:lnTo>
                  <a:lnTo>
                    <a:pt x="105356" y="13540"/>
                  </a:lnTo>
                  <a:lnTo>
                    <a:pt x="38321" y="0"/>
                  </a:lnTo>
                  <a:lnTo>
                    <a:pt x="26200" y="65846"/>
                  </a:lnTo>
                  <a:lnTo>
                    <a:pt x="16360" y="132072"/>
                  </a:lnTo>
                  <a:lnTo>
                    <a:pt x="8812" y="198599"/>
                  </a:lnTo>
                  <a:lnTo>
                    <a:pt x="3565" y="265346"/>
                  </a:lnTo>
                  <a:lnTo>
                    <a:pt x="627" y="332234"/>
                  </a:lnTo>
                  <a:lnTo>
                    <a:pt x="0" y="399185"/>
                  </a:lnTo>
                  <a:lnTo>
                    <a:pt x="1684" y="466117"/>
                  </a:lnTo>
                  <a:lnTo>
                    <a:pt x="5679" y="532950"/>
                  </a:lnTo>
                  <a:lnTo>
                    <a:pt x="11979" y="599606"/>
                  </a:lnTo>
                  <a:lnTo>
                    <a:pt x="20577" y="666005"/>
                  </a:lnTo>
                  <a:lnTo>
                    <a:pt x="31462" y="732067"/>
                  </a:lnTo>
                  <a:lnTo>
                    <a:pt x="44622" y="797715"/>
                  </a:lnTo>
                  <a:lnTo>
                    <a:pt x="60040" y="862868"/>
                  </a:lnTo>
                  <a:lnTo>
                    <a:pt x="77699" y="927450"/>
                  </a:lnTo>
                  <a:lnTo>
                    <a:pt x="97578" y="991385"/>
                  </a:lnTo>
                  <a:lnTo>
                    <a:pt x="119652" y="1054594"/>
                  </a:lnTo>
                  <a:lnTo>
                    <a:pt x="143895" y="1117004"/>
                  </a:lnTo>
                  <a:lnTo>
                    <a:pt x="170279" y="1178539"/>
                  </a:lnTo>
                  <a:lnTo>
                    <a:pt x="198771" y="1239127"/>
                  </a:lnTo>
                  <a:lnTo>
                    <a:pt x="229339" y="1298695"/>
                  </a:lnTo>
                  <a:lnTo>
                    <a:pt x="261945" y="1357172"/>
                  </a:lnTo>
                  <a:lnTo>
                    <a:pt x="296551" y="1414488"/>
                  </a:lnTo>
                  <a:lnTo>
                    <a:pt x="354477" y="1378135"/>
                  </a:lnTo>
                  <a:lnTo>
                    <a:pt x="412403" y="1341782"/>
                  </a:lnTo>
                  <a:lnTo>
                    <a:pt x="470329" y="1305428"/>
                  </a:lnTo>
                  <a:lnTo>
                    <a:pt x="528254" y="1269075"/>
                  </a:lnTo>
                  <a:lnTo>
                    <a:pt x="586180" y="1232722"/>
                  </a:lnTo>
                  <a:lnTo>
                    <a:pt x="644106" y="1196368"/>
                  </a:lnTo>
                  <a:lnTo>
                    <a:pt x="702032" y="1160015"/>
                  </a:lnTo>
                  <a:lnTo>
                    <a:pt x="759958" y="1123662"/>
                  </a:lnTo>
                  <a:lnTo>
                    <a:pt x="817883" y="1087309"/>
                  </a:lnTo>
                  <a:lnTo>
                    <a:pt x="875809" y="1050955"/>
                  </a:lnTo>
                  <a:lnTo>
                    <a:pt x="933735" y="1014602"/>
                  </a:lnTo>
                  <a:lnTo>
                    <a:pt x="991661" y="978249"/>
                  </a:lnTo>
                  <a:lnTo>
                    <a:pt x="1049587" y="941895"/>
                  </a:lnTo>
                  <a:lnTo>
                    <a:pt x="1107512" y="905542"/>
                  </a:lnTo>
                  <a:lnTo>
                    <a:pt x="1165438" y="869189"/>
                  </a:lnTo>
                  <a:lnTo>
                    <a:pt x="1223364" y="832835"/>
                  </a:lnTo>
                  <a:lnTo>
                    <a:pt x="1281290" y="796482"/>
                  </a:lnTo>
                  <a:lnTo>
                    <a:pt x="1339215" y="760129"/>
                  </a:lnTo>
                  <a:lnTo>
                    <a:pt x="1397141" y="723775"/>
                  </a:lnTo>
                  <a:lnTo>
                    <a:pt x="1455067" y="687422"/>
                  </a:lnTo>
                  <a:lnTo>
                    <a:pt x="1512993" y="651069"/>
                  </a:lnTo>
                  <a:lnTo>
                    <a:pt x="1477453" y="583544"/>
                  </a:lnTo>
                  <a:lnTo>
                    <a:pt x="1452544" y="511417"/>
                  </a:lnTo>
                  <a:lnTo>
                    <a:pt x="1438840" y="436352"/>
                  </a:lnTo>
                  <a:lnTo>
                    <a:pt x="1436657" y="360076"/>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316729" y="2559649"/>
              <a:ext cx="1549255" cy="1287655"/>
            </a:xfrm>
            <a:custGeom>
              <a:avLst/>
              <a:gdLst/>
              <a:ahLst/>
              <a:cxnLst/>
              <a:rect l="0" t="0" r="0" b="0"/>
              <a:pathLst>
                <a:path w="1549255" h="1287655">
                  <a:moveTo>
                    <a:pt x="1549255" y="1027539"/>
                  </a:moveTo>
                  <a:lnTo>
                    <a:pt x="1501476" y="978608"/>
                  </a:lnTo>
                  <a:lnTo>
                    <a:pt x="1453698" y="929678"/>
                  </a:lnTo>
                  <a:lnTo>
                    <a:pt x="1405920" y="880747"/>
                  </a:lnTo>
                  <a:lnTo>
                    <a:pt x="1358141" y="831817"/>
                  </a:lnTo>
                  <a:lnTo>
                    <a:pt x="1310363" y="782887"/>
                  </a:lnTo>
                  <a:lnTo>
                    <a:pt x="1262585" y="733956"/>
                  </a:lnTo>
                  <a:lnTo>
                    <a:pt x="1214806" y="685026"/>
                  </a:lnTo>
                  <a:lnTo>
                    <a:pt x="1167028" y="636095"/>
                  </a:lnTo>
                  <a:lnTo>
                    <a:pt x="1119249" y="587165"/>
                  </a:lnTo>
                  <a:lnTo>
                    <a:pt x="1071471" y="538234"/>
                  </a:lnTo>
                  <a:lnTo>
                    <a:pt x="1023693" y="489304"/>
                  </a:lnTo>
                  <a:lnTo>
                    <a:pt x="975914" y="440373"/>
                  </a:lnTo>
                  <a:lnTo>
                    <a:pt x="928136" y="391443"/>
                  </a:lnTo>
                  <a:lnTo>
                    <a:pt x="880358" y="342513"/>
                  </a:lnTo>
                  <a:lnTo>
                    <a:pt x="832579" y="293582"/>
                  </a:lnTo>
                  <a:lnTo>
                    <a:pt x="784801" y="244652"/>
                  </a:lnTo>
                  <a:lnTo>
                    <a:pt x="737023" y="195721"/>
                  </a:lnTo>
                  <a:lnTo>
                    <a:pt x="689244" y="146791"/>
                  </a:lnTo>
                  <a:lnTo>
                    <a:pt x="641466" y="97860"/>
                  </a:lnTo>
                  <a:lnTo>
                    <a:pt x="593688" y="48930"/>
                  </a:lnTo>
                  <a:lnTo>
                    <a:pt x="545909" y="0"/>
                  </a:lnTo>
                  <a:lnTo>
                    <a:pt x="497961" y="48495"/>
                  </a:lnTo>
                  <a:lnTo>
                    <a:pt x="451748" y="98647"/>
                  </a:lnTo>
                  <a:lnTo>
                    <a:pt x="407328" y="150392"/>
                  </a:lnTo>
                  <a:lnTo>
                    <a:pt x="364755" y="203669"/>
                  </a:lnTo>
                  <a:lnTo>
                    <a:pt x="324082" y="258409"/>
                  </a:lnTo>
                  <a:lnTo>
                    <a:pt x="285359" y="314546"/>
                  </a:lnTo>
                  <a:lnTo>
                    <a:pt x="248635" y="372010"/>
                  </a:lnTo>
                  <a:lnTo>
                    <a:pt x="213954" y="430730"/>
                  </a:lnTo>
                  <a:lnTo>
                    <a:pt x="181360" y="490634"/>
                  </a:lnTo>
                  <a:lnTo>
                    <a:pt x="150893" y="551647"/>
                  </a:lnTo>
                  <a:lnTo>
                    <a:pt x="122590" y="613693"/>
                  </a:lnTo>
                  <a:lnTo>
                    <a:pt x="96487" y="676697"/>
                  </a:lnTo>
                  <a:lnTo>
                    <a:pt x="72616" y="740579"/>
                  </a:lnTo>
                  <a:lnTo>
                    <a:pt x="51006" y="805262"/>
                  </a:lnTo>
                  <a:lnTo>
                    <a:pt x="31685" y="870664"/>
                  </a:lnTo>
                  <a:lnTo>
                    <a:pt x="14676" y="936706"/>
                  </a:lnTo>
                  <a:lnTo>
                    <a:pt x="0" y="1003305"/>
                  </a:lnTo>
                  <a:lnTo>
                    <a:pt x="67034" y="1016845"/>
                  </a:lnTo>
                  <a:lnTo>
                    <a:pt x="134068" y="1030386"/>
                  </a:lnTo>
                  <a:lnTo>
                    <a:pt x="201103" y="1043926"/>
                  </a:lnTo>
                  <a:lnTo>
                    <a:pt x="268137" y="1057467"/>
                  </a:lnTo>
                  <a:lnTo>
                    <a:pt x="335172" y="1071007"/>
                  </a:lnTo>
                  <a:lnTo>
                    <a:pt x="402206" y="1084548"/>
                  </a:lnTo>
                  <a:lnTo>
                    <a:pt x="469241" y="1098088"/>
                  </a:lnTo>
                  <a:lnTo>
                    <a:pt x="536275" y="1111629"/>
                  </a:lnTo>
                  <a:lnTo>
                    <a:pt x="603309" y="1125169"/>
                  </a:lnTo>
                  <a:lnTo>
                    <a:pt x="670344" y="1138710"/>
                  </a:lnTo>
                  <a:lnTo>
                    <a:pt x="737378" y="1152250"/>
                  </a:lnTo>
                  <a:lnTo>
                    <a:pt x="804413" y="1165791"/>
                  </a:lnTo>
                  <a:lnTo>
                    <a:pt x="871447" y="1179331"/>
                  </a:lnTo>
                  <a:lnTo>
                    <a:pt x="938482" y="1192872"/>
                  </a:lnTo>
                  <a:lnTo>
                    <a:pt x="1005516" y="1206412"/>
                  </a:lnTo>
                  <a:lnTo>
                    <a:pt x="1072550" y="1219953"/>
                  </a:lnTo>
                  <a:lnTo>
                    <a:pt x="1139585" y="1233493"/>
                  </a:lnTo>
                  <a:lnTo>
                    <a:pt x="1206619" y="1247034"/>
                  </a:lnTo>
                  <a:lnTo>
                    <a:pt x="1273654" y="1260574"/>
                  </a:lnTo>
                  <a:lnTo>
                    <a:pt x="1340688" y="1274115"/>
                  </a:lnTo>
                  <a:lnTo>
                    <a:pt x="1407723" y="1287655"/>
                  </a:lnTo>
                  <a:lnTo>
                    <a:pt x="1428042" y="1215380"/>
                  </a:lnTo>
                  <a:lnTo>
                    <a:pt x="1458899" y="1146938"/>
                  </a:lnTo>
                  <a:lnTo>
                    <a:pt x="1499606" y="1083855"/>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862639" y="2359484"/>
              <a:ext cx="1065896" cy="1227704"/>
            </a:xfrm>
            <a:custGeom>
              <a:avLst/>
              <a:gdLst/>
              <a:ahLst/>
              <a:cxnLst/>
              <a:rect l="0" t="0" r="0" b="0"/>
              <a:pathLst>
                <a:path w="1065896" h="1227704">
                  <a:moveTo>
                    <a:pt x="1065896" y="1175809"/>
                  </a:moveTo>
                  <a:lnTo>
                    <a:pt x="1026628" y="1119818"/>
                  </a:lnTo>
                  <a:lnTo>
                    <a:pt x="987360" y="1063827"/>
                  </a:lnTo>
                  <a:lnTo>
                    <a:pt x="948092" y="1007836"/>
                  </a:lnTo>
                  <a:lnTo>
                    <a:pt x="908824" y="951845"/>
                  </a:lnTo>
                  <a:lnTo>
                    <a:pt x="869556" y="895854"/>
                  </a:lnTo>
                  <a:lnTo>
                    <a:pt x="830288" y="839864"/>
                  </a:lnTo>
                  <a:lnTo>
                    <a:pt x="791020" y="783873"/>
                  </a:lnTo>
                  <a:lnTo>
                    <a:pt x="751752" y="727882"/>
                  </a:lnTo>
                  <a:lnTo>
                    <a:pt x="712484" y="671891"/>
                  </a:lnTo>
                  <a:lnTo>
                    <a:pt x="673216" y="615900"/>
                  </a:lnTo>
                  <a:lnTo>
                    <a:pt x="633948" y="559909"/>
                  </a:lnTo>
                  <a:lnTo>
                    <a:pt x="594680" y="503918"/>
                  </a:lnTo>
                  <a:lnTo>
                    <a:pt x="555412" y="447927"/>
                  </a:lnTo>
                  <a:lnTo>
                    <a:pt x="516144" y="391936"/>
                  </a:lnTo>
                  <a:lnTo>
                    <a:pt x="476876" y="335945"/>
                  </a:lnTo>
                  <a:lnTo>
                    <a:pt x="437608" y="279954"/>
                  </a:lnTo>
                  <a:lnTo>
                    <a:pt x="398341" y="223963"/>
                  </a:lnTo>
                  <a:lnTo>
                    <a:pt x="359073" y="167972"/>
                  </a:lnTo>
                  <a:lnTo>
                    <a:pt x="319805" y="111981"/>
                  </a:lnTo>
                  <a:lnTo>
                    <a:pt x="280537" y="55990"/>
                  </a:lnTo>
                  <a:lnTo>
                    <a:pt x="241269" y="0"/>
                  </a:lnTo>
                  <a:lnTo>
                    <a:pt x="177962" y="46337"/>
                  </a:lnTo>
                  <a:lnTo>
                    <a:pt x="116582" y="95198"/>
                  </a:lnTo>
                  <a:lnTo>
                    <a:pt x="57229" y="146501"/>
                  </a:lnTo>
                  <a:lnTo>
                    <a:pt x="0" y="200165"/>
                  </a:lnTo>
                  <a:lnTo>
                    <a:pt x="47778" y="249095"/>
                  </a:lnTo>
                  <a:lnTo>
                    <a:pt x="95556" y="298025"/>
                  </a:lnTo>
                  <a:lnTo>
                    <a:pt x="143335" y="346956"/>
                  </a:lnTo>
                  <a:lnTo>
                    <a:pt x="191113" y="395886"/>
                  </a:lnTo>
                  <a:lnTo>
                    <a:pt x="238891" y="444817"/>
                  </a:lnTo>
                  <a:lnTo>
                    <a:pt x="286670" y="493747"/>
                  </a:lnTo>
                  <a:lnTo>
                    <a:pt x="334448" y="542678"/>
                  </a:lnTo>
                  <a:lnTo>
                    <a:pt x="382226" y="591608"/>
                  </a:lnTo>
                  <a:lnTo>
                    <a:pt x="430005" y="640538"/>
                  </a:lnTo>
                  <a:lnTo>
                    <a:pt x="477783" y="689469"/>
                  </a:lnTo>
                  <a:lnTo>
                    <a:pt x="525561" y="738399"/>
                  </a:lnTo>
                  <a:lnTo>
                    <a:pt x="573340" y="787330"/>
                  </a:lnTo>
                  <a:lnTo>
                    <a:pt x="621118" y="836260"/>
                  </a:lnTo>
                  <a:lnTo>
                    <a:pt x="668896" y="885191"/>
                  </a:lnTo>
                  <a:lnTo>
                    <a:pt x="716675" y="934121"/>
                  </a:lnTo>
                  <a:lnTo>
                    <a:pt x="764453" y="983052"/>
                  </a:lnTo>
                  <a:lnTo>
                    <a:pt x="812232" y="1031982"/>
                  </a:lnTo>
                  <a:lnTo>
                    <a:pt x="860010" y="1080912"/>
                  </a:lnTo>
                  <a:lnTo>
                    <a:pt x="907788" y="1129843"/>
                  </a:lnTo>
                  <a:lnTo>
                    <a:pt x="955567" y="1178773"/>
                  </a:lnTo>
                  <a:lnTo>
                    <a:pt x="1003345" y="122770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103908" y="2206578"/>
              <a:ext cx="891658" cy="1328715"/>
            </a:xfrm>
            <a:custGeom>
              <a:avLst/>
              <a:gdLst/>
              <a:ahLst/>
              <a:cxnLst/>
              <a:rect l="0" t="0" r="0" b="0"/>
              <a:pathLst>
                <a:path w="891658" h="1328715">
                  <a:moveTo>
                    <a:pt x="891658" y="1289073"/>
                  </a:moveTo>
                  <a:lnTo>
                    <a:pt x="861510" y="1227688"/>
                  </a:lnTo>
                  <a:lnTo>
                    <a:pt x="831362" y="1166304"/>
                  </a:lnTo>
                  <a:lnTo>
                    <a:pt x="801214" y="1104920"/>
                  </a:lnTo>
                  <a:lnTo>
                    <a:pt x="771066" y="1043535"/>
                  </a:lnTo>
                  <a:lnTo>
                    <a:pt x="740918" y="982151"/>
                  </a:lnTo>
                  <a:lnTo>
                    <a:pt x="710769" y="920766"/>
                  </a:lnTo>
                  <a:lnTo>
                    <a:pt x="680621" y="859382"/>
                  </a:lnTo>
                  <a:lnTo>
                    <a:pt x="650473" y="797997"/>
                  </a:lnTo>
                  <a:lnTo>
                    <a:pt x="620325" y="736613"/>
                  </a:lnTo>
                  <a:lnTo>
                    <a:pt x="590177" y="675228"/>
                  </a:lnTo>
                  <a:lnTo>
                    <a:pt x="560029" y="613844"/>
                  </a:lnTo>
                  <a:lnTo>
                    <a:pt x="529881" y="552460"/>
                  </a:lnTo>
                  <a:lnTo>
                    <a:pt x="499733" y="491075"/>
                  </a:lnTo>
                  <a:lnTo>
                    <a:pt x="469585" y="429691"/>
                  </a:lnTo>
                  <a:lnTo>
                    <a:pt x="439436" y="368306"/>
                  </a:lnTo>
                  <a:lnTo>
                    <a:pt x="409288" y="306922"/>
                  </a:lnTo>
                  <a:lnTo>
                    <a:pt x="379140" y="245537"/>
                  </a:lnTo>
                  <a:lnTo>
                    <a:pt x="348992" y="184153"/>
                  </a:lnTo>
                  <a:lnTo>
                    <a:pt x="318844" y="122768"/>
                  </a:lnTo>
                  <a:lnTo>
                    <a:pt x="288696" y="61384"/>
                  </a:lnTo>
                  <a:lnTo>
                    <a:pt x="258548" y="0"/>
                  </a:lnTo>
                  <a:lnTo>
                    <a:pt x="191735" y="34437"/>
                  </a:lnTo>
                  <a:lnTo>
                    <a:pt x="126308" y="71438"/>
                  </a:lnTo>
                  <a:lnTo>
                    <a:pt x="62364" y="110947"/>
                  </a:lnTo>
                  <a:lnTo>
                    <a:pt x="0" y="152906"/>
                  </a:lnTo>
                  <a:lnTo>
                    <a:pt x="39267" y="208897"/>
                  </a:lnTo>
                  <a:lnTo>
                    <a:pt x="78535" y="264887"/>
                  </a:lnTo>
                  <a:lnTo>
                    <a:pt x="117803" y="320878"/>
                  </a:lnTo>
                  <a:lnTo>
                    <a:pt x="157071" y="376869"/>
                  </a:lnTo>
                  <a:lnTo>
                    <a:pt x="196339" y="432860"/>
                  </a:lnTo>
                  <a:lnTo>
                    <a:pt x="235607" y="488851"/>
                  </a:lnTo>
                  <a:lnTo>
                    <a:pt x="274875" y="544842"/>
                  </a:lnTo>
                  <a:lnTo>
                    <a:pt x="314143" y="600833"/>
                  </a:lnTo>
                  <a:lnTo>
                    <a:pt x="353411" y="656824"/>
                  </a:lnTo>
                  <a:lnTo>
                    <a:pt x="392679" y="712815"/>
                  </a:lnTo>
                  <a:lnTo>
                    <a:pt x="431947" y="768806"/>
                  </a:lnTo>
                  <a:lnTo>
                    <a:pt x="471215" y="824797"/>
                  </a:lnTo>
                  <a:lnTo>
                    <a:pt x="510483" y="880788"/>
                  </a:lnTo>
                  <a:lnTo>
                    <a:pt x="549751" y="936779"/>
                  </a:lnTo>
                  <a:lnTo>
                    <a:pt x="589019" y="992770"/>
                  </a:lnTo>
                  <a:lnTo>
                    <a:pt x="628287" y="1048761"/>
                  </a:lnTo>
                  <a:lnTo>
                    <a:pt x="667555" y="1104751"/>
                  </a:lnTo>
                  <a:lnTo>
                    <a:pt x="706823" y="1160742"/>
                  </a:lnTo>
                  <a:lnTo>
                    <a:pt x="746091" y="1216733"/>
                  </a:lnTo>
                  <a:lnTo>
                    <a:pt x="785359" y="1272724"/>
                  </a:lnTo>
                  <a:lnTo>
                    <a:pt x="824627" y="132871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62456" y="2104212"/>
              <a:ext cx="698335" cy="1391439"/>
            </a:xfrm>
            <a:custGeom>
              <a:avLst/>
              <a:gdLst/>
              <a:ahLst/>
              <a:cxnLst/>
              <a:rect l="0" t="0" r="0" b="0"/>
              <a:pathLst>
                <a:path w="698335" h="1391439">
                  <a:moveTo>
                    <a:pt x="698335" y="1364899"/>
                  </a:moveTo>
                  <a:lnTo>
                    <a:pt x="677062" y="1299904"/>
                  </a:lnTo>
                  <a:lnTo>
                    <a:pt x="655788" y="1234909"/>
                  </a:lnTo>
                  <a:lnTo>
                    <a:pt x="634514" y="1169914"/>
                  </a:lnTo>
                  <a:lnTo>
                    <a:pt x="613240" y="1104919"/>
                  </a:lnTo>
                  <a:lnTo>
                    <a:pt x="591966" y="1039923"/>
                  </a:lnTo>
                  <a:lnTo>
                    <a:pt x="570692" y="974928"/>
                  </a:lnTo>
                  <a:lnTo>
                    <a:pt x="549418" y="909933"/>
                  </a:lnTo>
                  <a:lnTo>
                    <a:pt x="528144" y="844938"/>
                  </a:lnTo>
                  <a:lnTo>
                    <a:pt x="506870" y="779942"/>
                  </a:lnTo>
                  <a:lnTo>
                    <a:pt x="485596" y="714947"/>
                  </a:lnTo>
                  <a:lnTo>
                    <a:pt x="464323" y="649952"/>
                  </a:lnTo>
                  <a:lnTo>
                    <a:pt x="443049" y="584957"/>
                  </a:lnTo>
                  <a:lnTo>
                    <a:pt x="421775" y="519961"/>
                  </a:lnTo>
                  <a:lnTo>
                    <a:pt x="400501" y="454966"/>
                  </a:lnTo>
                  <a:lnTo>
                    <a:pt x="379227" y="389971"/>
                  </a:lnTo>
                  <a:lnTo>
                    <a:pt x="357953" y="324976"/>
                  </a:lnTo>
                  <a:lnTo>
                    <a:pt x="336679" y="259980"/>
                  </a:lnTo>
                  <a:lnTo>
                    <a:pt x="315405" y="194985"/>
                  </a:lnTo>
                  <a:lnTo>
                    <a:pt x="294131" y="129990"/>
                  </a:lnTo>
                  <a:lnTo>
                    <a:pt x="272857" y="64995"/>
                  </a:lnTo>
                  <a:lnTo>
                    <a:pt x="251584" y="0"/>
                  </a:lnTo>
                  <a:lnTo>
                    <a:pt x="187380" y="22267"/>
                  </a:lnTo>
                  <a:lnTo>
                    <a:pt x="123997" y="46771"/>
                  </a:lnTo>
                  <a:lnTo>
                    <a:pt x="61511" y="73482"/>
                  </a:lnTo>
                  <a:lnTo>
                    <a:pt x="0" y="102365"/>
                  </a:lnTo>
                  <a:lnTo>
                    <a:pt x="30148" y="163750"/>
                  </a:lnTo>
                  <a:lnTo>
                    <a:pt x="60296" y="225134"/>
                  </a:lnTo>
                  <a:lnTo>
                    <a:pt x="90444" y="286519"/>
                  </a:lnTo>
                  <a:lnTo>
                    <a:pt x="120592" y="347903"/>
                  </a:lnTo>
                  <a:lnTo>
                    <a:pt x="150740" y="409288"/>
                  </a:lnTo>
                  <a:lnTo>
                    <a:pt x="180888" y="470672"/>
                  </a:lnTo>
                  <a:lnTo>
                    <a:pt x="211036" y="532056"/>
                  </a:lnTo>
                  <a:lnTo>
                    <a:pt x="241184" y="593441"/>
                  </a:lnTo>
                  <a:lnTo>
                    <a:pt x="271333" y="654825"/>
                  </a:lnTo>
                  <a:lnTo>
                    <a:pt x="301481" y="716210"/>
                  </a:lnTo>
                  <a:lnTo>
                    <a:pt x="331629" y="777594"/>
                  </a:lnTo>
                  <a:lnTo>
                    <a:pt x="361777" y="838979"/>
                  </a:lnTo>
                  <a:lnTo>
                    <a:pt x="391925" y="900363"/>
                  </a:lnTo>
                  <a:lnTo>
                    <a:pt x="422073" y="961748"/>
                  </a:lnTo>
                  <a:lnTo>
                    <a:pt x="452221" y="1023132"/>
                  </a:lnTo>
                  <a:lnTo>
                    <a:pt x="482369" y="1084516"/>
                  </a:lnTo>
                  <a:lnTo>
                    <a:pt x="512517" y="1145901"/>
                  </a:lnTo>
                  <a:lnTo>
                    <a:pt x="542666" y="1207285"/>
                  </a:lnTo>
                  <a:lnTo>
                    <a:pt x="572814" y="1268670"/>
                  </a:lnTo>
                  <a:lnTo>
                    <a:pt x="602962" y="1330054"/>
                  </a:lnTo>
                  <a:lnTo>
                    <a:pt x="633110" y="1391439"/>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614040" y="2062692"/>
              <a:ext cx="484586" cy="1406419"/>
            </a:xfrm>
            <a:custGeom>
              <a:avLst/>
              <a:gdLst/>
              <a:ahLst/>
              <a:cxnLst/>
              <a:rect l="0" t="0" r="0" b="0"/>
              <a:pathLst>
                <a:path w="484586" h="1406419">
                  <a:moveTo>
                    <a:pt x="484586" y="1395655"/>
                  </a:moveTo>
                  <a:lnTo>
                    <a:pt x="468460" y="1329195"/>
                  </a:lnTo>
                  <a:lnTo>
                    <a:pt x="452333" y="1262735"/>
                  </a:lnTo>
                  <a:lnTo>
                    <a:pt x="436207" y="1196275"/>
                  </a:lnTo>
                  <a:lnTo>
                    <a:pt x="420081" y="1129816"/>
                  </a:lnTo>
                  <a:lnTo>
                    <a:pt x="403954" y="1063356"/>
                  </a:lnTo>
                  <a:lnTo>
                    <a:pt x="387828" y="996896"/>
                  </a:lnTo>
                  <a:lnTo>
                    <a:pt x="371702" y="930436"/>
                  </a:lnTo>
                  <a:lnTo>
                    <a:pt x="355575" y="863977"/>
                  </a:lnTo>
                  <a:lnTo>
                    <a:pt x="339449" y="797517"/>
                  </a:lnTo>
                  <a:lnTo>
                    <a:pt x="323323" y="731057"/>
                  </a:lnTo>
                  <a:lnTo>
                    <a:pt x="307197" y="664597"/>
                  </a:lnTo>
                  <a:lnTo>
                    <a:pt x="291070" y="598137"/>
                  </a:lnTo>
                  <a:lnTo>
                    <a:pt x="274944" y="531678"/>
                  </a:lnTo>
                  <a:lnTo>
                    <a:pt x="258818" y="465218"/>
                  </a:lnTo>
                  <a:lnTo>
                    <a:pt x="242691" y="398758"/>
                  </a:lnTo>
                  <a:lnTo>
                    <a:pt x="226565" y="332298"/>
                  </a:lnTo>
                  <a:lnTo>
                    <a:pt x="210439" y="265839"/>
                  </a:lnTo>
                  <a:lnTo>
                    <a:pt x="194312" y="199379"/>
                  </a:lnTo>
                  <a:lnTo>
                    <a:pt x="178186" y="132919"/>
                  </a:lnTo>
                  <a:lnTo>
                    <a:pt x="162060" y="66459"/>
                  </a:lnTo>
                  <a:lnTo>
                    <a:pt x="145933" y="0"/>
                  </a:lnTo>
                  <a:lnTo>
                    <a:pt x="72560" y="19331"/>
                  </a:lnTo>
                  <a:lnTo>
                    <a:pt x="0" y="41519"/>
                  </a:lnTo>
                  <a:lnTo>
                    <a:pt x="21273" y="106514"/>
                  </a:lnTo>
                  <a:lnTo>
                    <a:pt x="42547" y="171510"/>
                  </a:lnTo>
                  <a:lnTo>
                    <a:pt x="63821" y="236505"/>
                  </a:lnTo>
                  <a:lnTo>
                    <a:pt x="85095" y="301500"/>
                  </a:lnTo>
                  <a:lnTo>
                    <a:pt x="106369" y="366495"/>
                  </a:lnTo>
                  <a:lnTo>
                    <a:pt x="127643" y="431490"/>
                  </a:lnTo>
                  <a:lnTo>
                    <a:pt x="148917" y="496486"/>
                  </a:lnTo>
                  <a:lnTo>
                    <a:pt x="170191" y="561481"/>
                  </a:lnTo>
                  <a:lnTo>
                    <a:pt x="191465" y="626476"/>
                  </a:lnTo>
                  <a:lnTo>
                    <a:pt x="212738" y="691471"/>
                  </a:lnTo>
                  <a:lnTo>
                    <a:pt x="234012" y="756467"/>
                  </a:lnTo>
                  <a:lnTo>
                    <a:pt x="255286" y="821462"/>
                  </a:lnTo>
                  <a:lnTo>
                    <a:pt x="276560" y="886457"/>
                  </a:lnTo>
                  <a:lnTo>
                    <a:pt x="297834" y="951452"/>
                  </a:lnTo>
                  <a:lnTo>
                    <a:pt x="319108" y="1016448"/>
                  </a:lnTo>
                  <a:lnTo>
                    <a:pt x="340382" y="1081443"/>
                  </a:lnTo>
                  <a:lnTo>
                    <a:pt x="361656" y="1146438"/>
                  </a:lnTo>
                  <a:lnTo>
                    <a:pt x="382930" y="1211433"/>
                  </a:lnTo>
                  <a:lnTo>
                    <a:pt x="404204" y="1276429"/>
                  </a:lnTo>
                  <a:lnTo>
                    <a:pt x="425477" y="1341424"/>
                  </a:lnTo>
                  <a:lnTo>
                    <a:pt x="446751" y="1406419"/>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759974" y="2034855"/>
              <a:ext cx="373837" cy="1423492"/>
            </a:xfrm>
            <a:custGeom>
              <a:avLst/>
              <a:gdLst/>
              <a:ahLst/>
              <a:cxnLst/>
              <a:rect l="0" t="0" r="0" b="0"/>
              <a:pathLst>
                <a:path w="373837" h="1423492">
                  <a:moveTo>
                    <a:pt x="373837" y="1416275"/>
                  </a:moveTo>
                  <a:lnTo>
                    <a:pt x="362497" y="1348833"/>
                  </a:lnTo>
                  <a:lnTo>
                    <a:pt x="351158" y="1281391"/>
                  </a:lnTo>
                  <a:lnTo>
                    <a:pt x="339819" y="1213950"/>
                  </a:lnTo>
                  <a:lnTo>
                    <a:pt x="328480" y="1146508"/>
                  </a:lnTo>
                  <a:lnTo>
                    <a:pt x="317140" y="1079066"/>
                  </a:lnTo>
                  <a:lnTo>
                    <a:pt x="305801" y="1011625"/>
                  </a:lnTo>
                  <a:lnTo>
                    <a:pt x="294462" y="944183"/>
                  </a:lnTo>
                  <a:lnTo>
                    <a:pt x="283122" y="876741"/>
                  </a:lnTo>
                  <a:lnTo>
                    <a:pt x="271783" y="809300"/>
                  </a:lnTo>
                  <a:lnTo>
                    <a:pt x="260444" y="741858"/>
                  </a:lnTo>
                  <a:lnTo>
                    <a:pt x="249104" y="674416"/>
                  </a:lnTo>
                  <a:lnTo>
                    <a:pt x="237765" y="606975"/>
                  </a:lnTo>
                  <a:lnTo>
                    <a:pt x="226426" y="539533"/>
                  </a:lnTo>
                  <a:lnTo>
                    <a:pt x="215086" y="472091"/>
                  </a:lnTo>
                  <a:lnTo>
                    <a:pt x="203747" y="404650"/>
                  </a:lnTo>
                  <a:lnTo>
                    <a:pt x="192408" y="337208"/>
                  </a:lnTo>
                  <a:lnTo>
                    <a:pt x="181069" y="269766"/>
                  </a:lnTo>
                  <a:lnTo>
                    <a:pt x="169729" y="202325"/>
                  </a:lnTo>
                  <a:lnTo>
                    <a:pt x="158390" y="134883"/>
                  </a:lnTo>
                  <a:lnTo>
                    <a:pt x="147051" y="67441"/>
                  </a:lnTo>
                  <a:lnTo>
                    <a:pt x="135711" y="0"/>
                  </a:lnTo>
                  <a:lnTo>
                    <a:pt x="67607" y="12705"/>
                  </a:lnTo>
                  <a:lnTo>
                    <a:pt x="0" y="27836"/>
                  </a:lnTo>
                  <a:lnTo>
                    <a:pt x="16126" y="94296"/>
                  </a:lnTo>
                  <a:lnTo>
                    <a:pt x="32252" y="160756"/>
                  </a:lnTo>
                  <a:lnTo>
                    <a:pt x="48378" y="227216"/>
                  </a:lnTo>
                  <a:lnTo>
                    <a:pt x="64505" y="293676"/>
                  </a:lnTo>
                  <a:lnTo>
                    <a:pt x="80631" y="360135"/>
                  </a:lnTo>
                  <a:lnTo>
                    <a:pt x="96757" y="426595"/>
                  </a:lnTo>
                  <a:lnTo>
                    <a:pt x="112884" y="493055"/>
                  </a:lnTo>
                  <a:lnTo>
                    <a:pt x="129010" y="559515"/>
                  </a:lnTo>
                  <a:lnTo>
                    <a:pt x="145136" y="625974"/>
                  </a:lnTo>
                  <a:lnTo>
                    <a:pt x="161263" y="692434"/>
                  </a:lnTo>
                  <a:lnTo>
                    <a:pt x="177389" y="758894"/>
                  </a:lnTo>
                  <a:lnTo>
                    <a:pt x="193515" y="825354"/>
                  </a:lnTo>
                  <a:lnTo>
                    <a:pt x="209642" y="891813"/>
                  </a:lnTo>
                  <a:lnTo>
                    <a:pt x="225768" y="958273"/>
                  </a:lnTo>
                  <a:lnTo>
                    <a:pt x="241894" y="1024733"/>
                  </a:lnTo>
                  <a:lnTo>
                    <a:pt x="258021" y="1091193"/>
                  </a:lnTo>
                  <a:lnTo>
                    <a:pt x="274147" y="1157653"/>
                  </a:lnTo>
                  <a:lnTo>
                    <a:pt x="290273" y="1224112"/>
                  </a:lnTo>
                  <a:lnTo>
                    <a:pt x="306400" y="1290572"/>
                  </a:lnTo>
                  <a:lnTo>
                    <a:pt x="322526" y="1357032"/>
                  </a:lnTo>
                  <a:lnTo>
                    <a:pt x="338652" y="1423492"/>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895686" y="2023991"/>
              <a:ext cx="257080" cy="1427139"/>
            </a:xfrm>
            <a:custGeom>
              <a:avLst/>
              <a:gdLst/>
              <a:ahLst/>
              <a:cxnLst/>
              <a:rect l="0" t="0" r="0" b="0"/>
              <a:pathLst>
                <a:path w="257080" h="1427139">
                  <a:moveTo>
                    <a:pt x="257080" y="1424322"/>
                  </a:moveTo>
                  <a:lnTo>
                    <a:pt x="248320" y="1356497"/>
                  </a:lnTo>
                  <a:lnTo>
                    <a:pt x="239560" y="1288672"/>
                  </a:lnTo>
                  <a:lnTo>
                    <a:pt x="230799" y="1220848"/>
                  </a:lnTo>
                  <a:lnTo>
                    <a:pt x="222039" y="1153023"/>
                  </a:lnTo>
                  <a:lnTo>
                    <a:pt x="213279" y="1085198"/>
                  </a:lnTo>
                  <a:lnTo>
                    <a:pt x="204518" y="1017373"/>
                  </a:lnTo>
                  <a:lnTo>
                    <a:pt x="195758" y="949548"/>
                  </a:lnTo>
                  <a:lnTo>
                    <a:pt x="186998" y="881723"/>
                  </a:lnTo>
                  <a:lnTo>
                    <a:pt x="178237" y="813898"/>
                  </a:lnTo>
                  <a:lnTo>
                    <a:pt x="169477" y="746073"/>
                  </a:lnTo>
                  <a:lnTo>
                    <a:pt x="160717" y="678248"/>
                  </a:lnTo>
                  <a:lnTo>
                    <a:pt x="151957" y="610424"/>
                  </a:lnTo>
                  <a:lnTo>
                    <a:pt x="143196" y="542599"/>
                  </a:lnTo>
                  <a:lnTo>
                    <a:pt x="134436" y="474774"/>
                  </a:lnTo>
                  <a:lnTo>
                    <a:pt x="125676" y="406949"/>
                  </a:lnTo>
                  <a:lnTo>
                    <a:pt x="116915" y="339124"/>
                  </a:lnTo>
                  <a:lnTo>
                    <a:pt x="108155" y="271299"/>
                  </a:lnTo>
                  <a:lnTo>
                    <a:pt x="99395" y="203474"/>
                  </a:lnTo>
                  <a:lnTo>
                    <a:pt x="90634" y="135649"/>
                  </a:lnTo>
                  <a:lnTo>
                    <a:pt x="81874" y="67824"/>
                  </a:lnTo>
                  <a:lnTo>
                    <a:pt x="73114" y="0"/>
                  </a:lnTo>
                  <a:lnTo>
                    <a:pt x="0" y="10864"/>
                  </a:lnTo>
                  <a:lnTo>
                    <a:pt x="11339" y="78305"/>
                  </a:lnTo>
                  <a:lnTo>
                    <a:pt x="22678" y="145747"/>
                  </a:lnTo>
                  <a:lnTo>
                    <a:pt x="34017" y="213189"/>
                  </a:lnTo>
                  <a:lnTo>
                    <a:pt x="45357" y="280630"/>
                  </a:lnTo>
                  <a:lnTo>
                    <a:pt x="56696" y="348072"/>
                  </a:lnTo>
                  <a:lnTo>
                    <a:pt x="68035" y="415514"/>
                  </a:lnTo>
                  <a:lnTo>
                    <a:pt x="79375" y="482955"/>
                  </a:lnTo>
                  <a:lnTo>
                    <a:pt x="90714" y="550397"/>
                  </a:lnTo>
                  <a:lnTo>
                    <a:pt x="102053" y="617839"/>
                  </a:lnTo>
                  <a:lnTo>
                    <a:pt x="113393" y="685280"/>
                  </a:lnTo>
                  <a:lnTo>
                    <a:pt x="124732" y="752722"/>
                  </a:lnTo>
                  <a:lnTo>
                    <a:pt x="136071" y="820164"/>
                  </a:lnTo>
                  <a:lnTo>
                    <a:pt x="147410" y="887605"/>
                  </a:lnTo>
                  <a:lnTo>
                    <a:pt x="158750" y="955047"/>
                  </a:lnTo>
                  <a:lnTo>
                    <a:pt x="170089" y="1022489"/>
                  </a:lnTo>
                  <a:lnTo>
                    <a:pt x="181428" y="1089931"/>
                  </a:lnTo>
                  <a:lnTo>
                    <a:pt x="192768" y="1157372"/>
                  </a:lnTo>
                  <a:lnTo>
                    <a:pt x="204107" y="1224814"/>
                  </a:lnTo>
                  <a:lnTo>
                    <a:pt x="215446" y="1292256"/>
                  </a:lnTo>
                  <a:lnTo>
                    <a:pt x="226786" y="1359697"/>
                  </a:lnTo>
                  <a:lnTo>
                    <a:pt x="238125" y="1427139"/>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968800" y="2016165"/>
              <a:ext cx="202325" cy="1432149"/>
            </a:xfrm>
            <a:custGeom>
              <a:avLst/>
              <a:gdLst/>
              <a:ahLst/>
              <a:cxnLst/>
              <a:rect l="0" t="0" r="0" b="0"/>
              <a:pathLst>
                <a:path w="202325" h="1432149">
                  <a:moveTo>
                    <a:pt x="202325" y="1430120"/>
                  </a:moveTo>
                  <a:lnTo>
                    <a:pt x="196062" y="1362019"/>
                  </a:lnTo>
                  <a:lnTo>
                    <a:pt x="189800" y="1293918"/>
                  </a:lnTo>
                  <a:lnTo>
                    <a:pt x="183537" y="1225817"/>
                  </a:lnTo>
                  <a:lnTo>
                    <a:pt x="177275" y="1157716"/>
                  </a:lnTo>
                  <a:lnTo>
                    <a:pt x="171012" y="1089615"/>
                  </a:lnTo>
                  <a:lnTo>
                    <a:pt x="164750" y="1021514"/>
                  </a:lnTo>
                  <a:lnTo>
                    <a:pt x="158487" y="953413"/>
                  </a:lnTo>
                  <a:lnTo>
                    <a:pt x="152225" y="885312"/>
                  </a:lnTo>
                  <a:lnTo>
                    <a:pt x="145962" y="817211"/>
                  </a:lnTo>
                  <a:lnTo>
                    <a:pt x="139699" y="749110"/>
                  </a:lnTo>
                  <a:lnTo>
                    <a:pt x="133437" y="681009"/>
                  </a:lnTo>
                  <a:lnTo>
                    <a:pt x="127174" y="612908"/>
                  </a:lnTo>
                  <a:lnTo>
                    <a:pt x="120912" y="544807"/>
                  </a:lnTo>
                  <a:lnTo>
                    <a:pt x="114649" y="476706"/>
                  </a:lnTo>
                  <a:lnTo>
                    <a:pt x="108387" y="408605"/>
                  </a:lnTo>
                  <a:lnTo>
                    <a:pt x="102124" y="340504"/>
                  </a:lnTo>
                  <a:lnTo>
                    <a:pt x="95862" y="272403"/>
                  </a:lnTo>
                  <a:lnTo>
                    <a:pt x="89599" y="204302"/>
                  </a:lnTo>
                  <a:lnTo>
                    <a:pt x="83337" y="136201"/>
                  </a:lnTo>
                  <a:lnTo>
                    <a:pt x="77074" y="68100"/>
                  </a:lnTo>
                  <a:lnTo>
                    <a:pt x="70811" y="0"/>
                  </a:lnTo>
                  <a:lnTo>
                    <a:pt x="0" y="7826"/>
                  </a:lnTo>
                  <a:lnTo>
                    <a:pt x="8760" y="75651"/>
                  </a:lnTo>
                  <a:lnTo>
                    <a:pt x="17520" y="143476"/>
                  </a:lnTo>
                  <a:lnTo>
                    <a:pt x="26280" y="211300"/>
                  </a:lnTo>
                  <a:lnTo>
                    <a:pt x="35041" y="279125"/>
                  </a:lnTo>
                  <a:lnTo>
                    <a:pt x="43801" y="346950"/>
                  </a:lnTo>
                  <a:lnTo>
                    <a:pt x="52561" y="414775"/>
                  </a:lnTo>
                  <a:lnTo>
                    <a:pt x="61322" y="482600"/>
                  </a:lnTo>
                  <a:lnTo>
                    <a:pt x="70082" y="550425"/>
                  </a:lnTo>
                  <a:lnTo>
                    <a:pt x="78842" y="618250"/>
                  </a:lnTo>
                  <a:lnTo>
                    <a:pt x="87603" y="686075"/>
                  </a:lnTo>
                  <a:lnTo>
                    <a:pt x="96363" y="753900"/>
                  </a:lnTo>
                  <a:lnTo>
                    <a:pt x="105123" y="821725"/>
                  </a:lnTo>
                  <a:lnTo>
                    <a:pt x="113884" y="889549"/>
                  </a:lnTo>
                  <a:lnTo>
                    <a:pt x="122644" y="957374"/>
                  </a:lnTo>
                  <a:lnTo>
                    <a:pt x="131404" y="1025199"/>
                  </a:lnTo>
                  <a:lnTo>
                    <a:pt x="140165" y="1093024"/>
                  </a:lnTo>
                  <a:lnTo>
                    <a:pt x="148925" y="1160849"/>
                  </a:lnTo>
                  <a:lnTo>
                    <a:pt x="157685" y="1228674"/>
                  </a:lnTo>
                  <a:lnTo>
                    <a:pt x="166446" y="1296499"/>
                  </a:lnTo>
                  <a:lnTo>
                    <a:pt x="175206" y="1364324"/>
                  </a:lnTo>
                  <a:lnTo>
                    <a:pt x="183966" y="143214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039612" y="2011028"/>
              <a:ext cx="149545" cy="1435256"/>
            </a:xfrm>
            <a:custGeom>
              <a:avLst/>
              <a:gdLst/>
              <a:ahLst/>
              <a:cxnLst/>
              <a:rect l="0" t="0" r="0" b="0"/>
              <a:pathLst>
                <a:path w="149545" h="1435256">
                  <a:moveTo>
                    <a:pt x="149545" y="1433924"/>
                  </a:moveTo>
                  <a:lnTo>
                    <a:pt x="145736" y="1365642"/>
                  </a:lnTo>
                  <a:lnTo>
                    <a:pt x="141927" y="1297360"/>
                  </a:lnTo>
                  <a:lnTo>
                    <a:pt x="138117" y="1229078"/>
                  </a:lnTo>
                  <a:lnTo>
                    <a:pt x="134308" y="1160796"/>
                  </a:lnTo>
                  <a:lnTo>
                    <a:pt x="130499" y="1092514"/>
                  </a:lnTo>
                  <a:lnTo>
                    <a:pt x="126690" y="1024231"/>
                  </a:lnTo>
                  <a:lnTo>
                    <a:pt x="122881" y="955949"/>
                  </a:lnTo>
                  <a:lnTo>
                    <a:pt x="119072" y="887667"/>
                  </a:lnTo>
                  <a:lnTo>
                    <a:pt x="115262" y="819385"/>
                  </a:lnTo>
                  <a:lnTo>
                    <a:pt x="111453" y="751103"/>
                  </a:lnTo>
                  <a:lnTo>
                    <a:pt x="107644" y="682821"/>
                  </a:lnTo>
                  <a:lnTo>
                    <a:pt x="103835" y="614539"/>
                  </a:lnTo>
                  <a:lnTo>
                    <a:pt x="100026" y="546257"/>
                  </a:lnTo>
                  <a:lnTo>
                    <a:pt x="96216" y="477974"/>
                  </a:lnTo>
                  <a:lnTo>
                    <a:pt x="92407" y="409692"/>
                  </a:lnTo>
                  <a:lnTo>
                    <a:pt x="88598" y="341410"/>
                  </a:lnTo>
                  <a:lnTo>
                    <a:pt x="84789" y="273128"/>
                  </a:lnTo>
                  <a:lnTo>
                    <a:pt x="80980" y="204846"/>
                  </a:lnTo>
                  <a:lnTo>
                    <a:pt x="77170" y="136564"/>
                  </a:lnTo>
                  <a:lnTo>
                    <a:pt x="73361" y="68282"/>
                  </a:lnTo>
                  <a:lnTo>
                    <a:pt x="69552" y="0"/>
                  </a:lnTo>
                  <a:lnTo>
                    <a:pt x="0" y="5136"/>
                  </a:lnTo>
                  <a:lnTo>
                    <a:pt x="6262" y="73237"/>
                  </a:lnTo>
                  <a:lnTo>
                    <a:pt x="12525" y="141338"/>
                  </a:lnTo>
                  <a:lnTo>
                    <a:pt x="18787" y="209439"/>
                  </a:lnTo>
                  <a:lnTo>
                    <a:pt x="25050" y="277540"/>
                  </a:lnTo>
                  <a:lnTo>
                    <a:pt x="31312" y="345641"/>
                  </a:lnTo>
                  <a:lnTo>
                    <a:pt x="37575" y="413742"/>
                  </a:lnTo>
                  <a:lnTo>
                    <a:pt x="43837" y="481843"/>
                  </a:lnTo>
                  <a:lnTo>
                    <a:pt x="50100" y="549944"/>
                  </a:lnTo>
                  <a:lnTo>
                    <a:pt x="56362" y="618044"/>
                  </a:lnTo>
                  <a:lnTo>
                    <a:pt x="62625" y="686145"/>
                  </a:lnTo>
                  <a:lnTo>
                    <a:pt x="68887" y="754246"/>
                  </a:lnTo>
                  <a:lnTo>
                    <a:pt x="75150" y="822347"/>
                  </a:lnTo>
                  <a:lnTo>
                    <a:pt x="81413" y="890448"/>
                  </a:lnTo>
                  <a:lnTo>
                    <a:pt x="87675" y="958549"/>
                  </a:lnTo>
                  <a:lnTo>
                    <a:pt x="93938" y="1026650"/>
                  </a:lnTo>
                  <a:lnTo>
                    <a:pt x="100200" y="1094751"/>
                  </a:lnTo>
                  <a:lnTo>
                    <a:pt x="106463" y="1162852"/>
                  </a:lnTo>
                  <a:lnTo>
                    <a:pt x="112725" y="1230953"/>
                  </a:lnTo>
                  <a:lnTo>
                    <a:pt x="118988" y="1299054"/>
                  </a:lnTo>
                  <a:lnTo>
                    <a:pt x="125250" y="1367155"/>
                  </a:lnTo>
                  <a:lnTo>
                    <a:pt x="131513" y="1435256"/>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09165" y="2009604"/>
              <a:ext cx="87668" cy="1435349"/>
            </a:xfrm>
            <a:custGeom>
              <a:avLst/>
              <a:gdLst/>
              <a:ahLst/>
              <a:cxnLst/>
              <a:rect l="0" t="0" r="0" b="0"/>
              <a:pathLst>
                <a:path w="87668" h="1435349">
                  <a:moveTo>
                    <a:pt x="87668" y="1434980"/>
                  </a:moveTo>
                  <a:lnTo>
                    <a:pt x="84903" y="1366647"/>
                  </a:lnTo>
                  <a:lnTo>
                    <a:pt x="82138" y="1298315"/>
                  </a:lnTo>
                  <a:lnTo>
                    <a:pt x="79373" y="1229982"/>
                  </a:lnTo>
                  <a:lnTo>
                    <a:pt x="76608" y="1161650"/>
                  </a:lnTo>
                  <a:lnTo>
                    <a:pt x="73843" y="1093318"/>
                  </a:lnTo>
                  <a:lnTo>
                    <a:pt x="71078" y="1024985"/>
                  </a:lnTo>
                  <a:lnTo>
                    <a:pt x="68313" y="956653"/>
                  </a:lnTo>
                  <a:lnTo>
                    <a:pt x="65548" y="888320"/>
                  </a:lnTo>
                  <a:lnTo>
                    <a:pt x="62783" y="819988"/>
                  </a:lnTo>
                  <a:lnTo>
                    <a:pt x="60019" y="751656"/>
                  </a:lnTo>
                  <a:lnTo>
                    <a:pt x="57254" y="683323"/>
                  </a:lnTo>
                  <a:lnTo>
                    <a:pt x="54489" y="614991"/>
                  </a:lnTo>
                  <a:lnTo>
                    <a:pt x="51724" y="546659"/>
                  </a:lnTo>
                  <a:lnTo>
                    <a:pt x="48959" y="478326"/>
                  </a:lnTo>
                  <a:lnTo>
                    <a:pt x="46194" y="409994"/>
                  </a:lnTo>
                  <a:lnTo>
                    <a:pt x="43429" y="341661"/>
                  </a:lnTo>
                  <a:lnTo>
                    <a:pt x="40664" y="273329"/>
                  </a:lnTo>
                  <a:lnTo>
                    <a:pt x="37899" y="204997"/>
                  </a:lnTo>
                  <a:lnTo>
                    <a:pt x="35134" y="136664"/>
                  </a:lnTo>
                  <a:lnTo>
                    <a:pt x="32369" y="68332"/>
                  </a:lnTo>
                  <a:lnTo>
                    <a:pt x="29604" y="0"/>
                  </a:lnTo>
                  <a:lnTo>
                    <a:pt x="0" y="1424"/>
                  </a:lnTo>
                  <a:lnTo>
                    <a:pt x="3809" y="69706"/>
                  </a:lnTo>
                  <a:lnTo>
                    <a:pt x="7618" y="137988"/>
                  </a:lnTo>
                  <a:lnTo>
                    <a:pt x="11427" y="206271"/>
                  </a:lnTo>
                  <a:lnTo>
                    <a:pt x="15236" y="274553"/>
                  </a:lnTo>
                  <a:lnTo>
                    <a:pt x="19045" y="342835"/>
                  </a:lnTo>
                  <a:lnTo>
                    <a:pt x="22855" y="411117"/>
                  </a:lnTo>
                  <a:lnTo>
                    <a:pt x="26664" y="479399"/>
                  </a:lnTo>
                  <a:lnTo>
                    <a:pt x="30473" y="547681"/>
                  </a:lnTo>
                  <a:lnTo>
                    <a:pt x="34282" y="615963"/>
                  </a:lnTo>
                  <a:lnTo>
                    <a:pt x="38091" y="684245"/>
                  </a:lnTo>
                  <a:lnTo>
                    <a:pt x="41901" y="752528"/>
                  </a:lnTo>
                  <a:lnTo>
                    <a:pt x="45710" y="820810"/>
                  </a:lnTo>
                  <a:lnTo>
                    <a:pt x="49519" y="889092"/>
                  </a:lnTo>
                  <a:lnTo>
                    <a:pt x="53328" y="957374"/>
                  </a:lnTo>
                  <a:lnTo>
                    <a:pt x="57137" y="1025656"/>
                  </a:lnTo>
                  <a:lnTo>
                    <a:pt x="60947" y="1093938"/>
                  </a:lnTo>
                  <a:lnTo>
                    <a:pt x="64756" y="1162220"/>
                  </a:lnTo>
                  <a:lnTo>
                    <a:pt x="68565" y="1230502"/>
                  </a:lnTo>
                  <a:lnTo>
                    <a:pt x="72374" y="1298785"/>
                  </a:lnTo>
                  <a:lnTo>
                    <a:pt x="76183" y="1367067"/>
                  </a:lnTo>
                  <a:lnTo>
                    <a:pt x="79993" y="1435349"/>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138769" y="2008752"/>
              <a:ext cx="64555" cy="1435831"/>
            </a:xfrm>
            <a:custGeom>
              <a:avLst/>
              <a:gdLst/>
              <a:ahLst/>
              <a:cxnLst/>
              <a:rect l="0" t="0" r="0" b="0"/>
              <a:pathLst>
                <a:path w="64555" h="1435831">
                  <a:moveTo>
                    <a:pt x="64555" y="1435610"/>
                  </a:moveTo>
                  <a:lnTo>
                    <a:pt x="62673" y="1367248"/>
                  </a:lnTo>
                  <a:lnTo>
                    <a:pt x="60791" y="1298885"/>
                  </a:lnTo>
                  <a:lnTo>
                    <a:pt x="58910" y="1230523"/>
                  </a:lnTo>
                  <a:lnTo>
                    <a:pt x="57028" y="1162160"/>
                  </a:lnTo>
                  <a:lnTo>
                    <a:pt x="55146" y="1093798"/>
                  </a:lnTo>
                  <a:lnTo>
                    <a:pt x="53265" y="1025436"/>
                  </a:lnTo>
                  <a:lnTo>
                    <a:pt x="51383" y="957073"/>
                  </a:lnTo>
                  <a:lnTo>
                    <a:pt x="49501" y="888711"/>
                  </a:lnTo>
                  <a:lnTo>
                    <a:pt x="47619" y="820348"/>
                  </a:lnTo>
                  <a:lnTo>
                    <a:pt x="45738" y="751986"/>
                  </a:lnTo>
                  <a:lnTo>
                    <a:pt x="43856" y="683624"/>
                  </a:lnTo>
                  <a:lnTo>
                    <a:pt x="41974" y="615261"/>
                  </a:lnTo>
                  <a:lnTo>
                    <a:pt x="40093" y="546899"/>
                  </a:lnTo>
                  <a:lnTo>
                    <a:pt x="38211" y="478536"/>
                  </a:lnTo>
                  <a:lnTo>
                    <a:pt x="36329" y="410174"/>
                  </a:lnTo>
                  <a:lnTo>
                    <a:pt x="34447" y="341812"/>
                  </a:lnTo>
                  <a:lnTo>
                    <a:pt x="32566" y="273449"/>
                  </a:lnTo>
                  <a:lnTo>
                    <a:pt x="30684" y="205087"/>
                  </a:lnTo>
                  <a:lnTo>
                    <a:pt x="28802" y="136724"/>
                  </a:lnTo>
                  <a:lnTo>
                    <a:pt x="26921" y="68362"/>
                  </a:lnTo>
                  <a:lnTo>
                    <a:pt x="25039" y="0"/>
                  </a:lnTo>
                  <a:lnTo>
                    <a:pt x="0" y="851"/>
                  </a:lnTo>
                  <a:lnTo>
                    <a:pt x="2764" y="69183"/>
                  </a:lnTo>
                  <a:lnTo>
                    <a:pt x="5529" y="137515"/>
                  </a:lnTo>
                  <a:lnTo>
                    <a:pt x="8294" y="205848"/>
                  </a:lnTo>
                  <a:lnTo>
                    <a:pt x="11059" y="274180"/>
                  </a:lnTo>
                  <a:lnTo>
                    <a:pt x="13824" y="342513"/>
                  </a:lnTo>
                  <a:lnTo>
                    <a:pt x="16589" y="410845"/>
                  </a:lnTo>
                  <a:lnTo>
                    <a:pt x="19354" y="479177"/>
                  </a:lnTo>
                  <a:lnTo>
                    <a:pt x="22119" y="547510"/>
                  </a:lnTo>
                  <a:lnTo>
                    <a:pt x="24884" y="615842"/>
                  </a:lnTo>
                  <a:lnTo>
                    <a:pt x="27649" y="684174"/>
                  </a:lnTo>
                  <a:lnTo>
                    <a:pt x="30414" y="752507"/>
                  </a:lnTo>
                  <a:lnTo>
                    <a:pt x="33179" y="820839"/>
                  </a:lnTo>
                  <a:lnTo>
                    <a:pt x="35944" y="889172"/>
                  </a:lnTo>
                  <a:lnTo>
                    <a:pt x="38709" y="957504"/>
                  </a:lnTo>
                  <a:lnTo>
                    <a:pt x="41474" y="1025836"/>
                  </a:lnTo>
                  <a:lnTo>
                    <a:pt x="44238" y="1094169"/>
                  </a:lnTo>
                  <a:lnTo>
                    <a:pt x="47003" y="1162501"/>
                  </a:lnTo>
                  <a:lnTo>
                    <a:pt x="49768" y="1230834"/>
                  </a:lnTo>
                  <a:lnTo>
                    <a:pt x="52533" y="1299166"/>
                  </a:lnTo>
                  <a:lnTo>
                    <a:pt x="55298" y="1367498"/>
                  </a:lnTo>
                  <a:lnTo>
                    <a:pt x="58063" y="143583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163809" y="2008397"/>
              <a:ext cx="43415" cy="1435966"/>
            </a:xfrm>
            <a:custGeom>
              <a:avLst/>
              <a:gdLst/>
              <a:ahLst/>
              <a:cxnLst/>
              <a:rect l="0" t="0" r="0" b="0"/>
              <a:pathLst>
                <a:path w="43415" h="1435966">
                  <a:moveTo>
                    <a:pt x="43415" y="1435873"/>
                  </a:moveTo>
                  <a:lnTo>
                    <a:pt x="42064" y="1367498"/>
                  </a:lnTo>
                  <a:lnTo>
                    <a:pt x="40713" y="1299124"/>
                  </a:lnTo>
                  <a:lnTo>
                    <a:pt x="39362" y="1230749"/>
                  </a:lnTo>
                  <a:lnTo>
                    <a:pt x="38011" y="1162374"/>
                  </a:lnTo>
                  <a:lnTo>
                    <a:pt x="36659" y="1093999"/>
                  </a:lnTo>
                  <a:lnTo>
                    <a:pt x="35308" y="1025624"/>
                  </a:lnTo>
                  <a:lnTo>
                    <a:pt x="33957" y="957249"/>
                  </a:lnTo>
                  <a:lnTo>
                    <a:pt x="32606" y="888874"/>
                  </a:lnTo>
                  <a:lnTo>
                    <a:pt x="31255" y="820499"/>
                  </a:lnTo>
                  <a:lnTo>
                    <a:pt x="29904" y="752124"/>
                  </a:lnTo>
                  <a:lnTo>
                    <a:pt x="28553" y="683749"/>
                  </a:lnTo>
                  <a:lnTo>
                    <a:pt x="27202" y="615374"/>
                  </a:lnTo>
                  <a:lnTo>
                    <a:pt x="25850" y="546999"/>
                  </a:lnTo>
                  <a:lnTo>
                    <a:pt x="24499" y="478624"/>
                  </a:lnTo>
                  <a:lnTo>
                    <a:pt x="23148" y="410249"/>
                  </a:lnTo>
                  <a:lnTo>
                    <a:pt x="21797" y="341874"/>
                  </a:lnTo>
                  <a:lnTo>
                    <a:pt x="20446" y="273499"/>
                  </a:lnTo>
                  <a:lnTo>
                    <a:pt x="19095" y="205124"/>
                  </a:lnTo>
                  <a:lnTo>
                    <a:pt x="17744" y="136749"/>
                  </a:lnTo>
                  <a:lnTo>
                    <a:pt x="16392" y="68374"/>
                  </a:lnTo>
                  <a:lnTo>
                    <a:pt x="15041" y="0"/>
                  </a:lnTo>
                  <a:lnTo>
                    <a:pt x="0" y="355"/>
                  </a:lnTo>
                  <a:lnTo>
                    <a:pt x="1881" y="68718"/>
                  </a:lnTo>
                  <a:lnTo>
                    <a:pt x="3763" y="137080"/>
                  </a:lnTo>
                  <a:lnTo>
                    <a:pt x="5645" y="205442"/>
                  </a:lnTo>
                  <a:lnTo>
                    <a:pt x="7526" y="273805"/>
                  </a:lnTo>
                  <a:lnTo>
                    <a:pt x="9408" y="342167"/>
                  </a:lnTo>
                  <a:lnTo>
                    <a:pt x="11290" y="410530"/>
                  </a:lnTo>
                  <a:lnTo>
                    <a:pt x="13171" y="478892"/>
                  </a:lnTo>
                  <a:lnTo>
                    <a:pt x="15053" y="547254"/>
                  </a:lnTo>
                  <a:lnTo>
                    <a:pt x="16935" y="615617"/>
                  </a:lnTo>
                  <a:lnTo>
                    <a:pt x="18817" y="683979"/>
                  </a:lnTo>
                  <a:lnTo>
                    <a:pt x="20698" y="752342"/>
                  </a:lnTo>
                  <a:lnTo>
                    <a:pt x="22580" y="820704"/>
                  </a:lnTo>
                  <a:lnTo>
                    <a:pt x="24462" y="889066"/>
                  </a:lnTo>
                  <a:lnTo>
                    <a:pt x="26343" y="957429"/>
                  </a:lnTo>
                  <a:lnTo>
                    <a:pt x="28225" y="1025791"/>
                  </a:lnTo>
                  <a:lnTo>
                    <a:pt x="30107" y="1094154"/>
                  </a:lnTo>
                  <a:lnTo>
                    <a:pt x="31989" y="1162516"/>
                  </a:lnTo>
                  <a:lnTo>
                    <a:pt x="33870" y="1230878"/>
                  </a:lnTo>
                  <a:lnTo>
                    <a:pt x="35752" y="1299241"/>
                  </a:lnTo>
                  <a:lnTo>
                    <a:pt x="37634" y="1367603"/>
                  </a:lnTo>
                  <a:lnTo>
                    <a:pt x="39515" y="1435966"/>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3178851" y="2008170"/>
              <a:ext cx="32026" cy="1436101"/>
            </a:xfrm>
            <a:custGeom>
              <a:avLst/>
              <a:gdLst/>
              <a:ahLst/>
              <a:cxnLst/>
              <a:rect l="0" t="0" r="0" b="0"/>
              <a:pathLst>
                <a:path w="32026" h="1436101">
                  <a:moveTo>
                    <a:pt x="32026" y="1436042"/>
                  </a:moveTo>
                  <a:lnTo>
                    <a:pt x="31172" y="1367659"/>
                  </a:lnTo>
                  <a:lnTo>
                    <a:pt x="30318" y="1299276"/>
                  </a:lnTo>
                  <a:lnTo>
                    <a:pt x="29463" y="1230893"/>
                  </a:lnTo>
                  <a:lnTo>
                    <a:pt x="28609" y="1162510"/>
                  </a:lnTo>
                  <a:lnTo>
                    <a:pt x="27755" y="1094127"/>
                  </a:lnTo>
                  <a:lnTo>
                    <a:pt x="26901" y="1025744"/>
                  </a:lnTo>
                  <a:lnTo>
                    <a:pt x="26047" y="957361"/>
                  </a:lnTo>
                  <a:lnTo>
                    <a:pt x="25193" y="888978"/>
                  </a:lnTo>
                  <a:lnTo>
                    <a:pt x="24338" y="820595"/>
                  </a:lnTo>
                  <a:lnTo>
                    <a:pt x="23484" y="752212"/>
                  </a:lnTo>
                  <a:lnTo>
                    <a:pt x="22630" y="683829"/>
                  </a:lnTo>
                  <a:lnTo>
                    <a:pt x="21776" y="615446"/>
                  </a:lnTo>
                  <a:lnTo>
                    <a:pt x="20922" y="547063"/>
                  </a:lnTo>
                  <a:lnTo>
                    <a:pt x="20067" y="478680"/>
                  </a:lnTo>
                  <a:lnTo>
                    <a:pt x="19213" y="410297"/>
                  </a:lnTo>
                  <a:lnTo>
                    <a:pt x="18359" y="341914"/>
                  </a:lnTo>
                  <a:lnTo>
                    <a:pt x="17505" y="273531"/>
                  </a:lnTo>
                  <a:lnTo>
                    <a:pt x="16651" y="205148"/>
                  </a:lnTo>
                  <a:lnTo>
                    <a:pt x="15797" y="136765"/>
                  </a:lnTo>
                  <a:lnTo>
                    <a:pt x="14942" y="68382"/>
                  </a:lnTo>
                  <a:lnTo>
                    <a:pt x="14088" y="0"/>
                  </a:lnTo>
                  <a:lnTo>
                    <a:pt x="0" y="227"/>
                  </a:lnTo>
                  <a:lnTo>
                    <a:pt x="1351" y="68602"/>
                  </a:lnTo>
                  <a:lnTo>
                    <a:pt x="2702" y="136977"/>
                  </a:lnTo>
                  <a:lnTo>
                    <a:pt x="4053" y="205352"/>
                  </a:lnTo>
                  <a:lnTo>
                    <a:pt x="5404" y="273726"/>
                  </a:lnTo>
                  <a:lnTo>
                    <a:pt x="6755" y="342101"/>
                  </a:lnTo>
                  <a:lnTo>
                    <a:pt x="8106" y="410476"/>
                  </a:lnTo>
                  <a:lnTo>
                    <a:pt x="9457" y="478851"/>
                  </a:lnTo>
                  <a:lnTo>
                    <a:pt x="10809" y="547226"/>
                  </a:lnTo>
                  <a:lnTo>
                    <a:pt x="12160" y="615601"/>
                  </a:lnTo>
                  <a:lnTo>
                    <a:pt x="13511" y="683976"/>
                  </a:lnTo>
                  <a:lnTo>
                    <a:pt x="14862" y="752351"/>
                  </a:lnTo>
                  <a:lnTo>
                    <a:pt x="16213" y="820726"/>
                  </a:lnTo>
                  <a:lnTo>
                    <a:pt x="17564" y="889101"/>
                  </a:lnTo>
                  <a:lnTo>
                    <a:pt x="18915" y="957476"/>
                  </a:lnTo>
                  <a:lnTo>
                    <a:pt x="20266" y="1025851"/>
                  </a:lnTo>
                  <a:lnTo>
                    <a:pt x="21618" y="1094226"/>
                  </a:lnTo>
                  <a:lnTo>
                    <a:pt x="22969" y="1162601"/>
                  </a:lnTo>
                  <a:lnTo>
                    <a:pt x="24320" y="1230976"/>
                  </a:lnTo>
                  <a:lnTo>
                    <a:pt x="25671" y="1299351"/>
                  </a:lnTo>
                  <a:lnTo>
                    <a:pt x="27022" y="1367726"/>
                  </a:lnTo>
                  <a:lnTo>
                    <a:pt x="28373" y="1436101"/>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3192940" y="2008079"/>
              <a:ext cx="20231" cy="1436132"/>
            </a:xfrm>
            <a:custGeom>
              <a:avLst/>
              <a:gdLst/>
              <a:ahLst/>
              <a:cxnLst/>
              <a:rect l="0" t="0" r="0" b="0"/>
              <a:pathLst>
                <a:path w="20231" h="1436132">
                  <a:moveTo>
                    <a:pt x="20231" y="1436109"/>
                  </a:moveTo>
                  <a:lnTo>
                    <a:pt x="19689" y="1367722"/>
                  </a:lnTo>
                  <a:lnTo>
                    <a:pt x="19147" y="1299336"/>
                  </a:lnTo>
                  <a:lnTo>
                    <a:pt x="18605" y="1230950"/>
                  </a:lnTo>
                  <a:lnTo>
                    <a:pt x="18062" y="1162564"/>
                  </a:lnTo>
                  <a:lnTo>
                    <a:pt x="17520" y="1094178"/>
                  </a:lnTo>
                  <a:lnTo>
                    <a:pt x="16978" y="1025792"/>
                  </a:lnTo>
                  <a:lnTo>
                    <a:pt x="16436" y="957406"/>
                  </a:lnTo>
                  <a:lnTo>
                    <a:pt x="15894" y="889019"/>
                  </a:lnTo>
                  <a:lnTo>
                    <a:pt x="15352" y="820633"/>
                  </a:lnTo>
                  <a:lnTo>
                    <a:pt x="14810" y="752247"/>
                  </a:lnTo>
                  <a:lnTo>
                    <a:pt x="14268" y="683861"/>
                  </a:lnTo>
                  <a:lnTo>
                    <a:pt x="13726" y="615475"/>
                  </a:lnTo>
                  <a:lnTo>
                    <a:pt x="13184" y="547089"/>
                  </a:lnTo>
                  <a:lnTo>
                    <a:pt x="12641" y="478703"/>
                  </a:lnTo>
                  <a:lnTo>
                    <a:pt x="12099" y="410316"/>
                  </a:lnTo>
                  <a:lnTo>
                    <a:pt x="11557" y="341930"/>
                  </a:lnTo>
                  <a:lnTo>
                    <a:pt x="11015" y="273544"/>
                  </a:lnTo>
                  <a:lnTo>
                    <a:pt x="10473" y="205158"/>
                  </a:lnTo>
                  <a:lnTo>
                    <a:pt x="9931" y="136772"/>
                  </a:lnTo>
                  <a:lnTo>
                    <a:pt x="9389" y="68386"/>
                  </a:lnTo>
                  <a:lnTo>
                    <a:pt x="8847" y="0"/>
                  </a:lnTo>
                  <a:lnTo>
                    <a:pt x="0" y="90"/>
                  </a:lnTo>
                  <a:lnTo>
                    <a:pt x="854" y="68473"/>
                  </a:lnTo>
                  <a:lnTo>
                    <a:pt x="1708" y="136856"/>
                  </a:lnTo>
                  <a:lnTo>
                    <a:pt x="2562" y="205239"/>
                  </a:lnTo>
                  <a:lnTo>
                    <a:pt x="3416" y="273622"/>
                  </a:lnTo>
                  <a:lnTo>
                    <a:pt x="4270" y="342005"/>
                  </a:lnTo>
                  <a:lnTo>
                    <a:pt x="5125" y="410388"/>
                  </a:lnTo>
                  <a:lnTo>
                    <a:pt x="5979" y="478771"/>
                  </a:lnTo>
                  <a:lnTo>
                    <a:pt x="6833" y="547154"/>
                  </a:lnTo>
                  <a:lnTo>
                    <a:pt x="7687" y="615536"/>
                  </a:lnTo>
                  <a:lnTo>
                    <a:pt x="8541" y="683919"/>
                  </a:lnTo>
                  <a:lnTo>
                    <a:pt x="9395" y="752302"/>
                  </a:lnTo>
                  <a:lnTo>
                    <a:pt x="10250" y="820685"/>
                  </a:lnTo>
                  <a:lnTo>
                    <a:pt x="11104" y="889068"/>
                  </a:lnTo>
                  <a:lnTo>
                    <a:pt x="11958" y="957451"/>
                  </a:lnTo>
                  <a:lnTo>
                    <a:pt x="12812" y="1025834"/>
                  </a:lnTo>
                  <a:lnTo>
                    <a:pt x="13666" y="1094217"/>
                  </a:lnTo>
                  <a:lnTo>
                    <a:pt x="14520" y="1162600"/>
                  </a:lnTo>
                  <a:lnTo>
                    <a:pt x="15375" y="1230983"/>
                  </a:lnTo>
                  <a:lnTo>
                    <a:pt x="16229" y="1299366"/>
                  </a:lnTo>
                  <a:lnTo>
                    <a:pt x="17083" y="1367749"/>
                  </a:lnTo>
                  <a:lnTo>
                    <a:pt x="17937" y="1436132"/>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3201787" y="2008035"/>
              <a:ext cx="13301" cy="1436153"/>
            </a:xfrm>
            <a:custGeom>
              <a:avLst/>
              <a:gdLst/>
              <a:ahLst/>
              <a:cxnLst/>
              <a:rect l="0" t="0" r="0" b="0"/>
              <a:pathLst>
                <a:path w="13301" h="1436153">
                  <a:moveTo>
                    <a:pt x="13301" y="1436142"/>
                  </a:moveTo>
                  <a:lnTo>
                    <a:pt x="13020" y="1367754"/>
                  </a:lnTo>
                  <a:lnTo>
                    <a:pt x="12739" y="1299366"/>
                  </a:lnTo>
                  <a:lnTo>
                    <a:pt x="12457" y="1230978"/>
                  </a:lnTo>
                  <a:lnTo>
                    <a:pt x="12176" y="1162591"/>
                  </a:lnTo>
                  <a:lnTo>
                    <a:pt x="11895" y="1094203"/>
                  </a:lnTo>
                  <a:lnTo>
                    <a:pt x="11614" y="1025815"/>
                  </a:lnTo>
                  <a:lnTo>
                    <a:pt x="11332" y="957428"/>
                  </a:lnTo>
                  <a:lnTo>
                    <a:pt x="11051" y="889040"/>
                  </a:lnTo>
                  <a:lnTo>
                    <a:pt x="10770" y="820652"/>
                  </a:lnTo>
                  <a:lnTo>
                    <a:pt x="10489" y="752264"/>
                  </a:lnTo>
                  <a:lnTo>
                    <a:pt x="10208" y="683877"/>
                  </a:lnTo>
                  <a:lnTo>
                    <a:pt x="9926" y="615489"/>
                  </a:lnTo>
                  <a:lnTo>
                    <a:pt x="9645" y="547101"/>
                  </a:lnTo>
                  <a:lnTo>
                    <a:pt x="9364" y="478714"/>
                  </a:lnTo>
                  <a:lnTo>
                    <a:pt x="9083" y="410326"/>
                  </a:lnTo>
                  <a:lnTo>
                    <a:pt x="8801" y="341938"/>
                  </a:lnTo>
                  <a:lnTo>
                    <a:pt x="8520" y="273550"/>
                  </a:lnTo>
                  <a:lnTo>
                    <a:pt x="8239" y="205163"/>
                  </a:lnTo>
                  <a:lnTo>
                    <a:pt x="7958" y="136775"/>
                  </a:lnTo>
                  <a:lnTo>
                    <a:pt x="7676" y="68387"/>
                  </a:lnTo>
                  <a:lnTo>
                    <a:pt x="7395" y="0"/>
                  </a:lnTo>
                  <a:lnTo>
                    <a:pt x="0" y="44"/>
                  </a:lnTo>
                  <a:lnTo>
                    <a:pt x="542" y="68430"/>
                  </a:lnTo>
                  <a:lnTo>
                    <a:pt x="1084" y="136816"/>
                  </a:lnTo>
                  <a:lnTo>
                    <a:pt x="1626" y="205202"/>
                  </a:lnTo>
                  <a:lnTo>
                    <a:pt x="2168" y="273589"/>
                  </a:lnTo>
                  <a:lnTo>
                    <a:pt x="2710" y="341975"/>
                  </a:lnTo>
                  <a:lnTo>
                    <a:pt x="3252" y="410361"/>
                  </a:lnTo>
                  <a:lnTo>
                    <a:pt x="3794" y="478747"/>
                  </a:lnTo>
                  <a:lnTo>
                    <a:pt x="4336" y="547133"/>
                  </a:lnTo>
                  <a:lnTo>
                    <a:pt x="4878" y="615519"/>
                  </a:lnTo>
                  <a:lnTo>
                    <a:pt x="5421" y="683906"/>
                  </a:lnTo>
                  <a:lnTo>
                    <a:pt x="5963" y="752292"/>
                  </a:lnTo>
                  <a:lnTo>
                    <a:pt x="6505" y="820678"/>
                  </a:lnTo>
                  <a:lnTo>
                    <a:pt x="7047" y="889064"/>
                  </a:lnTo>
                  <a:lnTo>
                    <a:pt x="7589" y="957450"/>
                  </a:lnTo>
                  <a:lnTo>
                    <a:pt x="8131" y="1025836"/>
                  </a:lnTo>
                  <a:lnTo>
                    <a:pt x="8673" y="1094222"/>
                  </a:lnTo>
                  <a:lnTo>
                    <a:pt x="9215" y="1162609"/>
                  </a:lnTo>
                  <a:lnTo>
                    <a:pt x="9757" y="1230995"/>
                  </a:lnTo>
                  <a:lnTo>
                    <a:pt x="10299" y="1299381"/>
                  </a:lnTo>
                  <a:lnTo>
                    <a:pt x="10842" y="1367767"/>
                  </a:lnTo>
                  <a:lnTo>
                    <a:pt x="11384" y="1436153"/>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3209182" y="2008020"/>
              <a:ext cx="7345" cy="1436156"/>
            </a:xfrm>
            <a:custGeom>
              <a:avLst/>
              <a:gdLst/>
              <a:ahLst/>
              <a:cxnLst/>
              <a:rect l="0" t="0" r="0" b="0"/>
              <a:pathLst>
                <a:path w="7345" h="1436156">
                  <a:moveTo>
                    <a:pt x="7345" y="1436153"/>
                  </a:moveTo>
                  <a:lnTo>
                    <a:pt x="7260" y="1367764"/>
                  </a:lnTo>
                  <a:lnTo>
                    <a:pt x="7174" y="1299376"/>
                  </a:lnTo>
                  <a:lnTo>
                    <a:pt x="7089" y="1230988"/>
                  </a:lnTo>
                  <a:lnTo>
                    <a:pt x="7004" y="1162600"/>
                  </a:lnTo>
                  <a:lnTo>
                    <a:pt x="6918" y="1094211"/>
                  </a:lnTo>
                  <a:lnTo>
                    <a:pt x="6833" y="1025823"/>
                  </a:lnTo>
                  <a:lnTo>
                    <a:pt x="6748" y="957435"/>
                  </a:lnTo>
                  <a:lnTo>
                    <a:pt x="6662" y="889047"/>
                  </a:lnTo>
                  <a:lnTo>
                    <a:pt x="6577" y="820658"/>
                  </a:lnTo>
                  <a:lnTo>
                    <a:pt x="6491" y="752270"/>
                  </a:lnTo>
                  <a:lnTo>
                    <a:pt x="6406" y="683882"/>
                  </a:lnTo>
                  <a:lnTo>
                    <a:pt x="6321" y="615494"/>
                  </a:lnTo>
                  <a:lnTo>
                    <a:pt x="6235" y="547105"/>
                  </a:lnTo>
                  <a:lnTo>
                    <a:pt x="6150" y="478717"/>
                  </a:lnTo>
                  <a:lnTo>
                    <a:pt x="6065" y="410329"/>
                  </a:lnTo>
                  <a:lnTo>
                    <a:pt x="5979" y="341941"/>
                  </a:lnTo>
                  <a:lnTo>
                    <a:pt x="5894" y="273552"/>
                  </a:lnTo>
                  <a:lnTo>
                    <a:pt x="5809" y="205164"/>
                  </a:lnTo>
                  <a:lnTo>
                    <a:pt x="5723" y="136776"/>
                  </a:lnTo>
                  <a:lnTo>
                    <a:pt x="5638" y="68388"/>
                  </a:lnTo>
                  <a:lnTo>
                    <a:pt x="5553" y="0"/>
                  </a:lnTo>
                  <a:lnTo>
                    <a:pt x="0" y="14"/>
                  </a:lnTo>
                  <a:lnTo>
                    <a:pt x="281" y="68402"/>
                  </a:lnTo>
                  <a:lnTo>
                    <a:pt x="562" y="136790"/>
                  </a:lnTo>
                  <a:lnTo>
                    <a:pt x="843" y="205178"/>
                  </a:lnTo>
                  <a:lnTo>
                    <a:pt x="1124" y="273565"/>
                  </a:lnTo>
                  <a:lnTo>
                    <a:pt x="1406" y="341953"/>
                  </a:lnTo>
                  <a:lnTo>
                    <a:pt x="1687" y="410341"/>
                  </a:lnTo>
                  <a:lnTo>
                    <a:pt x="1968" y="478728"/>
                  </a:lnTo>
                  <a:lnTo>
                    <a:pt x="2249" y="547116"/>
                  </a:lnTo>
                  <a:lnTo>
                    <a:pt x="2531" y="615504"/>
                  </a:lnTo>
                  <a:lnTo>
                    <a:pt x="2812" y="683892"/>
                  </a:lnTo>
                  <a:lnTo>
                    <a:pt x="3093" y="752279"/>
                  </a:lnTo>
                  <a:lnTo>
                    <a:pt x="3374" y="820667"/>
                  </a:lnTo>
                  <a:lnTo>
                    <a:pt x="3655" y="889055"/>
                  </a:lnTo>
                  <a:lnTo>
                    <a:pt x="3937" y="957442"/>
                  </a:lnTo>
                  <a:lnTo>
                    <a:pt x="4218" y="1025830"/>
                  </a:lnTo>
                  <a:lnTo>
                    <a:pt x="4499" y="1094218"/>
                  </a:lnTo>
                  <a:lnTo>
                    <a:pt x="4780" y="1162606"/>
                  </a:lnTo>
                  <a:lnTo>
                    <a:pt x="5062" y="1230993"/>
                  </a:lnTo>
                  <a:lnTo>
                    <a:pt x="5343" y="1299381"/>
                  </a:lnTo>
                  <a:lnTo>
                    <a:pt x="5624" y="1367769"/>
                  </a:lnTo>
                  <a:lnTo>
                    <a:pt x="5905" y="1436156"/>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3214736" y="2008018"/>
              <a:ext cx="2419" cy="1436154"/>
            </a:xfrm>
            <a:custGeom>
              <a:avLst/>
              <a:gdLst/>
              <a:ahLst/>
              <a:cxnLst/>
              <a:rect l="0" t="0" r="0" b="0"/>
              <a:pathLst>
                <a:path w="2419" h="1436154">
                  <a:moveTo>
                    <a:pt x="2419" y="1436154"/>
                  </a:moveTo>
                  <a:lnTo>
                    <a:pt x="2419" y="1367765"/>
                  </a:lnTo>
                  <a:lnTo>
                    <a:pt x="2419" y="1299377"/>
                  </a:lnTo>
                  <a:lnTo>
                    <a:pt x="2419" y="1230989"/>
                  </a:lnTo>
                  <a:lnTo>
                    <a:pt x="2419" y="1162601"/>
                  </a:lnTo>
                  <a:lnTo>
                    <a:pt x="2419" y="1094212"/>
                  </a:lnTo>
                  <a:lnTo>
                    <a:pt x="2419" y="1025824"/>
                  </a:lnTo>
                  <a:lnTo>
                    <a:pt x="2419" y="957436"/>
                  </a:lnTo>
                  <a:lnTo>
                    <a:pt x="2419" y="889047"/>
                  </a:lnTo>
                  <a:lnTo>
                    <a:pt x="2419" y="820659"/>
                  </a:lnTo>
                  <a:lnTo>
                    <a:pt x="2419" y="752271"/>
                  </a:lnTo>
                  <a:lnTo>
                    <a:pt x="2419" y="683882"/>
                  </a:lnTo>
                  <a:lnTo>
                    <a:pt x="2419" y="615494"/>
                  </a:lnTo>
                  <a:lnTo>
                    <a:pt x="2419" y="547106"/>
                  </a:lnTo>
                  <a:lnTo>
                    <a:pt x="2419" y="478718"/>
                  </a:lnTo>
                  <a:lnTo>
                    <a:pt x="2419" y="410329"/>
                  </a:lnTo>
                  <a:lnTo>
                    <a:pt x="2419" y="341941"/>
                  </a:lnTo>
                  <a:lnTo>
                    <a:pt x="2419" y="273553"/>
                  </a:lnTo>
                  <a:lnTo>
                    <a:pt x="2419" y="205164"/>
                  </a:lnTo>
                  <a:lnTo>
                    <a:pt x="2419" y="136776"/>
                  </a:lnTo>
                  <a:lnTo>
                    <a:pt x="2419" y="68388"/>
                  </a:lnTo>
                  <a:lnTo>
                    <a:pt x="2419" y="0"/>
                  </a:lnTo>
                  <a:lnTo>
                    <a:pt x="0" y="1"/>
                  </a:lnTo>
                  <a:lnTo>
                    <a:pt x="85" y="68389"/>
                  </a:lnTo>
                  <a:lnTo>
                    <a:pt x="170" y="136777"/>
                  </a:lnTo>
                  <a:lnTo>
                    <a:pt x="256" y="205166"/>
                  </a:lnTo>
                  <a:lnTo>
                    <a:pt x="341" y="273554"/>
                  </a:lnTo>
                  <a:lnTo>
                    <a:pt x="426" y="341942"/>
                  </a:lnTo>
                  <a:lnTo>
                    <a:pt x="512" y="410330"/>
                  </a:lnTo>
                  <a:lnTo>
                    <a:pt x="597" y="478719"/>
                  </a:lnTo>
                  <a:lnTo>
                    <a:pt x="682" y="547107"/>
                  </a:lnTo>
                  <a:lnTo>
                    <a:pt x="768" y="615495"/>
                  </a:lnTo>
                  <a:lnTo>
                    <a:pt x="853" y="683883"/>
                  </a:lnTo>
                  <a:lnTo>
                    <a:pt x="938" y="752272"/>
                  </a:lnTo>
                  <a:lnTo>
                    <a:pt x="1024" y="820660"/>
                  </a:lnTo>
                  <a:lnTo>
                    <a:pt x="1109" y="889048"/>
                  </a:lnTo>
                  <a:lnTo>
                    <a:pt x="1194" y="957436"/>
                  </a:lnTo>
                  <a:lnTo>
                    <a:pt x="1280" y="1025825"/>
                  </a:lnTo>
                  <a:lnTo>
                    <a:pt x="1365" y="1094213"/>
                  </a:lnTo>
                  <a:lnTo>
                    <a:pt x="1451" y="1162601"/>
                  </a:lnTo>
                  <a:lnTo>
                    <a:pt x="1536" y="1230989"/>
                  </a:lnTo>
                  <a:lnTo>
                    <a:pt x="1621" y="1299378"/>
                  </a:lnTo>
                  <a:lnTo>
                    <a:pt x="1707" y="1367766"/>
                  </a:lnTo>
                  <a:lnTo>
                    <a:pt x="1792" y="143615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4" name="tx24"/>
            <p:cNvSpPr/>
            <p:nvPr/>
          </p:nvSpPr>
          <p:spPr>
            <a:xfrm>
              <a:off x="3060476" y="3868593"/>
              <a:ext cx="313358"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2m</a:t>
              </a:r>
            </a:p>
          </p:txBody>
        </p:sp>
        <p:sp>
          <p:nvSpPr>
            <p:cNvPr id="25" name="tx25"/>
            <p:cNvSpPr/>
            <p:nvPr/>
          </p:nvSpPr>
          <p:spPr>
            <a:xfrm>
              <a:off x="5712666" y="1636367"/>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6" name="rc26"/>
            <p:cNvSpPr/>
            <p:nvPr/>
          </p:nvSpPr>
          <p:spPr>
            <a:xfrm>
              <a:off x="5721666" y="1860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721666" y="2080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721666" y="2299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721666" y="2519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721666" y="2738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721666" y="2958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1666" y="3177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21666" y="3396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721666" y="3616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721666" y="3835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721666" y="405532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721666" y="427477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5721666" y="449423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5721666" y="471368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5721666" y="493314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5721666" y="515260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5721666" y="537205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5721666" y="559151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5721666" y="581096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5721666" y="603042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6" name="tx46"/>
            <p:cNvSpPr/>
            <p:nvPr/>
          </p:nvSpPr>
          <p:spPr>
            <a:xfrm>
              <a:off x="6001711" y="1896605"/>
              <a:ext cx="14040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Yemen: 832,000 (42.4%) </a:t>
              </a:r>
            </a:p>
          </p:txBody>
        </p:sp>
        <p:sp>
          <p:nvSpPr>
            <p:cNvPr id="47" name="tx47"/>
            <p:cNvSpPr/>
            <p:nvPr/>
          </p:nvSpPr>
          <p:spPr>
            <a:xfrm>
              <a:off x="6001711" y="2116061"/>
              <a:ext cx="13730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Sudan: 465,000 (23.7%) </a:t>
              </a:r>
            </a:p>
          </p:txBody>
        </p:sp>
        <p:sp>
          <p:nvSpPr>
            <p:cNvPr id="48" name="tx48"/>
            <p:cNvSpPr/>
            <p:nvPr/>
          </p:nvSpPr>
          <p:spPr>
            <a:xfrm>
              <a:off x="6001711" y="2335517"/>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Syria: 237,000 (12.1%) </a:t>
              </a:r>
            </a:p>
          </p:txBody>
        </p:sp>
        <p:sp>
          <p:nvSpPr>
            <p:cNvPr id="49" name="tx49"/>
            <p:cNvSpPr/>
            <p:nvPr/>
          </p:nvSpPr>
          <p:spPr>
            <a:xfrm>
              <a:off x="6001711" y="2554973"/>
              <a:ext cx="118035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Iraq: 187,000 (9.5%) </a:t>
              </a:r>
            </a:p>
          </p:txBody>
        </p:sp>
        <p:sp>
          <p:nvSpPr>
            <p:cNvPr id="50" name="tx50"/>
            <p:cNvSpPr/>
            <p:nvPr/>
          </p:nvSpPr>
          <p:spPr>
            <a:xfrm>
              <a:off x="6001711" y="2774429"/>
              <a:ext cx="127350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Algeria: 51,000 (2.6%) </a:t>
              </a:r>
            </a:p>
          </p:txBody>
        </p:sp>
        <p:sp>
          <p:nvSpPr>
            <p:cNvPr id="51" name="tx51"/>
            <p:cNvSpPr/>
            <p:nvPr/>
          </p:nvSpPr>
          <p:spPr>
            <a:xfrm>
              <a:off x="6001711" y="2993885"/>
              <a:ext cx="1211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Egypt: 48,000 (2.5%) </a:t>
              </a:r>
            </a:p>
          </p:txBody>
        </p:sp>
        <p:sp>
          <p:nvSpPr>
            <p:cNvPr id="52" name="tx52"/>
            <p:cNvSpPr/>
            <p:nvPr/>
          </p:nvSpPr>
          <p:spPr>
            <a:xfrm>
              <a:off x="6001711" y="3213341"/>
              <a:ext cx="13607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Lebanon: 44,000 (2.2%) </a:t>
              </a:r>
            </a:p>
          </p:txBody>
        </p:sp>
        <p:sp>
          <p:nvSpPr>
            <p:cNvPr id="53" name="tx53"/>
            <p:cNvSpPr/>
            <p:nvPr/>
          </p:nvSpPr>
          <p:spPr>
            <a:xfrm>
              <a:off x="6001711" y="3432797"/>
              <a:ext cx="13541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Morocco: 24,000 (1.2%) </a:t>
              </a:r>
            </a:p>
          </p:txBody>
        </p:sp>
        <p:sp>
          <p:nvSpPr>
            <p:cNvPr id="54" name="tx54"/>
            <p:cNvSpPr/>
            <p:nvPr/>
          </p:nvSpPr>
          <p:spPr>
            <a:xfrm>
              <a:off x="6001711" y="3652253"/>
              <a:ext cx="11182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Iran: 22,000 (1.1%) </a:t>
              </a:r>
            </a:p>
          </p:txBody>
        </p:sp>
        <p:sp>
          <p:nvSpPr>
            <p:cNvPr id="55" name="tx55"/>
            <p:cNvSpPr/>
            <p:nvPr/>
          </p:nvSpPr>
          <p:spPr>
            <a:xfrm>
              <a:off x="6001711" y="3871709"/>
              <a:ext cx="122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Libya: 12,000 (&lt;1%) </a:t>
              </a:r>
            </a:p>
          </p:txBody>
        </p:sp>
        <p:sp>
          <p:nvSpPr>
            <p:cNvPr id="56" name="tx56"/>
            <p:cNvSpPr/>
            <p:nvPr/>
          </p:nvSpPr>
          <p:spPr>
            <a:xfrm>
              <a:off x="6001711" y="4091165"/>
              <a:ext cx="13015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Jordan: 11,000 (&lt;1%) </a:t>
              </a:r>
            </a:p>
          </p:txBody>
        </p:sp>
        <p:sp>
          <p:nvSpPr>
            <p:cNvPr id="57" name="tx57"/>
            <p:cNvSpPr/>
            <p:nvPr/>
          </p:nvSpPr>
          <p:spPr>
            <a:xfrm>
              <a:off x="6001711" y="4310621"/>
              <a:ext cx="15997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Saudi Arabia: 11,000 (&lt;1%) </a:t>
              </a:r>
            </a:p>
          </p:txBody>
        </p:sp>
        <p:sp>
          <p:nvSpPr>
            <p:cNvPr id="58" name="tx58"/>
            <p:cNvSpPr/>
            <p:nvPr/>
          </p:nvSpPr>
          <p:spPr>
            <a:xfrm>
              <a:off x="6001711" y="4530077"/>
              <a:ext cx="1257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Tunisia: 5,000 (&lt;1%) </a:t>
              </a:r>
            </a:p>
          </p:txBody>
        </p:sp>
        <p:sp>
          <p:nvSpPr>
            <p:cNvPr id="59" name="tx59"/>
            <p:cNvSpPr/>
            <p:nvPr/>
          </p:nvSpPr>
          <p:spPr>
            <a:xfrm>
              <a:off x="6001711" y="4749533"/>
              <a:ext cx="12703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Djibouti: 4,000 (&lt;1%) </a:t>
              </a:r>
            </a:p>
          </p:txBody>
        </p:sp>
        <p:sp>
          <p:nvSpPr>
            <p:cNvPr id="60" name="tx60"/>
            <p:cNvSpPr/>
            <p:nvPr/>
          </p:nvSpPr>
          <p:spPr>
            <a:xfrm>
              <a:off x="6001711" y="4968989"/>
              <a:ext cx="12331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Kuwait: 2,000 (&lt;1%) </a:t>
              </a:r>
            </a:p>
          </p:txBody>
        </p:sp>
        <p:sp>
          <p:nvSpPr>
            <p:cNvPr id="61" name="tx61"/>
            <p:cNvSpPr/>
            <p:nvPr/>
          </p:nvSpPr>
          <p:spPr>
            <a:xfrm>
              <a:off x="6001711" y="5188445"/>
              <a:ext cx="19598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United Arab Emirates: 2,000 (&lt;1%) </a:t>
              </a:r>
            </a:p>
          </p:txBody>
        </p:sp>
        <p:sp>
          <p:nvSpPr>
            <p:cNvPr id="62" name="tx62"/>
            <p:cNvSpPr/>
            <p:nvPr/>
          </p:nvSpPr>
          <p:spPr>
            <a:xfrm>
              <a:off x="6001711" y="5407901"/>
              <a:ext cx="177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State of Palestine: 1,000 (&lt;1%) </a:t>
              </a:r>
            </a:p>
          </p:txBody>
        </p:sp>
        <p:sp>
          <p:nvSpPr>
            <p:cNvPr id="63" name="tx63"/>
            <p:cNvSpPr/>
            <p:nvPr/>
          </p:nvSpPr>
          <p:spPr>
            <a:xfrm>
              <a:off x="6001711" y="5627302"/>
              <a:ext cx="117719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Qatar: 1,000 (&lt;1%) </a:t>
              </a:r>
            </a:p>
          </p:txBody>
        </p:sp>
        <p:sp>
          <p:nvSpPr>
            <p:cNvPr id="64" name="tx64"/>
            <p:cNvSpPr/>
            <p:nvPr/>
          </p:nvSpPr>
          <p:spPr>
            <a:xfrm>
              <a:off x="6001711" y="5846758"/>
              <a:ext cx="12672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Oman: &lt;1,000 (&lt;1%) </a:t>
              </a:r>
            </a:p>
          </p:txBody>
        </p:sp>
        <p:sp>
          <p:nvSpPr>
            <p:cNvPr id="65" name="tx65"/>
            <p:cNvSpPr/>
            <p:nvPr/>
          </p:nvSpPr>
          <p:spPr>
            <a:xfrm>
              <a:off x="6001711" y="6066269"/>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Bahrain: &lt;500 (&lt;1%) </a:t>
              </a:r>
            </a:p>
          </p:txBody>
        </p:sp>
        <p:sp>
          <p:nvSpPr>
            <p:cNvPr id="66" name="tx66"/>
            <p:cNvSpPr/>
            <p:nvPr/>
          </p:nvSpPr>
          <p:spPr>
            <a:xfrm>
              <a:off x="793645" y="133071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67" name="tx67"/>
            <p:cNvSpPr/>
            <p:nvPr/>
          </p:nvSpPr>
          <p:spPr>
            <a:xfrm>
              <a:off x="1479079"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596242"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69" name="tx69"/>
            <p:cNvSpPr/>
            <p:nvPr/>
          </p:nvSpPr>
          <p:spPr>
            <a:xfrm>
              <a:off x="2025055"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(66.1%) of all un- and under-vaccinated children in MENA.
Yemen had the highest number of children who did not receive DTP3 (n=832,000), which is approximately 42.4% of all un- and under-vaccinated children in MENA (n=2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un- and under-vaccinated children in MENA, with Yemen contributing the highest share.</a:t>
            </a:r>
          </a:p>
        </p:txBody>
      </p:sp>
      <p:grpSp>
        <p:nvGrpSpPr>
          <p:cNvPr id="72" name="Group 71"/>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4"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821211"/>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177343"/>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533475"/>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1889607"/>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2864" y="41431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2864" y="3499277"/>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285540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2864" y="221154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524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5011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7497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399846"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5974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2471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89687"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5466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1963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8460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4958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06004" y="3720473"/>
              <a:ext cx="238476" cy="422672"/>
            </a:xfrm>
            <a:prstGeom prst="rect">
              <a:avLst/>
            </a:prstGeom>
            <a:solidFill>
              <a:srgbClr val="E2231A">
                <a:alpha val="100000"/>
              </a:srgbClr>
            </a:solidFill>
          </p:spPr>
          <p:txBody>
            <a:bodyPr/>
            <a:lstStyle/>
            <a:p>
              <a:endParaRPr/>
            </a:p>
          </p:txBody>
        </p:sp>
        <p:sp>
          <p:nvSpPr>
            <p:cNvPr id="25" name="rc25"/>
            <p:cNvSpPr/>
            <p:nvPr/>
          </p:nvSpPr>
          <p:spPr>
            <a:xfrm>
              <a:off x="1570978" y="3697111"/>
              <a:ext cx="238476" cy="446034"/>
            </a:xfrm>
            <a:prstGeom prst="rect">
              <a:avLst/>
            </a:prstGeom>
            <a:solidFill>
              <a:srgbClr val="E2231A">
                <a:alpha val="100000"/>
              </a:srgbClr>
            </a:solidFill>
          </p:spPr>
          <p:txBody>
            <a:bodyPr/>
            <a:lstStyle/>
            <a:p>
              <a:endParaRPr/>
            </a:p>
          </p:txBody>
        </p:sp>
        <p:sp>
          <p:nvSpPr>
            <p:cNvPr id="26" name="rc26"/>
            <p:cNvSpPr/>
            <p:nvPr/>
          </p:nvSpPr>
          <p:spPr>
            <a:xfrm>
              <a:off x="1835952" y="3660393"/>
              <a:ext cx="238476" cy="482752"/>
            </a:xfrm>
            <a:prstGeom prst="rect">
              <a:avLst/>
            </a:prstGeom>
            <a:solidFill>
              <a:srgbClr val="E2231A">
                <a:alpha val="100000"/>
              </a:srgbClr>
            </a:solidFill>
          </p:spPr>
          <p:txBody>
            <a:bodyPr/>
            <a:lstStyle/>
            <a:p>
              <a:endParaRPr/>
            </a:p>
          </p:txBody>
        </p:sp>
        <p:sp>
          <p:nvSpPr>
            <p:cNvPr id="27" name="rc27"/>
            <p:cNvSpPr/>
            <p:nvPr/>
          </p:nvSpPr>
          <p:spPr>
            <a:xfrm>
              <a:off x="2100925" y="3678994"/>
              <a:ext cx="238476" cy="464150"/>
            </a:xfrm>
            <a:prstGeom prst="rect">
              <a:avLst/>
            </a:prstGeom>
            <a:solidFill>
              <a:srgbClr val="E2231A">
                <a:alpha val="100000"/>
              </a:srgbClr>
            </a:solidFill>
          </p:spPr>
          <p:txBody>
            <a:bodyPr/>
            <a:lstStyle/>
            <a:p>
              <a:endParaRPr/>
            </a:p>
          </p:txBody>
        </p:sp>
        <p:sp>
          <p:nvSpPr>
            <p:cNvPr id="28" name="rc28"/>
            <p:cNvSpPr/>
            <p:nvPr/>
          </p:nvSpPr>
          <p:spPr>
            <a:xfrm>
              <a:off x="2365899" y="3686278"/>
              <a:ext cx="238476" cy="456866"/>
            </a:xfrm>
            <a:prstGeom prst="rect">
              <a:avLst/>
            </a:prstGeom>
            <a:solidFill>
              <a:srgbClr val="E2231A">
                <a:alpha val="100000"/>
              </a:srgbClr>
            </a:solidFill>
          </p:spPr>
          <p:txBody>
            <a:bodyPr/>
            <a:lstStyle/>
            <a:p>
              <a:endParaRPr/>
            </a:p>
          </p:txBody>
        </p:sp>
        <p:sp>
          <p:nvSpPr>
            <p:cNvPr id="29" name="rc29"/>
            <p:cNvSpPr/>
            <p:nvPr/>
          </p:nvSpPr>
          <p:spPr>
            <a:xfrm>
              <a:off x="2630872" y="3690479"/>
              <a:ext cx="238476" cy="452665"/>
            </a:xfrm>
            <a:prstGeom prst="rect">
              <a:avLst/>
            </a:prstGeom>
            <a:solidFill>
              <a:srgbClr val="E2231A">
                <a:alpha val="100000"/>
              </a:srgbClr>
            </a:solidFill>
          </p:spPr>
          <p:txBody>
            <a:bodyPr/>
            <a:lstStyle/>
            <a:p>
              <a:endParaRPr/>
            </a:p>
          </p:txBody>
        </p:sp>
        <p:sp>
          <p:nvSpPr>
            <p:cNvPr id="30" name="rc30"/>
            <p:cNvSpPr/>
            <p:nvPr/>
          </p:nvSpPr>
          <p:spPr>
            <a:xfrm>
              <a:off x="2895846" y="3690156"/>
              <a:ext cx="238476" cy="452989"/>
            </a:xfrm>
            <a:prstGeom prst="rect">
              <a:avLst/>
            </a:prstGeom>
            <a:solidFill>
              <a:srgbClr val="E2231A">
                <a:alpha val="100000"/>
              </a:srgbClr>
            </a:solidFill>
          </p:spPr>
          <p:txBody>
            <a:bodyPr/>
            <a:lstStyle/>
            <a:p>
              <a:endParaRPr/>
            </a:p>
          </p:txBody>
        </p:sp>
        <p:sp>
          <p:nvSpPr>
            <p:cNvPr id="31" name="rc31"/>
            <p:cNvSpPr/>
            <p:nvPr/>
          </p:nvSpPr>
          <p:spPr>
            <a:xfrm>
              <a:off x="3160819" y="3723897"/>
              <a:ext cx="238476" cy="419247"/>
            </a:xfrm>
            <a:prstGeom prst="rect">
              <a:avLst/>
            </a:prstGeom>
            <a:solidFill>
              <a:srgbClr val="E2231A">
                <a:alpha val="100000"/>
              </a:srgbClr>
            </a:solidFill>
          </p:spPr>
          <p:txBody>
            <a:bodyPr/>
            <a:lstStyle/>
            <a:p>
              <a:endParaRPr/>
            </a:p>
          </p:txBody>
        </p:sp>
        <p:sp>
          <p:nvSpPr>
            <p:cNvPr id="32" name="rc32"/>
            <p:cNvSpPr/>
            <p:nvPr/>
          </p:nvSpPr>
          <p:spPr>
            <a:xfrm>
              <a:off x="3425793" y="3705638"/>
              <a:ext cx="238476" cy="437507"/>
            </a:xfrm>
            <a:prstGeom prst="rect">
              <a:avLst/>
            </a:prstGeom>
            <a:solidFill>
              <a:srgbClr val="E2231A">
                <a:alpha val="100000"/>
              </a:srgbClr>
            </a:solidFill>
          </p:spPr>
          <p:txBody>
            <a:bodyPr/>
            <a:lstStyle/>
            <a:p>
              <a:endParaRPr/>
            </a:p>
          </p:txBody>
        </p:sp>
        <p:sp>
          <p:nvSpPr>
            <p:cNvPr id="33" name="rc33"/>
            <p:cNvSpPr/>
            <p:nvPr/>
          </p:nvSpPr>
          <p:spPr>
            <a:xfrm>
              <a:off x="3690766" y="3764658"/>
              <a:ext cx="238476" cy="378486"/>
            </a:xfrm>
            <a:prstGeom prst="rect">
              <a:avLst/>
            </a:prstGeom>
            <a:solidFill>
              <a:srgbClr val="E2231A">
                <a:alpha val="100000"/>
              </a:srgbClr>
            </a:solidFill>
          </p:spPr>
          <p:txBody>
            <a:bodyPr/>
            <a:lstStyle/>
            <a:p>
              <a:endParaRPr/>
            </a:p>
          </p:txBody>
        </p:sp>
        <p:sp>
          <p:nvSpPr>
            <p:cNvPr id="34" name="rc34"/>
            <p:cNvSpPr/>
            <p:nvPr/>
          </p:nvSpPr>
          <p:spPr>
            <a:xfrm>
              <a:off x="3955740" y="3804714"/>
              <a:ext cx="238476" cy="338431"/>
            </a:xfrm>
            <a:prstGeom prst="rect">
              <a:avLst/>
            </a:prstGeom>
            <a:solidFill>
              <a:srgbClr val="E2231A">
                <a:alpha val="100000"/>
              </a:srgbClr>
            </a:solidFill>
          </p:spPr>
          <p:txBody>
            <a:bodyPr/>
            <a:lstStyle/>
            <a:p>
              <a:endParaRPr/>
            </a:p>
          </p:txBody>
        </p:sp>
        <p:sp>
          <p:nvSpPr>
            <p:cNvPr id="35" name="rc35"/>
            <p:cNvSpPr/>
            <p:nvPr/>
          </p:nvSpPr>
          <p:spPr>
            <a:xfrm>
              <a:off x="4220714" y="3806294"/>
              <a:ext cx="238476" cy="336851"/>
            </a:xfrm>
            <a:prstGeom prst="rect">
              <a:avLst/>
            </a:prstGeom>
            <a:solidFill>
              <a:srgbClr val="E2231A">
                <a:alpha val="100000"/>
              </a:srgbClr>
            </a:solidFill>
          </p:spPr>
          <p:txBody>
            <a:bodyPr/>
            <a:lstStyle/>
            <a:p>
              <a:endParaRPr/>
            </a:p>
          </p:txBody>
        </p:sp>
        <p:sp>
          <p:nvSpPr>
            <p:cNvPr id="36" name="rc36"/>
            <p:cNvSpPr/>
            <p:nvPr/>
          </p:nvSpPr>
          <p:spPr>
            <a:xfrm>
              <a:off x="4485687" y="3711588"/>
              <a:ext cx="238476" cy="431556"/>
            </a:xfrm>
            <a:prstGeom prst="rect">
              <a:avLst/>
            </a:prstGeom>
            <a:solidFill>
              <a:srgbClr val="E2231A">
                <a:alpha val="100000"/>
              </a:srgbClr>
            </a:solidFill>
          </p:spPr>
          <p:txBody>
            <a:bodyPr/>
            <a:lstStyle/>
            <a:p>
              <a:endParaRPr/>
            </a:p>
          </p:txBody>
        </p:sp>
        <p:sp>
          <p:nvSpPr>
            <p:cNvPr id="37" name="rc37"/>
            <p:cNvSpPr/>
            <p:nvPr/>
          </p:nvSpPr>
          <p:spPr>
            <a:xfrm>
              <a:off x="4750661" y="3734975"/>
              <a:ext cx="238476" cy="408170"/>
            </a:xfrm>
            <a:prstGeom prst="rect">
              <a:avLst/>
            </a:prstGeom>
            <a:solidFill>
              <a:srgbClr val="E2231A">
                <a:alpha val="100000"/>
              </a:srgbClr>
            </a:solidFill>
          </p:spPr>
          <p:txBody>
            <a:bodyPr/>
            <a:lstStyle/>
            <a:p>
              <a:endParaRPr/>
            </a:p>
          </p:txBody>
        </p:sp>
        <p:sp>
          <p:nvSpPr>
            <p:cNvPr id="38" name="rc38"/>
            <p:cNvSpPr/>
            <p:nvPr/>
          </p:nvSpPr>
          <p:spPr>
            <a:xfrm>
              <a:off x="5015634" y="3688498"/>
              <a:ext cx="238476" cy="454646"/>
            </a:xfrm>
            <a:prstGeom prst="rect">
              <a:avLst/>
            </a:prstGeom>
            <a:solidFill>
              <a:srgbClr val="E2231A">
                <a:alpha val="100000"/>
              </a:srgbClr>
            </a:solidFill>
          </p:spPr>
          <p:txBody>
            <a:bodyPr/>
            <a:lstStyle/>
            <a:p>
              <a:endParaRPr/>
            </a:p>
          </p:txBody>
        </p:sp>
        <p:sp>
          <p:nvSpPr>
            <p:cNvPr id="39" name="rc39"/>
            <p:cNvSpPr/>
            <p:nvPr/>
          </p:nvSpPr>
          <p:spPr>
            <a:xfrm>
              <a:off x="5280608" y="3677777"/>
              <a:ext cx="238476" cy="465368"/>
            </a:xfrm>
            <a:prstGeom prst="rect">
              <a:avLst/>
            </a:prstGeom>
            <a:solidFill>
              <a:srgbClr val="E2231A">
                <a:alpha val="100000"/>
              </a:srgbClr>
            </a:solidFill>
          </p:spPr>
          <p:txBody>
            <a:bodyPr/>
            <a:lstStyle/>
            <a:p>
              <a:endParaRPr/>
            </a:p>
          </p:txBody>
        </p:sp>
        <p:sp>
          <p:nvSpPr>
            <p:cNvPr id="40" name="rc40"/>
            <p:cNvSpPr/>
            <p:nvPr/>
          </p:nvSpPr>
          <p:spPr>
            <a:xfrm>
              <a:off x="5545581" y="3748156"/>
              <a:ext cx="238476" cy="394988"/>
            </a:xfrm>
            <a:prstGeom prst="rect">
              <a:avLst/>
            </a:prstGeom>
            <a:solidFill>
              <a:srgbClr val="E2231A">
                <a:alpha val="100000"/>
              </a:srgbClr>
            </a:solidFill>
          </p:spPr>
          <p:txBody>
            <a:bodyPr/>
            <a:lstStyle/>
            <a:p>
              <a:endParaRPr/>
            </a:p>
          </p:txBody>
        </p:sp>
        <p:sp>
          <p:nvSpPr>
            <p:cNvPr id="41" name="rc41"/>
            <p:cNvSpPr/>
            <p:nvPr/>
          </p:nvSpPr>
          <p:spPr>
            <a:xfrm>
              <a:off x="5810555" y="3719479"/>
              <a:ext cx="238476" cy="423666"/>
            </a:xfrm>
            <a:prstGeom prst="rect">
              <a:avLst/>
            </a:prstGeom>
            <a:solidFill>
              <a:srgbClr val="E2231A">
                <a:alpha val="100000"/>
              </a:srgbClr>
            </a:solidFill>
          </p:spPr>
          <p:txBody>
            <a:bodyPr/>
            <a:lstStyle/>
            <a:p>
              <a:endParaRPr/>
            </a:p>
          </p:txBody>
        </p:sp>
        <p:sp>
          <p:nvSpPr>
            <p:cNvPr id="42" name="rc42"/>
            <p:cNvSpPr/>
            <p:nvPr/>
          </p:nvSpPr>
          <p:spPr>
            <a:xfrm>
              <a:off x="6075529" y="3680780"/>
              <a:ext cx="238476" cy="462365"/>
            </a:xfrm>
            <a:prstGeom prst="rect">
              <a:avLst/>
            </a:prstGeom>
            <a:solidFill>
              <a:srgbClr val="E2231A">
                <a:alpha val="100000"/>
              </a:srgbClr>
            </a:solidFill>
          </p:spPr>
          <p:txBody>
            <a:bodyPr/>
            <a:lstStyle/>
            <a:p>
              <a:endParaRPr/>
            </a:p>
          </p:txBody>
        </p:sp>
        <p:sp>
          <p:nvSpPr>
            <p:cNvPr id="43" name="rc43"/>
            <p:cNvSpPr/>
            <p:nvPr/>
          </p:nvSpPr>
          <p:spPr>
            <a:xfrm>
              <a:off x="6340502" y="3683889"/>
              <a:ext cx="238476" cy="459255"/>
            </a:xfrm>
            <a:prstGeom prst="rect">
              <a:avLst/>
            </a:prstGeom>
            <a:solidFill>
              <a:srgbClr val="E2231A">
                <a:alpha val="100000"/>
              </a:srgbClr>
            </a:solidFill>
          </p:spPr>
          <p:txBody>
            <a:bodyPr/>
            <a:lstStyle/>
            <a:p>
              <a:endParaRPr/>
            </a:p>
          </p:txBody>
        </p:sp>
        <p:sp>
          <p:nvSpPr>
            <p:cNvPr id="44" name="rc44"/>
            <p:cNvSpPr/>
            <p:nvPr/>
          </p:nvSpPr>
          <p:spPr>
            <a:xfrm>
              <a:off x="6605476" y="3650929"/>
              <a:ext cx="238476" cy="492216"/>
            </a:xfrm>
            <a:prstGeom prst="rect">
              <a:avLst/>
            </a:prstGeom>
            <a:solidFill>
              <a:srgbClr val="E2231A">
                <a:alpha val="100000"/>
              </a:srgbClr>
            </a:solidFill>
          </p:spPr>
          <p:txBody>
            <a:bodyPr/>
            <a:lstStyle/>
            <a:p>
              <a:endParaRPr/>
            </a:p>
          </p:txBody>
        </p:sp>
        <p:sp>
          <p:nvSpPr>
            <p:cNvPr id="45" name="rc45"/>
            <p:cNvSpPr/>
            <p:nvPr/>
          </p:nvSpPr>
          <p:spPr>
            <a:xfrm>
              <a:off x="6870449" y="3595759"/>
              <a:ext cx="238476" cy="547386"/>
            </a:xfrm>
            <a:prstGeom prst="rect">
              <a:avLst/>
            </a:prstGeom>
            <a:solidFill>
              <a:srgbClr val="E2231A">
                <a:alpha val="100000"/>
              </a:srgbClr>
            </a:solidFill>
          </p:spPr>
          <p:txBody>
            <a:bodyPr/>
            <a:lstStyle/>
            <a:p>
              <a:endParaRPr/>
            </a:p>
          </p:txBody>
        </p:sp>
        <p:sp>
          <p:nvSpPr>
            <p:cNvPr id="46" name="rc46"/>
            <p:cNvSpPr/>
            <p:nvPr/>
          </p:nvSpPr>
          <p:spPr>
            <a:xfrm>
              <a:off x="7135423" y="3615535"/>
              <a:ext cx="238476" cy="527610"/>
            </a:xfrm>
            <a:prstGeom prst="rect">
              <a:avLst/>
            </a:prstGeom>
            <a:solidFill>
              <a:srgbClr val="E2231A">
                <a:alpha val="100000"/>
              </a:srgbClr>
            </a:solidFill>
          </p:spPr>
          <p:txBody>
            <a:bodyPr/>
            <a:lstStyle/>
            <a:p>
              <a:endParaRPr/>
            </a:p>
          </p:txBody>
        </p:sp>
        <p:sp>
          <p:nvSpPr>
            <p:cNvPr id="47" name="rc47"/>
            <p:cNvSpPr/>
            <p:nvPr/>
          </p:nvSpPr>
          <p:spPr>
            <a:xfrm>
              <a:off x="7400396" y="3510688"/>
              <a:ext cx="238476" cy="632456"/>
            </a:xfrm>
            <a:prstGeom prst="rect">
              <a:avLst/>
            </a:prstGeom>
            <a:solidFill>
              <a:srgbClr val="E2231A">
                <a:alpha val="100000"/>
              </a:srgbClr>
            </a:solidFill>
          </p:spPr>
          <p:txBody>
            <a:bodyPr/>
            <a:lstStyle/>
            <a:p>
              <a:endParaRPr/>
            </a:p>
          </p:txBody>
        </p:sp>
        <p:sp>
          <p:nvSpPr>
            <p:cNvPr id="48" name="rc48"/>
            <p:cNvSpPr/>
            <p:nvPr/>
          </p:nvSpPr>
          <p:spPr>
            <a:xfrm>
              <a:off x="7665370" y="3480444"/>
              <a:ext cx="238476" cy="662701"/>
            </a:xfrm>
            <a:prstGeom prst="rect">
              <a:avLst/>
            </a:prstGeom>
            <a:solidFill>
              <a:srgbClr val="E2231A">
                <a:alpha val="100000"/>
              </a:srgbClr>
            </a:solidFill>
          </p:spPr>
          <p:txBody>
            <a:bodyPr/>
            <a:lstStyle/>
            <a:p>
              <a:endParaRPr/>
            </a:p>
          </p:txBody>
        </p:sp>
        <p:sp>
          <p:nvSpPr>
            <p:cNvPr id="49" name="rc49"/>
            <p:cNvSpPr/>
            <p:nvPr/>
          </p:nvSpPr>
          <p:spPr>
            <a:xfrm>
              <a:off x="7930343" y="3574088"/>
              <a:ext cx="238476" cy="569056"/>
            </a:xfrm>
            <a:prstGeom prst="rect">
              <a:avLst/>
            </a:prstGeom>
            <a:solidFill>
              <a:srgbClr val="E2231A">
                <a:alpha val="100000"/>
              </a:srgbClr>
            </a:solidFill>
          </p:spPr>
          <p:txBody>
            <a:bodyPr/>
            <a:lstStyle/>
            <a:p>
              <a:endParaRPr/>
            </a:p>
          </p:txBody>
        </p:sp>
        <p:sp>
          <p:nvSpPr>
            <p:cNvPr id="50" name="rc50"/>
            <p:cNvSpPr/>
            <p:nvPr/>
          </p:nvSpPr>
          <p:spPr>
            <a:xfrm>
              <a:off x="1306004" y="2740792"/>
              <a:ext cx="238476" cy="979680"/>
            </a:xfrm>
            <a:prstGeom prst="rect">
              <a:avLst/>
            </a:prstGeom>
            <a:solidFill>
              <a:srgbClr val="B3B3B3">
                <a:alpha val="100000"/>
              </a:srgbClr>
            </a:solidFill>
          </p:spPr>
          <p:txBody>
            <a:bodyPr/>
            <a:lstStyle/>
            <a:p>
              <a:endParaRPr/>
            </a:p>
          </p:txBody>
        </p:sp>
        <p:sp>
          <p:nvSpPr>
            <p:cNvPr id="51" name="rc51"/>
            <p:cNvSpPr/>
            <p:nvPr/>
          </p:nvSpPr>
          <p:spPr>
            <a:xfrm>
              <a:off x="1570978" y="3009002"/>
              <a:ext cx="238476" cy="688109"/>
            </a:xfrm>
            <a:prstGeom prst="rect">
              <a:avLst/>
            </a:prstGeom>
            <a:solidFill>
              <a:srgbClr val="B3B3B3">
                <a:alpha val="100000"/>
              </a:srgbClr>
            </a:solidFill>
          </p:spPr>
          <p:txBody>
            <a:bodyPr/>
            <a:lstStyle/>
            <a:p>
              <a:endParaRPr/>
            </a:p>
          </p:txBody>
        </p:sp>
        <p:sp>
          <p:nvSpPr>
            <p:cNvPr id="52" name="rc52"/>
            <p:cNvSpPr/>
            <p:nvPr/>
          </p:nvSpPr>
          <p:spPr>
            <a:xfrm>
              <a:off x="1835952" y="3012763"/>
              <a:ext cx="238476" cy="647629"/>
            </a:xfrm>
            <a:prstGeom prst="rect">
              <a:avLst/>
            </a:prstGeom>
            <a:solidFill>
              <a:srgbClr val="B3B3B3">
                <a:alpha val="100000"/>
              </a:srgbClr>
            </a:solidFill>
          </p:spPr>
          <p:txBody>
            <a:bodyPr/>
            <a:lstStyle/>
            <a:p>
              <a:endParaRPr/>
            </a:p>
          </p:txBody>
        </p:sp>
        <p:sp>
          <p:nvSpPr>
            <p:cNvPr id="53" name="rc53"/>
            <p:cNvSpPr/>
            <p:nvPr/>
          </p:nvSpPr>
          <p:spPr>
            <a:xfrm>
              <a:off x="2100925" y="3008684"/>
              <a:ext cx="238476" cy="670309"/>
            </a:xfrm>
            <a:prstGeom prst="rect">
              <a:avLst/>
            </a:prstGeom>
            <a:solidFill>
              <a:srgbClr val="B3B3B3">
                <a:alpha val="100000"/>
              </a:srgbClr>
            </a:solidFill>
          </p:spPr>
          <p:txBody>
            <a:bodyPr/>
            <a:lstStyle/>
            <a:p>
              <a:endParaRPr/>
            </a:p>
          </p:txBody>
        </p:sp>
        <p:sp>
          <p:nvSpPr>
            <p:cNvPr id="54" name="rc54"/>
            <p:cNvSpPr/>
            <p:nvPr/>
          </p:nvSpPr>
          <p:spPr>
            <a:xfrm>
              <a:off x="2365899" y="3158259"/>
              <a:ext cx="238476" cy="528018"/>
            </a:xfrm>
            <a:prstGeom prst="rect">
              <a:avLst/>
            </a:prstGeom>
            <a:solidFill>
              <a:srgbClr val="B3B3B3">
                <a:alpha val="100000"/>
              </a:srgbClr>
            </a:solidFill>
          </p:spPr>
          <p:txBody>
            <a:bodyPr/>
            <a:lstStyle/>
            <a:p>
              <a:endParaRPr/>
            </a:p>
          </p:txBody>
        </p:sp>
        <p:sp>
          <p:nvSpPr>
            <p:cNvPr id="55" name="rc55"/>
            <p:cNvSpPr/>
            <p:nvPr/>
          </p:nvSpPr>
          <p:spPr>
            <a:xfrm>
              <a:off x="2630872" y="3234403"/>
              <a:ext cx="238476" cy="456075"/>
            </a:xfrm>
            <a:prstGeom prst="rect">
              <a:avLst/>
            </a:prstGeom>
            <a:solidFill>
              <a:srgbClr val="B3B3B3">
                <a:alpha val="100000"/>
              </a:srgbClr>
            </a:solidFill>
          </p:spPr>
          <p:txBody>
            <a:bodyPr/>
            <a:lstStyle/>
            <a:p>
              <a:endParaRPr/>
            </a:p>
          </p:txBody>
        </p:sp>
        <p:sp>
          <p:nvSpPr>
            <p:cNvPr id="56" name="rc56"/>
            <p:cNvSpPr/>
            <p:nvPr/>
          </p:nvSpPr>
          <p:spPr>
            <a:xfrm>
              <a:off x="2895846" y="3243480"/>
              <a:ext cx="238476" cy="446675"/>
            </a:xfrm>
            <a:prstGeom prst="rect">
              <a:avLst/>
            </a:prstGeom>
            <a:solidFill>
              <a:srgbClr val="B3B3B3">
                <a:alpha val="100000"/>
              </a:srgbClr>
            </a:solidFill>
          </p:spPr>
          <p:txBody>
            <a:bodyPr/>
            <a:lstStyle/>
            <a:p>
              <a:endParaRPr/>
            </a:p>
          </p:txBody>
        </p:sp>
        <p:sp>
          <p:nvSpPr>
            <p:cNvPr id="57" name="rc57"/>
            <p:cNvSpPr/>
            <p:nvPr/>
          </p:nvSpPr>
          <p:spPr>
            <a:xfrm>
              <a:off x="3160819" y="3276647"/>
              <a:ext cx="238476" cy="447249"/>
            </a:xfrm>
            <a:prstGeom prst="rect">
              <a:avLst/>
            </a:prstGeom>
            <a:solidFill>
              <a:srgbClr val="B3B3B3">
                <a:alpha val="100000"/>
              </a:srgbClr>
            </a:solidFill>
          </p:spPr>
          <p:txBody>
            <a:bodyPr/>
            <a:lstStyle/>
            <a:p>
              <a:endParaRPr/>
            </a:p>
          </p:txBody>
        </p:sp>
        <p:sp>
          <p:nvSpPr>
            <p:cNvPr id="58" name="rc58"/>
            <p:cNvSpPr/>
            <p:nvPr/>
          </p:nvSpPr>
          <p:spPr>
            <a:xfrm>
              <a:off x="3425793" y="3113470"/>
              <a:ext cx="238476" cy="592167"/>
            </a:xfrm>
            <a:prstGeom prst="rect">
              <a:avLst/>
            </a:prstGeom>
            <a:solidFill>
              <a:srgbClr val="B3B3B3">
                <a:alpha val="100000"/>
              </a:srgbClr>
            </a:solidFill>
          </p:spPr>
          <p:txBody>
            <a:bodyPr/>
            <a:lstStyle/>
            <a:p>
              <a:endParaRPr/>
            </a:p>
          </p:txBody>
        </p:sp>
        <p:sp>
          <p:nvSpPr>
            <p:cNvPr id="59" name="rc59"/>
            <p:cNvSpPr/>
            <p:nvPr/>
          </p:nvSpPr>
          <p:spPr>
            <a:xfrm>
              <a:off x="3690766" y="3143362"/>
              <a:ext cx="238476" cy="621296"/>
            </a:xfrm>
            <a:prstGeom prst="rect">
              <a:avLst/>
            </a:prstGeom>
            <a:solidFill>
              <a:srgbClr val="B3B3B3">
                <a:alpha val="100000"/>
              </a:srgbClr>
            </a:solidFill>
          </p:spPr>
          <p:txBody>
            <a:bodyPr/>
            <a:lstStyle/>
            <a:p>
              <a:endParaRPr/>
            </a:p>
          </p:txBody>
        </p:sp>
        <p:sp>
          <p:nvSpPr>
            <p:cNvPr id="60" name="rc60"/>
            <p:cNvSpPr/>
            <p:nvPr/>
          </p:nvSpPr>
          <p:spPr>
            <a:xfrm>
              <a:off x="3955740" y="3109658"/>
              <a:ext cx="238476" cy="695055"/>
            </a:xfrm>
            <a:prstGeom prst="rect">
              <a:avLst/>
            </a:prstGeom>
            <a:solidFill>
              <a:srgbClr val="B3B3B3">
                <a:alpha val="100000"/>
              </a:srgbClr>
            </a:solidFill>
          </p:spPr>
          <p:txBody>
            <a:bodyPr/>
            <a:lstStyle/>
            <a:p>
              <a:endParaRPr/>
            </a:p>
          </p:txBody>
        </p:sp>
        <p:sp>
          <p:nvSpPr>
            <p:cNvPr id="61" name="rc61"/>
            <p:cNvSpPr/>
            <p:nvPr/>
          </p:nvSpPr>
          <p:spPr>
            <a:xfrm>
              <a:off x="4220714" y="3195366"/>
              <a:ext cx="238476" cy="610927"/>
            </a:xfrm>
            <a:prstGeom prst="rect">
              <a:avLst/>
            </a:prstGeom>
            <a:solidFill>
              <a:srgbClr val="B3B3B3">
                <a:alpha val="100000"/>
              </a:srgbClr>
            </a:solidFill>
          </p:spPr>
          <p:txBody>
            <a:bodyPr/>
            <a:lstStyle/>
            <a:p>
              <a:endParaRPr/>
            </a:p>
          </p:txBody>
        </p:sp>
        <p:sp>
          <p:nvSpPr>
            <p:cNvPr id="62" name="rc62"/>
            <p:cNvSpPr/>
            <p:nvPr/>
          </p:nvSpPr>
          <p:spPr>
            <a:xfrm>
              <a:off x="4485687" y="3161357"/>
              <a:ext cx="238476" cy="550231"/>
            </a:xfrm>
            <a:prstGeom prst="rect">
              <a:avLst/>
            </a:prstGeom>
            <a:solidFill>
              <a:srgbClr val="B3B3B3">
                <a:alpha val="100000"/>
              </a:srgbClr>
            </a:solidFill>
          </p:spPr>
          <p:txBody>
            <a:bodyPr/>
            <a:lstStyle/>
            <a:p>
              <a:endParaRPr/>
            </a:p>
          </p:txBody>
        </p:sp>
        <p:sp>
          <p:nvSpPr>
            <p:cNvPr id="63" name="rc63"/>
            <p:cNvSpPr/>
            <p:nvPr/>
          </p:nvSpPr>
          <p:spPr>
            <a:xfrm>
              <a:off x="4750661" y="3283446"/>
              <a:ext cx="238476" cy="451528"/>
            </a:xfrm>
            <a:prstGeom prst="rect">
              <a:avLst/>
            </a:prstGeom>
            <a:solidFill>
              <a:srgbClr val="B3B3B3">
                <a:alpha val="100000"/>
              </a:srgbClr>
            </a:solidFill>
          </p:spPr>
          <p:txBody>
            <a:bodyPr/>
            <a:lstStyle/>
            <a:p>
              <a:endParaRPr/>
            </a:p>
          </p:txBody>
        </p:sp>
        <p:sp>
          <p:nvSpPr>
            <p:cNvPr id="64" name="rc64"/>
            <p:cNvSpPr/>
            <p:nvPr/>
          </p:nvSpPr>
          <p:spPr>
            <a:xfrm>
              <a:off x="5015634" y="3412871"/>
              <a:ext cx="238476" cy="275627"/>
            </a:xfrm>
            <a:prstGeom prst="rect">
              <a:avLst/>
            </a:prstGeom>
            <a:solidFill>
              <a:srgbClr val="B3B3B3">
                <a:alpha val="100000"/>
              </a:srgbClr>
            </a:solidFill>
          </p:spPr>
          <p:txBody>
            <a:bodyPr/>
            <a:lstStyle/>
            <a:p>
              <a:endParaRPr/>
            </a:p>
          </p:txBody>
        </p:sp>
        <p:sp>
          <p:nvSpPr>
            <p:cNvPr id="65" name="rc65"/>
            <p:cNvSpPr/>
            <p:nvPr/>
          </p:nvSpPr>
          <p:spPr>
            <a:xfrm>
              <a:off x="5280608" y="3534280"/>
              <a:ext cx="238476" cy="143496"/>
            </a:xfrm>
            <a:prstGeom prst="rect">
              <a:avLst/>
            </a:prstGeom>
            <a:solidFill>
              <a:srgbClr val="B3B3B3">
                <a:alpha val="100000"/>
              </a:srgbClr>
            </a:solidFill>
          </p:spPr>
          <p:txBody>
            <a:bodyPr/>
            <a:lstStyle/>
            <a:p>
              <a:endParaRPr/>
            </a:p>
          </p:txBody>
        </p:sp>
        <p:sp>
          <p:nvSpPr>
            <p:cNvPr id="66" name="rc66"/>
            <p:cNvSpPr/>
            <p:nvPr/>
          </p:nvSpPr>
          <p:spPr>
            <a:xfrm>
              <a:off x="5545581" y="3593187"/>
              <a:ext cx="238476" cy="154969"/>
            </a:xfrm>
            <a:prstGeom prst="rect">
              <a:avLst/>
            </a:prstGeom>
            <a:solidFill>
              <a:srgbClr val="B3B3B3">
                <a:alpha val="100000"/>
              </a:srgbClr>
            </a:solidFill>
          </p:spPr>
          <p:txBody>
            <a:bodyPr/>
            <a:lstStyle/>
            <a:p>
              <a:endParaRPr/>
            </a:p>
          </p:txBody>
        </p:sp>
        <p:sp>
          <p:nvSpPr>
            <p:cNvPr id="67" name="rc67"/>
            <p:cNvSpPr/>
            <p:nvPr/>
          </p:nvSpPr>
          <p:spPr>
            <a:xfrm>
              <a:off x="5810555" y="3599017"/>
              <a:ext cx="238476" cy="120461"/>
            </a:xfrm>
            <a:prstGeom prst="rect">
              <a:avLst/>
            </a:prstGeom>
            <a:solidFill>
              <a:srgbClr val="B3B3B3">
                <a:alpha val="100000"/>
              </a:srgbClr>
            </a:solidFill>
          </p:spPr>
          <p:txBody>
            <a:bodyPr/>
            <a:lstStyle/>
            <a:p>
              <a:endParaRPr/>
            </a:p>
          </p:txBody>
        </p:sp>
        <p:sp>
          <p:nvSpPr>
            <p:cNvPr id="68" name="rc68"/>
            <p:cNvSpPr/>
            <p:nvPr/>
          </p:nvSpPr>
          <p:spPr>
            <a:xfrm>
              <a:off x="6075529" y="3521096"/>
              <a:ext cx="238476" cy="159683"/>
            </a:xfrm>
            <a:prstGeom prst="rect">
              <a:avLst/>
            </a:prstGeom>
            <a:solidFill>
              <a:srgbClr val="B3B3B3">
                <a:alpha val="100000"/>
              </a:srgbClr>
            </a:solidFill>
          </p:spPr>
          <p:txBody>
            <a:bodyPr/>
            <a:lstStyle/>
            <a:p>
              <a:endParaRPr/>
            </a:p>
          </p:txBody>
        </p:sp>
        <p:sp>
          <p:nvSpPr>
            <p:cNvPr id="69" name="rc69"/>
            <p:cNvSpPr/>
            <p:nvPr/>
          </p:nvSpPr>
          <p:spPr>
            <a:xfrm>
              <a:off x="6340502" y="3522351"/>
              <a:ext cx="238476" cy="161538"/>
            </a:xfrm>
            <a:prstGeom prst="rect">
              <a:avLst/>
            </a:prstGeom>
            <a:solidFill>
              <a:srgbClr val="B3B3B3">
                <a:alpha val="100000"/>
              </a:srgbClr>
            </a:solidFill>
          </p:spPr>
          <p:txBody>
            <a:bodyPr/>
            <a:lstStyle/>
            <a:p>
              <a:endParaRPr/>
            </a:p>
          </p:txBody>
        </p:sp>
        <p:sp>
          <p:nvSpPr>
            <p:cNvPr id="70" name="rc70"/>
            <p:cNvSpPr/>
            <p:nvPr/>
          </p:nvSpPr>
          <p:spPr>
            <a:xfrm>
              <a:off x="6605476" y="3489535"/>
              <a:ext cx="238476" cy="161393"/>
            </a:xfrm>
            <a:prstGeom prst="rect">
              <a:avLst/>
            </a:prstGeom>
            <a:solidFill>
              <a:srgbClr val="B3B3B3">
                <a:alpha val="100000"/>
              </a:srgbClr>
            </a:solidFill>
          </p:spPr>
          <p:txBody>
            <a:bodyPr/>
            <a:lstStyle/>
            <a:p>
              <a:endParaRPr/>
            </a:p>
          </p:txBody>
        </p:sp>
        <p:sp>
          <p:nvSpPr>
            <p:cNvPr id="71" name="rc71"/>
            <p:cNvSpPr/>
            <p:nvPr/>
          </p:nvSpPr>
          <p:spPr>
            <a:xfrm>
              <a:off x="6870449" y="3455702"/>
              <a:ext cx="238476" cy="140056"/>
            </a:xfrm>
            <a:prstGeom prst="rect">
              <a:avLst/>
            </a:prstGeom>
            <a:solidFill>
              <a:srgbClr val="B3B3B3">
                <a:alpha val="100000"/>
              </a:srgbClr>
            </a:solidFill>
          </p:spPr>
          <p:txBody>
            <a:bodyPr/>
            <a:lstStyle/>
            <a:p>
              <a:endParaRPr/>
            </a:p>
          </p:txBody>
        </p:sp>
        <p:sp>
          <p:nvSpPr>
            <p:cNvPr id="72" name="rc72"/>
            <p:cNvSpPr/>
            <p:nvPr/>
          </p:nvSpPr>
          <p:spPr>
            <a:xfrm>
              <a:off x="7135423" y="3458527"/>
              <a:ext cx="238476" cy="157007"/>
            </a:xfrm>
            <a:prstGeom prst="rect">
              <a:avLst/>
            </a:prstGeom>
            <a:solidFill>
              <a:srgbClr val="B3B3B3">
                <a:alpha val="100000"/>
              </a:srgbClr>
            </a:solidFill>
          </p:spPr>
          <p:txBody>
            <a:bodyPr/>
            <a:lstStyle/>
            <a:p>
              <a:endParaRPr/>
            </a:p>
          </p:txBody>
        </p:sp>
        <p:sp>
          <p:nvSpPr>
            <p:cNvPr id="73" name="rc73"/>
            <p:cNvSpPr/>
            <p:nvPr/>
          </p:nvSpPr>
          <p:spPr>
            <a:xfrm>
              <a:off x="7400396" y="3355637"/>
              <a:ext cx="238476" cy="155051"/>
            </a:xfrm>
            <a:prstGeom prst="rect">
              <a:avLst/>
            </a:prstGeom>
            <a:solidFill>
              <a:srgbClr val="B3B3B3">
                <a:alpha val="100000"/>
              </a:srgbClr>
            </a:solidFill>
          </p:spPr>
          <p:txBody>
            <a:bodyPr/>
            <a:lstStyle/>
            <a:p>
              <a:endParaRPr/>
            </a:p>
          </p:txBody>
        </p:sp>
        <p:sp>
          <p:nvSpPr>
            <p:cNvPr id="74" name="rc74"/>
            <p:cNvSpPr/>
            <p:nvPr/>
          </p:nvSpPr>
          <p:spPr>
            <a:xfrm>
              <a:off x="7665370" y="3368817"/>
              <a:ext cx="238476" cy="111627"/>
            </a:xfrm>
            <a:prstGeom prst="rect">
              <a:avLst/>
            </a:prstGeom>
            <a:solidFill>
              <a:srgbClr val="B3B3B3">
                <a:alpha val="100000"/>
              </a:srgbClr>
            </a:solidFill>
          </p:spPr>
          <p:txBody>
            <a:bodyPr/>
            <a:lstStyle/>
            <a:p>
              <a:endParaRPr/>
            </a:p>
          </p:txBody>
        </p:sp>
        <p:sp>
          <p:nvSpPr>
            <p:cNvPr id="75" name="rc75"/>
            <p:cNvSpPr/>
            <p:nvPr/>
          </p:nvSpPr>
          <p:spPr>
            <a:xfrm>
              <a:off x="7930343" y="3419455"/>
              <a:ext cx="238476" cy="154632"/>
            </a:xfrm>
            <a:prstGeom prst="rect">
              <a:avLst/>
            </a:prstGeom>
            <a:solidFill>
              <a:srgbClr val="B3B3B3">
                <a:alpha val="100000"/>
              </a:srgbClr>
            </a:solidFill>
          </p:spPr>
          <p:txBody>
            <a:bodyPr/>
            <a:lstStyle/>
            <a:p>
              <a:endParaRPr/>
            </a:p>
          </p:txBody>
        </p:sp>
        <p:sp>
          <p:nvSpPr>
            <p:cNvPr id="76" name="pl76"/>
            <p:cNvSpPr/>
            <p:nvPr/>
          </p:nvSpPr>
          <p:spPr>
            <a:xfrm>
              <a:off x="1425243" y="1971532"/>
              <a:ext cx="6624339" cy="214774"/>
            </a:xfrm>
            <a:custGeom>
              <a:avLst/>
              <a:gdLst/>
              <a:ahLst/>
              <a:cxnLst/>
              <a:rect l="0" t="0" r="0" b="0"/>
              <a:pathLst>
                <a:path w="6624339" h="214774">
                  <a:moveTo>
                    <a:pt x="0" y="143183"/>
                  </a:moveTo>
                  <a:lnTo>
                    <a:pt x="264973" y="143183"/>
                  </a:lnTo>
                  <a:lnTo>
                    <a:pt x="529947" y="167047"/>
                  </a:lnTo>
                  <a:lnTo>
                    <a:pt x="794920" y="167047"/>
                  </a:lnTo>
                  <a:lnTo>
                    <a:pt x="1059894" y="143183"/>
                  </a:lnTo>
                  <a:lnTo>
                    <a:pt x="1324867" y="119319"/>
                  </a:lnTo>
                  <a:lnTo>
                    <a:pt x="1589841" y="119319"/>
                  </a:lnTo>
                  <a:lnTo>
                    <a:pt x="1854814" y="95455"/>
                  </a:lnTo>
                  <a:lnTo>
                    <a:pt x="2119788" y="95455"/>
                  </a:lnTo>
                  <a:lnTo>
                    <a:pt x="2384762" y="47727"/>
                  </a:lnTo>
                  <a:lnTo>
                    <a:pt x="2649735" y="0"/>
                  </a:lnTo>
                  <a:lnTo>
                    <a:pt x="2914709" y="23863"/>
                  </a:lnTo>
                  <a:lnTo>
                    <a:pt x="3179682" y="71591"/>
                  </a:lnTo>
                  <a:lnTo>
                    <a:pt x="3444656" y="47727"/>
                  </a:lnTo>
                  <a:lnTo>
                    <a:pt x="3709629" y="71591"/>
                  </a:lnTo>
                  <a:lnTo>
                    <a:pt x="3974603" y="71591"/>
                  </a:lnTo>
                  <a:lnTo>
                    <a:pt x="4239576" y="23863"/>
                  </a:lnTo>
                  <a:lnTo>
                    <a:pt x="4504550" y="47727"/>
                  </a:lnTo>
                  <a:lnTo>
                    <a:pt x="4769524" y="95455"/>
                  </a:lnTo>
                  <a:lnTo>
                    <a:pt x="5034497" y="95455"/>
                  </a:lnTo>
                  <a:lnTo>
                    <a:pt x="5299471" y="119319"/>
                  </a:lnTo>
                  <a:lnTo>
                    <a:pt x="5564444" y="143183"/>
                  </a:lnTo>
                  <a:lnTo>
                    <a:pt x="5829418" y="143183"/>
                  </a:lnTo>
                  <a:lnTo>
                    <a:pt x="6094391" y="190911"/>
                  </a:lnTo>
                  <a:lnTo>
                    <a:pt x="6359365" y="214774"/>
                  </a:lnTo>
                  <a:lnTo>
                    <a:pt x="6624339" y="167047"/>
                  </a:lnTo>
                </a:path>
              </a:pathLst>
            </a:custGeom>
            <a:ln w="27101" cap="flat">
              <a:solidFill>
                <a:srgbClr val="0058AB">
                  <a:alpha val="80000"/>
                </a:srgbClr>
              </a:solidFill>
              <a:prstDash val="solid"/>
              <a:round/>
            </a:ln>
          </p:spPr>
          <p:txBody>
            <a:bodyPr/>
            <a:lstStyle/>
            <a:p>
              <a:endParaRPr/>
            </a:p>
          </p:txBody>
        </p:sp>
        <p:sp>
          <p:nvSpPr>
            <p:cNvPr id="77" name="pl77"/>
            <p:cNvSpPr/>
            <p:nvPr/>
          </p:nvSpPr>
          <p:spPr>
            <a:xfrm>
              <a:off x="1425243" y="2114715"/>
              <a:ext cx="6624339" cy="835235"/>
            </a:xfrm>
            <a:custGeom>
              <a:avLst/>
              <a:gdLst/>
              <a:ahLst/>
              <a:cxnLst/>
              <a:rect l="0" t="0" r="0" b="0"/>
              <a:pathLst>
                <a:path w="6624339" h="835235">
                  <a:moveTo>
                    <a:pt x="0" y="835235"/>
                  </a:moveTo>
                  <a:lnTo>
                    <a:pt x="264973" y="596597"/>
                  </a:lnTo>
                  <a:lnTo>
                    <a:pt x="529947" y="596597"/>
                  </a:lnTo>
                  <a:lnTo>
                    <a:pt x="794920" y="596597"/>
                  </a:lnTo>
                  <a:lnTo>
                    <a:pt x="1059894" y="453413"/>
                  </a:lnTo>
                  <a:lnTo>
                    <a:pt x="1324867" y="381822"/>
                  </a:lnTo>
                  <a:lnTo>
                    <a:pt x="1589841" y="357958"/>
                  </a:lnTo>
                  <a:lnTo>
                    <a:pt x="1854814" y="334094"/>
                  </a:lnTo>
                  <a:lnTo>
                    <a:pt x="2119788" y="429549"/>
                  </a:lnTo>
                  <a:lnTo>
                    <a:pt x="2384762" y="381822"/>
                  </a:lnTo>
                  <a:lnTo>
                    <a:pt x="2649735" y="381822"/>
                  </a:lnTo>
                  <a:lnTo>
                    <a:pt x="2914709" y="334094"/>
                  </a:lnTo>
                  <a:lnTo>
                    <a:pt x="3179682" y="334094"/>
                  </a:lnTo>
                  <a:lnTo>
                    <a:pt x="3444656" y="238638"/>
                  </a:lnTo>
                  <a:lnTo>
                    <a:pt x="3709629" y="143183"/>
                  </a:lnTo>
                  <a:lnTo>
                    <a:pt x="3974603" y="47727"/>
                  </a:lnTo>
                  <a:lnTo>
                    <a:pt x="4239576" y="0"/>
                  </a:lnTo>
                  <a:lnTo>
                    <a:pt x="4504550" y="0"/>
                  </a:lnTo>
                  <a:lnTo>
                    <a:pt x="4769524" y="47727"/>
                  </a:lnTo>
                  <a:lnTo>
                    <a:pt x="5034497" y="47727"/>
                  </a:lnTo>
                  <a:lnTo>
                    <a:pt x="5299471" y="71591"/>
                  </a:lnTo>
                  <a:lnTo>
                    <a:pt x="5564444" y="95455"/>
                  </a:lnTo>
                  <a:lnTo>
                    <a:pt x="5829418" y="95455"/>
                  </a:lnTo>
                  <a:lnTo>
                    <a:pt x="6094391" y="167047"/>
                  </a:lnTo>
                  <a:lnTo>
                    <a:pt x="6359365" y="167047"/>
                  </a:lnTo>
                  <a:lnTo>
                    <a:pt x="6624339" y="119319"/>
                  </a:lnTo>
                </a:path>
              </a:pathLst>
            </a:custGeom>
            <a:ln w="27101" cap="flat">
              <a:solidFill>
                <a:srgbClr val="333333">
                  <a:alpha val="80000"/>
                </a:srgbClr>
              </a:solidFill>
              <a:prstDash val="solid"/>
              <a:round/>
            </a:ln>
          </p:spPr>
          <p:txBody>
            <a:bodyPr/>
            <a:lstStyle/>
            <a:p>
              <a:endParaRPr/>
            </a:p>
          </p:txBody>
        </p:sp>
        <p:sp>
          <p:nvSpPr>
            <p:cNvPr id="78" name="tx78"/>
            <p:cNvSpPr/>
            <p:nvPr/>
          </p:nvSpPr>
          <p:spPr>
            <a:xfrm>
              <a:off x="6389402" y="18840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79" name="tx79"/>
            <p:cNvSpPr/>
            <p:nvPr/>
          </p:nvSpPr>
          <p:spPr>
            <a:xfrm>
              <a:off x="6654376" y="190787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0" name="tx80"/>
            <p:cNvSpPr/>
            <p:nvPr/>
          </p:nvSpPr>
          <p:spPr>
            <a:xfrm>
              <a:off x="6919349" y="19317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1" name="tx81"/>
            <p:cNvSpPr/>
            <p:nvPr/>
          </p:nvSpPr>
          <p:spPr>
            <a:xfrm>
              <a:off x="7184323" y="19317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2" name="tx82"/>
            <p:cNvSpPr/>
            <p:nvPr/>
          </p:nvSpPr>
          <p:spPr>
            <a:xfrm>
              <a:off x="7449296" y="197940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3" name="tx83"/>
            <p:cNvSpPr/>
            <p:nvPr/>
          </p:nvSpPr>
          <p:spPr>
            <a:xfrm>
              <a:off x="7714270" y="20033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82</a:t>
              </a:r>
            </a:p>
          </p:txBody>
        </p:sp>
        <p:sp>
          <p:nvSpPr>
            <p:cNvPr id="84" name="tx84"/>
            <p:cNvSpPr/>
            <p:nvPr/>
          </p:nvSpPr>
          <p:spPr>
            <a:xfrm>
              <a:off x="7979244" y="19556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5" name="tx85"/>
            <p:cNvSpPr/>
            <p:nvPr/>
          </p:nvSpPr>
          <p:spPr>
            <a:xfrm>
              <a:off x="6389402" y="222383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83</a:t>
              </a:r>
            </a:p>
          </p:txBody>
        </p:sp>
        <p:sp>
          <p:nvSpPr>
            <p:cNvPr id="86" name="tx86"/>
            <p:cNvSpPr/>
            <p:nvPr/>
          </p:nvSpPr>
          <p:spPr>
            <a:xfrm>
              <a:off x="6654376" y="224776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82</a:t>
              </a:r>
            </a:p>
          </p:txBody>
        </p:sp>
        <p:sp>
          <p:nvSpPr>
            <p:cNvPr id="87" name="tx87"/>
            <p:cNvSpPr/>
            <p:nvPr/>
          </p:nvSpPr>
          <p:spPr>
            <a:xfrm>
              <a:off x="6919349" y="227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88" name="tx88"/>
            <p:cNvSpPr/>
            <p:nvPr/>
          </p:nvSpPr>
          <p:spPr>
            <a:xfrm>
              <a:off x="7184323" y="227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89" name="tx89"/>
            <p:cNvSpPr/>
            <p:nvPr/>
          </p:nvSpPr>
          <p:spPr>
            <a:xfrm>
              <a:off x="7449296" y="234322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78</a:t>
              </a:r>
            </a:p>
          </p:txBody>
        </p:sp>
        <p:sp>
          <p:nvSpPr>
            <p:cNvPr id="90" name="tx90"/>
            <p:cNvSpPr/>
            <p:nvPr/>
          </p:nvSpPr>
          <p:spPr>
            <a:xfrm>
              <a:off x="7714270" y="234322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78</a:t>
              </a:r>
            </a:p>
          </p:txBody>
        </p:sp>
        <p:sp>
          <p:nvSpPr>
            <p:cNvPr id="91" name="tx91"/>
            <p:cNvSpPr/>
            <p:nvPr/>
          </p:nvSpPr>
          <p:spPr>
            <a:xfrm>
              <a:off x="7979244" y="22954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80</a:t>
              </a:r>
            </a:p>
          </p:txBody>
        </p:sp>
        <p:sp>
          <p:nvSpPr>
            <p:cNvPr id="92" name="tx92"/>
            <p:cNvSpPr/>
            <p:nvPr/>
          </p:nvSpPr>
          <p:spPr>
            <a:xfrm>
              <a:off x="1349894" y="389131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2674761" y="387769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3999629" y="39348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5324497" y="387134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6384391" y="387440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97" name="tx97"/>
            <p:cNvSpPr/>
            <p:nvPr/>
          </p:nvSpPr>
          <p:spPr>
            <a:xfrm>
              <a:off x="6649365" y="38565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6914338" y="383033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9" name="tx99"/>
            <p:cNvSpPr/>
            <p:nvPr/>
          </p:nvSpPr>
          <p:spPr>
            <a:xfrm>
              <a:off x="7179312" y="38389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0" name="tx100"/>
            <p:cNvSpPr/>
            <p:nvPr/>
          </p:nvSpPr>
          <p:spPr>
            <a:xfrm>
              <a:off x="7489490" y="37878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7709259" y="37726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2" name="tx102"/>
            <p:cNvSpPr/>
            <p:nvPr/>
          </p:nvSpPr>
          <p:spPr>
            <a:xfrm>
              <a:off x="7974233" y="3818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1395098" y="319013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04" name="tx104"/>
            <p:cNvSpPr/>
            <p:nvPr/>
          </p:nvSpPr>
          <p:spPr>
            <a:xfrm>
              <a:off x="2674761" y="342332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3999629" y="341806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6" name="tx106"/>
            <p:cNvSpPr/>
            <p:nvPr/>
          </p:nvSpPr>
          <p:spPr>
            <a:xfrm>
              <a:off x="5324497" y="35655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7" name="tx107"/>
            <p:cNvSpPr/>
            <p:nvPr/>
          </p:nvSpPr>
          <p:spPr>
            <a:xfrm>
              <a:off x="6384391" y="356268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8" name="tx108"/>
            <p:cNvSpPr/>
            <p:nvPr/>
          </p:nvSpPr>
          <p:spPr>
            <a:xfrm>
              <a:off x="6649365" y="35297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9" name="tx109"/>
            <p:cNvSpPr/>
            <p:nvPr/>
          </p:nvSpPr>
          <p:spPr>
            <a:xfrm>
              <a:off x="6914338" y="34852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0" name="tx110"/>
            <p:cNvSpPr/>
            <p:nvPr/>
          </p:nvSpPr>
          <p:spPr>
            <a:xfrm>
              <a:off x="7179312" y="34965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1" name="tx111"/>
            <p:cNvSpPr/>
            <p:nvPr/>
          </p:nvSpPr>
          <p:spPr>
            <a:xfrm>
              <a:off x="7444286" y="339272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2" name="tx112"/>
            <p:cNvSpPr/>
            <p:nvPr/>
          </p:nvSpPr>
          <p:spPr>
            <a:xfrm>
              <a:off x="7709259" y="33841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13" name="tx113"/>
            <p:cNvSpPr/>
            <p:nvPr/>
          </p:nvSpPr>
          <p:spPr>
            <a:xfrm>
              <a:off x="7974233" y="34563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4" name="tx114"/>
            <p:cNvSpPr/>
            <p:nvPr/>
          </p:nvSpPr>
          <p:spPr>
            <a:xfrm>
              <a:off x="1349894" y="2624394"/>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15" name="tx115"/>
            <p:cNvSpPr/>
            <p:nvPr/>
          </p:nvSpPr>
          <p:spPr>
            <a:xfrm>
              <a:off x="2674761" y="31163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6" name="tx116"/>
            <p:cNvSpPr/>
            <p:nvPr/>
          </p:nvSpPr>
          <p:spPr>
            <a:xfrm>
              <a:off x="3999629" y="299156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117" name="tx117"/>
            <p:cNvSpPr/>
            <p:nvPr/>
          </p:nvSpPr>
          <p:spPr>
            <a:xfrm>
              <a:off x="5324497" y="34162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8" name="tx118"/>
            <p:cNvSpPr/>
            <p:nvPr/>
          </p:nvSpPr>
          <p:spPr>
            <a:xfrm>
              <a:off x="6384391" y="34043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9" name="tx119"/>
            <p:cNvSpPr/>
            <p:nvPr/>
          </p:nvSpPr>
          <p:spPr>
            <a:xfrm>
              <a:off x="6694569" y="33728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0" name="tx120"/>
            <p:cNvSpPr/>
            <p:nvPr/>
          </p:nvSpPr>
          <p:spPr>
            <a:xfrm>
              <a:off x="6914338" y="333898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1" name="tx121"/>
            <p:cNvSpPr/>
            <p:nvPr/>
          </p:nvSpPr>
          <p:spPr>
            <a:xfrm>
              <a:off x="7179312" y="334181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2" name="tx122"/>
            <p:cNvSpPr/>
            <p:nvPr/>
          </p:nvSpPr>
          <p:spPr>
            <a:xfrm>
              <a:off x="7444286" y="323892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3" name="tx123"/>
            <p:cNvSpPr/>
            <p:nvPr/>
          </p:nvSpPr>
          <p:spPr>
            <a:xfrm>
              <a:off x="7709259" y="325210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4" name="tx124"/>
            <p:cNvSpPr/>
            <p:nvPr/>
          </p:nvSpPr>
          <p:spPr>
            <a:xfrm>
              <a:off x="7974233" y="33027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5" name="tx125"/>
            <p:cNvSpPr/>
            <p:nvPr/>
          </p:nvSpPr>
          <p:spPr>
            <a:xfrm>
              <a:off x="688526" y="4086293"/>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6" name="tx126"/>
            <p:cNvSpPr/>
            <p:nvPr/>
          </p:nvSpPr>
          <p:spPr>
            <a:xfrm>
              <a:off x="688526" y="3444285"/>
              <a:ext cx="211708"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2M</a:t>
              </a:r>
            </a:p>
          </p:txBody>
        </p:sp>
        <p:sp>
          <p:nvSpPr>
            <p:cNvPr id="127" name="tx127"/>
            <p:cNvSpPr/>
            <p:nvPr/>
          </p:nvSpPr>
          <p:spPr>
            <a:xfrm>
              <a:off x="688526" y="2800864"/>
              <a:ext cx="211708"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4M</a:t>
              </a:r>
            </a:p>
          </p:txBody>
        </p:sp>
        <p:sp>
          <p:nvSpPr>
            <p:cNvPr id="128" name="tx128"/>
            <p:cNvSpPr/>
            <p:nvPr/>
          </p:nvSpPr>
          <p:spPr>
            <a:xfrm>
              <a:off x="688526" y="2154689"/>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6M</a:t>
              </a:r>
            </a:p>
          </p:txBody>
        </p:sp>
        <p:sp>
          <p:nvSpPr>
            <p:cNvPr id="129" name="tx129"/>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30" name="tx130"/>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1" name="tx131"/>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2" name="tx132"/>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3" name="tx133"/>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4" name="tx134"/>
            <p:cNvSpPr/>
            <p:nvPr/>
          </p:nvSpPr>
          <p:spPr>
            <a:xfrm rot="-5400000">
              <a:off x="125457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5" name="tx135"/>
            <p:cNvSpPr/>
            <p:nvPr/>
          </p:nvSpPr>
          <p:spPr>
            <a:xfrm rot="-5400000">
              <a:off x="257944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6" name="tx136"/>
            <p:cNvSpPr/>
            <p:nvPr/>
          </p:nvSpPr>
          <p:spPr>
            <a:xfrm rot="-5400000">
              <a:off x="390430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7" name="tx137"/>
            <p:cNvSpPr/>
            <p:nvPr/>
          </p:nvSpPr>
          <p:spPr>
            <a:xfrm rot="-5400000">
              <a:off x="5229177"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8" name="tx138"/>
            <p:cNvSpPr/>
            <p:nvPr/>
          </p:nvSpPr>
          <p:spPr>
            <a:xfrm rot="-5400000">
              <a:off x="628907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9" name="tx139"/>
            <p:cNvSpPr/>
            <p:nvPr/>
          </p:nvSpPr>
          <p:spPr>
            <a:xfrm rot="-5400000">
              <a:off x="655404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40" name="tx140"/>
            <p:cNvSpPr/>
            <p:nvPr/>
          </p:nvSpPr>
          <p:spPr>
            <a:xfrm rot="-5400000">
              <a:off x="681901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1" name="tx141"/>
            <p:cNvSpPr/>
            <p:nvPr/>
          </p:nvSpPr>
          <p:spPr>
            <a:xfrm rot="-5400000">
              <a:off x="708399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2" name="tx142"/>
            <p:cNvSpPr/>
            <p:nvPr/>
          </p:nvSpPr>
          <p:spPr>
            <a:xfrm rot="-5400000">
              <a:off x="7348929"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3" name="tx143"/>
            <p:cNvSpPr/>
            <p:nvPr/>
          </p:nvSpPr>
          <p:spPr>
            <a:xfrm rot="-5400000">
              <a:off x="761393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4" name="tx144"/>
            <p:cNvSpPr/>
            <p:nvPr/>
          </p:nvSpPr>
          <p:spPr>
            <a:xfrm rot="-5400000">
              <a:off x="7878913"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5" name="tx145"/>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6" name="tx146"/>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7" name="pl147"/>
            <p:cNvSpPr/>
            <p:nvPr/>
          </p:nvSpPr>
          <p:spPr>
            <a:xfrm>
              <a:off x="2888511"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8" name="pl148"/>
            <p:cNvSpPr/>
            <p:nvPr/>
          </p:nvSpPr>
          <p:spPr>
            <a:xfrm>
              <a:off x="3670561"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9" name="tx149"/>
            <p:cNvSpPr/>
            <p:nvPr/>
          </p:nvSpPr>
          <p:spPr>
            <a:xfrm>
              <a:off x="315561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50" name="tx150"/>
            <p:cNvSpPr/>
            <p:nvPr/>
          </p:nvSpPr>
          <p:spPr>
            <a:xfrm>
              <a:off x="393766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51" name="rc151"/>
            <p:cNvSpPr/>
            <p:nvPr/>
          </p:nvSpPr>
          <p:spPr>
            <a:xfrm>
              <a:off x="4648433" y="5056657"/>
              <a:ext cx="201456" cy="201456"/>
            </a:xfrm>
            <a:prstGeom prst="rect">
              <a:avLst/>
            </a:prstGeom>
            <a:solidFill>
              <a:srgbClr val="E2231A">
                <a:alpha val="100000"/>
              </a:srgbClr>
            </a:solidFill>
          </p:spPr>
          <p:txBody>
            <a:bodyPr/>
            <a:lstStyle/>
            <a:p>
              <a:endParaRPr/>
            </a:p>
          </p:txBody>
        </p:sp>
        <p:sp>
          <p:nvSpPr>
            <p:cNvPr id="152" name="rc152"/>
            <p:cNvSpPr/>
            <p:nvPr/>
          </p:nvSpPr>
          <p:spPr>
            <a:xfrm>
              <a:off x="5667640" y="5056657"/>
              <a:ext cx="201456" cy="201456"/>
            </a:xfrm>
            <a:prstGeom prst="rect">
              <a:avLst/>
            </a:prstGeom>
            <a:solidFill>
              <a:srgbClr val="B3B3B3">
                <a:alpha val="100000"/>
              </a:srgbClr>
            </a:solidFill>
          </p:spPr>
          <p:txBody>
            <a:bodyPr/>
            <a:lstStyle/>
            <a:p>
              <a:endParaRPr/>
            </a:p>
          </p:txBody>
        </p:sp>
        <p:sp>
          <p:nvSpPr>
            <p:cNvPr id="153" name="tx153"/>
            <p:cNvSpPr/>
            <p:nvPr/>
          </p:nvSpPr>
          <p:spPr>
            <a:xfrm>
              <a:off x="4928478"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4" name="tx154"/>
            <p:cNvSpPr/>
            <p:nvPr/>
          </p:nvSpPr>
          <p:spPr>
            <a:xfrm>
              <a:off x="5947685"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5" name="tx155"/>
            <p:cNvSpPr/>
            <p:nvPr/>
          </p:nvSpPr>
          <p:spPr>
            <a:xfrm>
              <a:off x="962864" y="1400299"/>
              <a:ext cx="73242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MENA, 2000-2025</a:t>
              </a:r>
            </a:p>
          </p:txBody>
        </p:sp>
        <p:sp>
          <p:nvSpPr>
            <p:cNvPr id="156" name="pl156"/>
            <p:cNvSpPr/>
            <p:nvPr/>
          </p:nvSpPr>
          <p:spPr>
            <a:xfrm>
              <a:off x="2019324"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445963"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872602"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299241"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7725880"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962864" y="589818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62864" y="573575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62864" y="557333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306004"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2732643"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4159282"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585921"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012560"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439199"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06004" y="5825091"/>
              <a:ext cx="4070349" cy="146181"/>
            </a:xfrm>
            <a:prstGeom prst="rect">
              <a:avLst/>
            </a:prstGeom>
            <a:solidFill>
              <a:srgbClr val="E2231A">
                <a:alpha val="100000"/>
              </a:srgbClr>
            </a:solidFill>
          </p:spPr>
          <p:txBody>
            <a:bodyPr/>
            <a:lstStyle/>
            <a:p>
              <a:endParaRPr/>
            </a:p>
          </p:txBody>
        </p:sp>
        <p:sp>
          <p:nvSpPr>
            <p:cNvPr id="171" name="rc171"/>
            <p:cNvSpPr/>
            <p:nvPr/>
          </p:nvSpPr>
          <p:spPr>
            <a:xfrm>
              <a:off x="1306004" y="5662667"/>
              <a:ext cx="5873472" cy="146181"/>
            </a:xfrm>
            <a:prstGeom prst="rect">
              <a:avLst/>
            </a:prstGeom>
            <a:solidFill>
              <a:srgbClr val="E2231A">
                <a:alpha val="100000"/>
              </a:srgbClr>
            </a:solidFill>
          </p:spPr>
          <p:txBody>
            <a:bodyPr/>
            <a:lstStyle/>
            <a:p>
              <a:endParaRPr/>
            </a:p>
          </p:txBody>
        </p:sp>
        <p:sp>
          <p:nvSpPr>
            <p:cNvPr id="172" name="rc172"/>
            <p:cNvSpPr/>
            <p:nvPr/>
          </p:nvSpPr>
          <p:spPr>
            <a:xfrm>
              <a:off x="1306004" y="5500244"/>
              <a:ext cx="5043511" cy="146181"/>
            </a:xfrm>
            <a:prstGeom prst="rect">
              <a:avLst/>
            </a:prstGeom>
            <a:solidFill>
              <a:srgbClr val="E2231A">
                <a:alpha val="100000"/>
              </a:srgbClr>
            </a:solidFill>
          </p:spPr>
          <p:txBody>
            <a:bodyPr/>
            <a:lstStyle/>
            <a:p>
              <a:endParaRPr/>
            </a:p>
          </p:txBody>
        </p:sp>
        <p:sp>
          <p:nvSpPr>
            <p:cNvPr id="173" name="rc173"/>
            <p:cNvSpPr/>
            <p:nvPr/>
          </p:nvSpPr>
          <p:spPr>
            <a:xfrm>
              <a:off x="5376354" y="5825091"/>
              <a:ext cx="1431703" cy="146181"/>
            </a:xfrm>
            <a:prstGeom prst="rect">
              <a:avLst/>
            </a:prstGeom>
            <a:solidFill>
              <a:srgbClr val="B3B3B3">
                <a:alpha val="100000"/>
              </a:srgbClr>
            </a:solidFill>
          </p:spPr>
          <p:txBody>
            <a:bodyPr/>
            <a:lstStyle/>
            <a:p>
              <a:endParaRPr/>
            </a:p>
          </p:txBody>
        </p:sp>
        <p:sp>
          <p:nvSpPr>
            <p:cNvPr id="174" name="rc174"/>
            <p:cNvSpPr/>
            <p:nvPr/>
          </p:nvSpPr>
          <p:spPr>
            <a:xfrm>
              <a:off x="7179477" y="5662667"/>
              <a:ext cx="989342" cy="146181"/>
            </a:xfrm>
            <a:prstGeom prst="rect">
              <a:avLst/>
            </a:prstGeom>
            <a:solidFill>
              <a:srgbClr val="B3B3B3">
                <a:alpha val="100000"/>
              </a:srgbClr>
            </a:solidFill>
          </p:spPr>
          <p:txBody>
            <a:bodyPr/>
            <a:lstStyle/>
            <a:p>
              <a:endParaRPr/>
            </a:p>
          </p:txBody>
        </p:sp>
        <p:sp>
          <p:nvSpPr>
            <p:cNvPr id="175" name="rc175"/>
            <p:cNvSpPr/>
            <p:nvPr/>
          </p:nvSpPr>
          <p:spPr>
            <a:xfrm>
              <a:off x="6349515" y="5500244"/>
              <a:ext cx="1370500" cy="146181"/>
            </a:xfrm>
            <a:prstGeom prst="rect">
              <a:avLst/>
            </a:prstGeom>
            <a:solidFill>
              <a:srgbClr val="B3B3B3">
                <a:alpha val="100000"/>
              </a:srgbClr>
            </a:solidFill>
          </p:spPr>
          <p:txBody>
            <a:bodyPr/>
            <a:lstStyle/>
            <a:p>
              <a:endParaRPr/>
            </a:p>
          </p:txBody>
        </p:sp>
        <p:sp>
          <p:nvSpPr>
            <p:cNvPr id="176" name="tx176"/>
            <p:cNvSpPr/>
            <p:nvPr/>
          </p:nvSpPr>
          <p:spPr>
            <a:xfrm>
              <a:off x="2961607"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1.4</a:t>
              </a:r>
            </a:p>
          </p:txBody>
        </p:sp>
        <p:sp>
          <p:nvSpPr>
            <p:cNvPr id="177" name="tx177"/>
            <p:cNvSpPr/>
            <p:nvPr/>
          </p:nvSpPr>
          <p:spPr>
            <a:xfrm>
              <a:off x="3863169"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2.1</a:t>
              </a:r>
            </a:p>
          </p:txBody>
        </p:sp>
        <p:sp>
          <p:nvSpPr>
            <p:cNvPr id="178" name="tx178"/>
            <p:cNvSpPr/>
            <p:nvPr/>
          </p:nvSpPr>
          <p:spPr>
            <a:xfrm>
              <a:off x="3448188"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1.8</a:t>
              </a:r>
            </a:p>
          </p:txBody>
        </p:sp>
        <p:sp>
          <p:nvSpPr>
            <p:cNvPr id="179" name="tx179"/>
            <p:cNvSpPr/>
            <p:nvPr/>
          </p:nvSpPr>
          <p:spPr>
            <a:xfrm>
              <a:off x="5712634"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0.5</a:t>
              </a:r>
            </a:p>
          </p:txBody>
        </p:sp>
        <p:sp>
          <p:nvSpPr>
            <p:cNvPr id="180" name="tx180"/>
            <p:cNvSpPr/>
            <p:nvPr/>
          </p:nvSpPr>
          <p:spPr>
            <a:xfrm>
              <a:off x="7294576" y="5687342"/>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0.3</a:t>
              </a:r>
            </a:p>
          </p:txBody>
        </p:sp>
        <p:sp>
          <p:nvSpPr>
            <p:cNvPr id="181" name="tx181"/>
            <p:cNvSpPr/>
            <p:nvPr/>
          </p:nvSpPr>
          <p:spPr>
            <a:xfrm>
              <a:off x="6655194"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0.5</a:t>
              </a:r>
            </a:p>
          </p:txBody>
        </p:sp>
        <p:sp>
          <p:nvSpPr>
            <p:cNvPr id="182" name="tx182"/>
            <p:cNvSpPr/>
            <p:nvPr/>
          </p:nvSpPr>
          <p:spPr>
            <a:xfrm>
              <a:off x="6868336" y="584426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1.9</a:t>
              </a:r>
            </a:p>
          </p:txBody>
        </p:sp>
        <p:sp>
          <p:nvSpPr>
            <p:cNvPr id="183" name="tx183"/>
            <p:cNvSpPr/>
            <p:nvPr/>
          </p:nvSpPr>
          <p:spPr>
            <a:xfrm>
              <a:off x="8229099" y="5683602"/>
              <a:ext cx="200930"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2.4</a:t>
              </a:r>
            </a:p>
          </p:txBody>
        </p:sp>
        <p:sp>
          <p:nvSpPr>
            <p:cNvPr id="184" name="tx184"/>
            <p:cNvSpPr/>
            <p:nvPr/>
          </p:nvSpPr>
          <p:spPr>
            <a:xfrm>
              <a:off x="7780295" y="5521178"/>
              <a:ext cx="200930"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2.2</a:t>
              </a:r>
            </a:p>
          </p:txBody>
        </p:sp>
        <p:sp>
          <p:nvSpPr>
            <p:cNvPr id="185" name="tx185"/>
            <p:cNvSpPr/>
            <p:nvPr/>
          </p:nvSpPr>
          <p:spPr>
            <a:xfrm>
              <a:off x="589456"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89456"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89456"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31311"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55795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3984589"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5411228"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2" name="tx192"/>
            <p:cNvSpPr/>
            <p:nvPr/>
          </p:nvSpPr>
          <p:spPr>
            <a:xfrm>
              <a:off x="6837867"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3" name="tx193"/>
            <p:cNvSpPr/>
            <p:nvPr/>
          </p:nvSpPr>
          <p:spPr>
            <a:xfrm>
              <a:off x="8264506"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94" name="tx194"/>
            <p:cNvSpPr/>
            <p:nvPr/>
          </p:nvSpPr>
          <p:spPr>
            <a:xfrm>
              <a:off x="3634853"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5" name="tx195"/>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84%. This is lower than in 2019, where coverage was 87%.
1.8 million children missed their routine first dose of measles vaccine.
MCV2 is typically administered to children between 18 months and five years old. MCV2 coverage increased at 80% in 2025.</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increased from 82% in 2024 to 84% in 2025, but this still left ~1.8 million children without any protection against measles. MCV2 coverage increased to 80% in 2025.</a:t>
            </a:r>
          </a:p>
        </p:txBody>
      </p:sp>
      <p:grpSp>
        <p:nvGrpSpPr>
          <p:cNvPr id="199" name="Group 198"/>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8335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52603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306871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61140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215408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5469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2973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8400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38274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192542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296273" y="3514664"/>
              <a:ext cx="239888" cy="697345"/>
            </a:xfrm>
            <a:prstGeom prst="rect">
              <a:avLst/>
            </a:prstGeom>
            <a:solidFill>
              <a:srgbClr val="80BD41">
                <a:alpha val="100000"/>
              </a:srgbClr>
            </a:solidFill>
          </p:spPr>
          <p:txBody>
            <a:bodyPr/>
            <a:lstStyle/>
            <a:p>
              <a:endParaRPr/>
            </a:p>
          </p:txBody>
        </p:sp>
        <p:sp>
          <p:nvSpPr>
            <p:cNvPr id="28" name="rc28"/>
            <p:cNvSpPr/>
            <p:nvPr/>
          </p:nvSpPr>
          <p:spPr>
            <a:xfrm>
              <a:off x="1296273" y="3394581"/>
              <a:ext cx="239888" cy="120083"/>
            </a:xfrm>
            <a:prstGeom prst="rect">
              <a:avLst/>
            </a:prstGeom>
            <a:solidFill>
              <a:srgbClr val="E2231A">
                <a:alpha val="100000"/>
              </a:srgbClr>
            </a:solidFill>
          </p:spPr>
          <p:txBody>
            <a:bodyPr/>
            <a:lstStyle/>
            <a:p>
              <a:endParaRPr/>
            </a:p>
          </p:txBody>
        </p:sp>
        <p:sp>
          <p:nvSpPr>
            <p:cNvPr id="29" name="rc29"/>
            <p:cNvSpPr/>
            <p:nvPr/>
          </p:nvSpPr>
          <p:spPr>
            <a:xfrm>
              <a:off x="1562816" y="3511380"/>
              <a:ext cx="239888" cy="700629"/>
            </a:xfrm>
            <a:prstGeom prst="rect">
              <a:avLst/>
            </a:prstGeom>
            <a:solidFill>
              <a:srgbClr val="80BD41">
                <a:alpha val="100000"/>
              </a:srgbClr>
            </a:solidFill>
          </p:spPr>
          <p:txBody>
            <a:bodyPr/>
            <a:lstStyle/>
            <a:p>
              <a:endParaRPr/>
            </a:p>
          </p:txBody>
        </p:sp>
        <p:sp>
          <p:nvSpPr>
            <p:cNvPr id="30" name="rc30"/>
            <p:cNvSpPr/>
            <p:nvPr/>
          </p:nvSpPr>
          <p:spPr>
            <a:xfrm>
              <a:off x="1562816" y="3384659"/>
              <a:ext cx="239888" cy="126720"/>
            </a:xfrm>
            <a:prstGeom prst="rect">
              <a:avLst/>
            </a:prstGeom>
            <a:solidFill>
              <a:srgbClr val="E2231A">
                <a:alpha val="100000"/>
              </a:srgbClr>
            </a:solidFill>
          </p:spPr>
          <p:txBody>
            <a:bodyPr/>
            <a:lstStyle/>
            <a:p>
              <a:endParaRPr/>
            </a:p>
          </p:txBody>
        </p:sp>
        <p:sp>
          <p:nvSpPr>
            <p:cNvPr id="31" name="rc31"/>
            <p:cNvSpPr/>
            <p:nvPr/>
          </p:nvSpPr>
          <p:spPr>
            <a:xfrm>
              <a:off x="1829360" y="3512831"/>
              <a:ext cx="239888" cy="699178"/>
            </a:xfrm>
            <a:prstGeom prst="rect">
              <a:avLst/>
            </a:prstGeom>
            <a:solidFill>
              <a:srgbClr val="80BD41">
                <a:alpha val="100000"/>
              </a:srgbClr>
            </a:solidFill>
          </p:spPr>
          <p:txBody>
            <a:bodyPr/>
            <a:lstStyle/>
            <a:p>
              <a:endParaRPr/>
            </a:p>
          </p:txBody>
        </p:sp>
        <p:sp>
          <p:nvSpPr>
            <p:cNvPr id="32" name="rc32"/>
            <p:cNvSpPr/>
            <p:nvPr/>
          </p:nvSpPr>
          <p:spPr>
            <a:xfrm>
              <a:off x="1829360" y="3375678"/>
              <a:ext cx="239888" cy="137152"/>
            </a:xfrm>
            <a:prstGeom prst="rect">
              <a:avLst/>
            </a:prstGeom>
            <a:solidFill>
              <a:srgbClr val="E2231A">
                <a:alpha val="100000"/>
              </a:srgbClr>
            </a:solidFill>
          </p:spPr>
          <p:txBody>
            <a:bodyPr/>
            <a:lstStyle/>
            <a:p>
              <a:endParaRPr/>
            </a:p>
          </p:txBody>
        </p:sp>
        <p:sp>
          <p:nvSpPr>
            <p:cNvPr id="33" name="rc33"/>
            <p:cNvSpPr/>
            <p:nvPr/>
          </p:nvSpPr>
          <p:spPr>
            <a:xfrm>
              <a:off x="2095903" y="3493809"/>
              <a:ext cx="239888" cy="718200"/>
            </a:xfrm>
            <a:prstGeom prst="rect">
              <a:avLst/>
            </a:prstGeom>
            <a:solidFill>
              <a:srgbClr val="80BD41">
                <a:alpha val="100000"/>
              </a:srgbClr>
            </a:solidFill>
          </p:spPr>
          <p:txBody>
            <a:bodyPr/>
            <a:lstStyle/>
            <a:p>
              <a:endParaRPr/>
            </a:p>
          </p:txBody>
        </p:sp>
        <p:sp>
          <p:nvSpPr>
            <p:cNvPr id="34" name="rc34"/>
            <p:cNvSpPr/>
            <p:nvPr/>
          </p:nvSpPr>
          <p:spPr>
            <a:xfrm>
              <a:off x="2095903" y="3361941"/>
              <a:ext cx="239888" cy="131867"/>
            </a:xfrm>
            <a:prstGeom prst="rect">
              <a:avLst/>
            </a:prstGeom>
            <a:solidFill>
              <a:srgbClr val="E2231A">
                <a:alpha val="100000"/>
              </a:srgbClr>
            </a:solidFill>
          </p:spPr>
          <p:txBody>
            <a:bodyPr/>
            <a:lstStyle/>
            <a:p>
              <a:endParaRPr/>
            </a:p>
          </p:txBody>
        </p:sp>
        <p:sp>
          <p:nvSpPr>
            <p:cNvPr id="35" name="rc35"/>
            <p:cNvSpPr/>
            <p:nvPr/>
          </p:nvSpPr>
          <p:spPr>
            <a:xfrm>
              <a:off x="2362446" y="3474527"/>
              <a:ext cx="239888" cy="737482"/>
            </a:xfrm>
            <a:prstGeom prst="rect">
              <a:avLst/>
            </a:prstGeom>
            <a:solidFill>
              <a:srgbClr val="80BD41">
                <a:alpha val="100000"/>
              </a:srgbClr>
            </a:solidFill>
          </p:spPr>
          <p:txBody>
            <a:bodyPr/>
            <a:lstStyle/>
            <a:p>
              <a:endParaRPr/>
            </a:p>
          </p:txBody>
        </p:sp>
        <p:sp>
          <p:nvSpPr>
            <p:cNvPr id="36" name="rc36"/>
            <p:cNvSpPr/>
            <p:nvPr/>
          </p:nvSpPr>
          <p:spPr>
            <a:xfrm>
              <a:off x="2362446" y="3344728"/>
              <a:ext cx="239888" cy="129798"/>
            </a:xfrm>
            <a:prstGeom prst="rect">
              <a:avLst/>
            </a:prstGeom>
            <a:solidFill>
              <a:srgbClr val="E2231A">
                <a:alpha val="100000"/>
              </a:srgbClr>
            </a:solidFill>
          </p:spPr>
          <p:txBody>
            <a:bodyPr/>
            <a:lstStyle/>
            <a:p>
              <a:endParaRPr/>
            </a:p>
          </p:txBody>
        </p:sp>
        <p:sp>
          <p:nvSpPr>
            <p:cNvPr id="37" name="rc37"/>
            <p:cNvSpPr/>
            <p:nvPr/>
          </p:nvSpPr>
          <p:spPr>
            <a:xfrm>
              <a:off x="2628989" y="3452767"/>
              <a:ext cx="239888" cy="759241"/>
            </a:xfrm>
            <a:prstGeom prst="rect">
              <a:avLst/>
            </a:prstGeom>
            <a:solidFill>
              <a:srgbClr val="80BD41">
                <a:alpha val="100000"/>
              </a:srgbClr>
            </a:solidFill>
          </p:spPr>
          <p:txBody>
            <a:bodyPr/>
            <a:lstStyle/>
            <a:p>
              <a:endParaRPr/>
            </a:p>
          </p:txBody>
        </p:sp>
        <p:sp>
          <p:nvSpPr>
            <p:cNvPr id="38" name="rc38"/>
            <p:cNvSpPr/>
            <p:nvPr/>
          </p:nvSpPr>
          <p:spPr>
            <a:xfrm>
              <a:off x="2628989" y="3324162"/>
              <a:ext cx="239888" cy="128604"/>
            </a:xfrm>
            <a:prstGeom prst="rect">
              <a:avLst/>
            </a:prstGeom>
            <a:solidFill>
              <a:srgbClr val="E2231A">
                <a:alpha val="100000"/>
              </a:srgbClr>
            </a:solidFill>
          </p:spPr>
          <p:txBody>
            <a:bodyPr/>
            <a:lstStyle/>
            <a:p>
              <a:endParaRPr/>
            </a:p>
          </p:txBody>
        </p:sp>
        <p:sp>
          <p:nvSpPr>
            <p:cNvPr id="39" name="rc39"/>
            <p:cNvSpPr/>
            <p:nvPr/>
          </p:nvSpPr>
          <p:spPr>
            <a:xfrm>
              <a:off x="2895532" y="3427720"/>
              <a:ext cx="239888" cy="784289"/>
            </a:xfrm>
            <a:prstGeom prst="rect">
              <a:avLst/>
            </a:prstGeom>
            <a:solidFill>
              <a:srgbClr val="80BD41">
                <a:alpha val="100000"/>
              </a:srgbClr>
            </a:solidFill>
          </p:spPr>
          <p:txBody>
            <a:bodyPr/>
            <a:lstStyle/>
            <a:p>
              <a:endParaRPr/>
            </a:p>
          </p:txBody>
        </p:sp>
        <p:sp>
          <p:nvSpPr>
            <p:cNvPr id="40" name="rc40"/>
            <p:cNvSpPr/>
            <p:nvPr/>
          </p:nvSpPr>
          <p:spPr>
            <a:xfrm>
              <a:off x="2895532" y="3299023"/>
              <a:ext cx="239888" cy="128696"/>
            </a:xfrm>
            <a:prstGeom prst="rect">
              <a:avLst/>
            </a:prstGeom>
            <a:solidFill>
              <a:srgbClr val="E2231A">
                <a:alpha val="100000"/>
              </a:srgbClr>
            </a:solidFill>
          </p:spPr>
          <p:txBody>
            <a:bodyPr/>
            <a:lstStyle/>
            <a:p>
              <a:endParaRPr/>
            </a:p>
          </p:txBody>
        </p:sp>
        <p:sp>
          <p:nvSpPr>
            <p:cNvPr id="41" name="rc41"/>
            <p:cNvSpPr/>
            <p:nvPr/>
          </p:nvSpPr>
          <p:spPr>
            <a:xfrm>
              <a:off x="3162075" y="3391025"/>
              <a:ext cx="239888" cy="820984"/>
            </a:xfrm>
            <a:prstGeom prst="rect">
              <a:avLst/>
            </a:prstGeom>
            <a:solidFill>
              <a:srgbClr val="80BD41">
                <a:alpha val="100000"/>
              </a:srgbClr>
            </a:solidFill>
          </p:spPr>
          <p:txBody>
            <a:bodyPr/>
            <a:lstStyle/>
            <a:p>
              <a:endParaRPr/>
            </a:p>
          </p:txBody>
        </p:sp>
        <p:sp>
          <p:nvSpPr>
            <p:cNvPr id="42" name="rc42"/>
            <p:cNvSpPr/>
            <p:nvPr/>
          </p:nvSpPr>
          <p:spPr>
            <a:xfrm>
              <a:off x="3162075" y="3271914"/>
              <a:ext cx="239888" cy="119110"/>
            </a:xfrm>
            <a:prstGeom prst="rect">
              <a:avLst/>
            </a:prstGeom>
            <a:solidFill>
              <a:srgbClr val="E2231A">
                <a:alpha val="100000"/>
              </a:srgbClr>
            </a:solidFill>
          </p:spPr>
          <p:txBody>
            <a:bodyPr/>
            <a:lstStyle/>
            <a:p>
              <a:endParaRPr/>
            </a:p>
          </p:txBody>
        </p:sp>
        <p:sp>
          <p:nvSpPr>
            <p:cNvPr id="43" name="rc43"/>
            <p:cNvSpPr/>
            <p:nvPr/>
          </p:nvSpPr>
          <p:spPr>
            <a:xfrm>
              <a:off x="3428618" y="3372561"/>
              <a:ext cx="239888" cy="839447"/>
            </a:xfrm>
            <a:prstGeom prst="rect">
              <a:avLst/>
            </a:prstGeom>
            <a:solidFill>
              <a:srgbClr val="80BD41">
                <a:alpha val="100000"/>
              </a:srgbClr>
            </a:solidFill>
          </p:spPr>
          <p:txBody>
            <a:bodyPr/>
            <a:lstStyle/>
            <a:p>
              <a:endParaRPr/>
            </a:p>
          </p:txBody>
        </p:sp>
        <p:sp>
          <p:nvSpPr>
            <p:cNvPr id="44" name="rc44"/>
            <p:cNvSpPr/>
            <p:nvPr/>
          </p:nvSpPr>
          <p:spPr>
            <a:xfrm>
              <a:off x="3428618" y="3248263"/>
              <a:ext cx="239888" cy="124298"/>
            </a:xfrm>
            <a:prstGeom prst="rect">
              <a:avLst/>
            </a:prstGeom>
            <a:solidFill>
              <a:srgbClr val="E2231A">
                <a:alpha val="100000"/>
              </a:srgbClr>
            </a:solidFill>
          </p:spPr>
          <p:txBody>
            <a:bodyPr/>
            <a:lstStyle/>
            <a:p>
              <a:endParaRPr/>
            </a:p>
          </p:txBody>
        </p:sp>
        <p:sp>
          <p:nvSpPr>
            <p:cNvPr id="45" name="rc45"/>
            <p:cNvSpPr/>
            <p:nvPr/>
          </p:nvSpPr>
          <p:spPr>
            <a:xfrm>
              <a:off x="3695161" y="3331930"/>
              <a:ext cx="239888" cy="880078"/>
            </a:xfrm>
            <a:prstGeom prst="rect">
              <a:avLst/>
            </a:prstGeom>
            <a:solidFill>
              <a:srgbClr val="80BD41">
                <a:alpha val="100000"/>
              </a:srgbClr>
            </a:solidFill>
          </p:spPr>
          <p:txBody>
            <a:bodyPr/>
            <a:lstStyle/>
            <a:p>
              <a:endParaRPr/>
            </a:p>
          </p:txBody>
        </p:sp>
        <p:sp>
          <p:nvSpPr>
            <p:cNvPr id="46" name="rc46"/>
            <p:cNvSpPr/>
            <p:nvPr/>
          </p:nvSpPr>
          <p:spPr>
            <a:xfrm>
              <a:off x="3695161" y="3224400"/>
              <a:ext cx="239888" cy="107530"/>
            </a:xfrm>
            <a:prstGeom prst="rect">
              <a:avLst/>
            </a:prstGeom>
            <a:solidFill>
              <a:srgbClr val="E2231A">
                <a:alpha val="100000"/>
              </a:srgbClr>
            </a:solidFill>
          </p:spPr>
          <p:txBody>
            <a:bodyPr/>
            <a:lstStyle/>
            <a:p>
              <a:endParaRPr/>
            </a:p>
          </p:txBody>
        </p:sp>
        <p:sp>
          <p:nvSpPr>
            <p:cNvPr id="47" name="rc47"/>
            <p:cNvSpPr/>
            <p:nvPr/>
          </p:nvSpPr>
          <p:spPr>
            <a:xfrm>
              <a:off x="3961705" y="3295273"/>
              <a:ext cx="239888" cy="916735"/>
            </a:xfrm>
            <a:prstGeom prst="rect">
              <a:avLst/>
            </a:prstGeom>
            <a:solidFill>
              <a:srgbClr val="80BD41">
                <a:alpha val="100000"/>
              </a:srgbClr>
            </a:solidFill>
          </p:spPr>
          <p:txBody>
            <a:bodyPr/>
            <a:lstStyle/>
            <a:p>
              <a:endParaRPr/>
            </a:p>
          </p:txBody>
        </p:sp>
        <p:sp>
          <p:nvSpPr>
            <p:cNvPr id="48" name="rc48"/>
            <p:cNvSpPr/>
            <p:nvPr/>
          </p:nvSpPr>
          <p:spPr>
            <a:xfrm>
              <a:off x="3961705" y="3199123"/>
              <a:ext cx="239888" cy="96150"/>
            </a:xfrm>
            <a:prstGeom prst="rect">
              <a:avLst/>
            </a:prstGeom>
            <a:solidFill>
              <a:srgbClr val="E2231A">
                <a:alpha val="100000"/>
              </a:srgbClr>
            </a:solidFill>
          </p:spPr>
          <p:txBody>
            <a:bodyPr/>
            <a:lstStyle/>
            <a:p>
              <a:endParaRPr/>
            </a:p>
          </p:txBody>
        </p:sp>
        <p:sp>
          <p:nvSpPr>
            <p:cNvPr id="49" name="rc49"/>
            <p:cNvSpPr/>
            <p:nvPr/>
          </p:nvSpPr>
          <p:spPr>
            <a:xfrm>
              <a:off x="4228248" y="3305454"/>
              <a:ext cx="239888" cy="906555"/>
            </a:xfrm>
            <a:prstGeom prst="rect">
              <a:avLst/>
            </a:prstGeom>
            <a:solidFill>
              <a:srgbClr val="80BD41">
                <a:alpha val="100000"/>
              </a:srgbClr>
            </a:solidFill>
          </p:spPr>
          <p:txBody>
            <a:bodyPr/>
            <a:lstStyle/>
            <a:p>
              <a:endParaRPr/>
            </a:p>
          </p:txBody>
        </p:sp>
        <p:sp>
          <p:nvSpPr>
            <p:cNvPr id="50" name="rc50"/>
            <p:cNvSpPr/>
            <p:nvPr/>
          </p:nvSpPr>
          <p:spPr>
            <a:xfrm>
              <a:off x="4228248" y="3209752"/>
              <a:ext cx="239888" cy="95701"/>
            </a:xfrm>
            <a:prstGeom prst="rect">
              <a:avLst/>
            </a:prstGeom>
            <a:solidFill>
              <a:srgbClr val="E2231A">
                <a:alpha val="100000"/>
              </a:srgbClr>
            </a:solidFill>
          </p:spPr>
          <p:txBody>
            <a:bodyPr/>
            <a:lstStyle/>
            <a:p>
              <a:endParaRPr/>
            </a:p>
          </p:txBody>
        </p:sp>
        <p:sp>
          <p:nvSpPr>
            <p:cNvPr id="51" name="rc51"/>
            <p:cNvSpPr/>
            <p:nvPr/>
          </p:nvSpPr>
          <p:spPr>
            <a:xfrm>
              <a:off x="4494791" y="3304141"/>
              <a:ext cx="239888" cy="907868"/>
            </a:xfrm>
            <a:prstGeom prst="rect">
              <a:avLst/>
            </a:prstGeom>
            <a:solidFill>
              <a:srgbClr val="80BD41">
                <a:alpha val="100000"/>
              </a:srgbClr>
            </a:solidFill>
          </p:spPr>
          <p:txBody>
            <a:bodyPr/>
            <a:lstStyle/>
            <a:p>
              <a:endParaRPr/>
            </a:p>
          </p:txBody>
        </p:sp>
        <p:sp>
          <p:nvSpPr>
            <p:cNvPr id="52" name="rc52"/>
            <p:cNvSpPr/>
            <p:nvPr/>
          </p:nvSpPr>
          <p:spPr>
            <a:xfrm>
              <a:off x="4494791" y="3181533"/>
              <a:ext cx="239888" cy="122607"/>
            </a:xfrm>
            <a:prstGeom prst="rect">
              <a:avLst/>
            </a:prstGeom>
            <a:solidFill>
              <a:srgbClr val="E2231A">
                <a:alpha val="100000"/>
              </a:srgbClr>
            </a:solidFill>
          </p:spPr>
          <p:txBody>
            <a:bodyPr/>
            <a:lstStyle/>
            <a:p>
              <a:endParaRPr/>
            </a:p>
          </p:txBody>
        </p:sp>
        <p:sp>
          <p:nvSpPr>
            <p:cNvPr id="53" name="rc53"/>
            <p:cNvSpPr/>
            <p:nvPr/>
          </p:nvSpPr>
          <p:spPr>
            <a:xfrm>
              <a:off x="4761334" y="3277650"/>
              <a:ext cx="239888" cy="934359"/>
            </a:xfrm>
            <a:prstGeom prst="rect">
              <a:avLst/>
            </a:prstGeom>
            <a:solidFill>
              <a:srgbClr val="80BD41">
                <a:alpha val="100000"/>
              </a:srgbClr>
            </a:solidFill>
          </p:spPr>
          <p:txBody>
            <a:bodyPr/>
            <a:lstStyle/>
            <a:p>
              <a:endParaRPr/>
            </a:p>
          </p:txBody>
        </p:sp>
        <p:sp>
          <p:nvSpPr>
            <p:cNvPr id="54" name="rc54"/>
            <p:cNvSpPr/>
            <p:nvPr/>
          </p:nvSpPr>
          <p:spPr>
            <a:xfrm>
              <a:off x="4761334" y="3161686"/>
              <a:ext cx="239888" cy="115963"/>
            </a:xfrm>
            <a:prstGeom prst="rect">
              <a:avLst/>
            </a:prstGeom>
            <a:solidFill>
              <a:srgbClr val="E2231A">
                <a:alpha val="100000"/>
              </a:srgbClr>
            </a:solidFill>
          </p:spPr>
          <p:txBody>
            <a:bodyPr/>
            <a:lstStyle/>
            <a:p>
              <a:endParaRPr/>
            </a:p>
          </p:txBody>
        </p:sp>
        <p:sp>
          <p:nvSpPr>
            <p:cNvPr id="55" name="rc55"/>
            <p:cNvSpPr/>
            <p:nvPr/>
          </p:nvSpPr>
          <p:spPr>
            <a:xfrm>
              <a:off x="5027877" y="3275716"/>
              <a:ext cx="239888" cy="936293"/>
            </a:xfrm>
            <a:prstGeom prst="rect">
              <a:avLst/>
            </a:prstGeom>
            <a:solidFill>
              <a:srgbClr val="80BD41">
                <a:alpha val="100000"/>
              </a:srgbClr>
            </a:solidFill>
          </p:spPr>
          <p:txBody>
            <a:bodyPr/>
            <a:lstStyle/>
            <a:p>
              <a:endParaRPr/>
            </a:p>
          </p:txBody>
        </p:sp>
        <p:sp>
          <p:nvSpPr>
            <p:cNvPr id="56" name="rc56"/>
            <p:cNvSpPr/>
            <p:nvPr/>
          </p:nvSpPr>
          <p:spPr>
            <a:xfrm>
              <a:off x="5027877" y="3146548"/>
              <a:ext cx="239888" cy="129167"/>
            </a:xfrm>
            <a:prstGeom prst="rect">
              <a:avLst/>
            </a:prstGeom>
            <a:solidFill>
              <a:srgbClr val="E2231A">
                <a:alpha val="100000"/>
              </a:srgbClr>
            </a:solidFill>
          </p:spPr>
          <p:txBody>
            <a:bodyPr/>
            <a:lstStyle/>
            <a:p>
              <a:endParaRPr/>
            </a:p>
          </p:txBody>
        </p:sp>
        <p:sp>
          <p:nvSpPr>
            <p:cNvPr id="57" name="rc57"/>
            <p:cNvSpPr/>
            <p:nvPr/>
          </p:nvSpPr>
          <p:spPr>
            <a:xfrm>
              <a:off x="5294420" y="3270090"/>
              <a:ext cx="239888" cy="941919"/>
            </a:xfrm>
            <a:prstGeom prst="rect">
              <a:avLst/>
            </a:prstGeom>
            <a:solidFill>
              <a:srgbClr val="80BD41">
                <a:alpha val="100000"/>
              </a:srgbClr>
            </a:solidFill>
          </p:spPr>
          <p:txBody>
            <a:bodyPr/>
            <a:lstStyle/>
            <a:p>
              <a:endParaRPr/>
            </a:p>
          </p:txBody>
        </p:sp>
        <p:sp>
          <p:nvSpPr>
            <p:cNvPr id="58" name="rc58"/>
            <p:cNvSpPr/>
            <p:nvPr/>
          </p:nvSpPr>
          <p:spPr>
            <a:xfrm>
              <a:off x="5294420" y="3137876"/>
              <a:ext cx="239888" cy="132213"/>
            </a:xfrm>
            <a:prstGeom prst="rect">
              <a:avLst/>
            </a:prstGeom>
            <a:solidFill>
              <a:srgbClr val="E2231A">
                <a:alpha val="100000"/>
              </a:srgbClr>
            </a:solidFill>
          </p:spPr>
          <p:txBody>
            <a:bodyPr/>
            <a:lstStyle/>
            <a:p>
              <a:endParaRPr/>
            </a:p>
          </p:txBody>
        </p:sp>
        <p:sp>
          <p:nvSpPr>
            <p:cNvPr id="59" name="rc59"/>
            <p:cNvSpPr/>
            <p:nvPr/>
          </p:nvSpPr>
          <p:spPr>
            <a:xfrm>
              <a:off x="5560963" y="3254525"/>
              <a:ext cx="239888" cy="957483"/>
            </a:xfrm>
            <a:prstGeom prst="rect">
              <a:avLst/>
            </a:prstGeom>
            <a:solidFill>
              <a:srgbClr val="80BD41">
                <a:alpha val="100000"/>
              </a:srgbClr>
            </a:solidFill>
          </p:spPr>
          <p:txBody>
            <a:bodyPr/>
            <a:lstStyle/>
            <a:p>
              <a:endParaRPr/>
            </a:p>
          </p:txBody>
        </p:sp>
        <p:sp>
          <p:nvSpPr>
            <p:cNvPr id="60" name="rc60"/>
            <p:cNvSpPr/>
            <p:nvPr/>
          </p:nvSpPr>
          <p:spPr>
            <a:xfrm>
              <a:off x="5560963" y="3142307"/>
              <a:ext cx="239888" cy="112218"/>
            </a:xfrm>
            <a:prstGeom prst="rect">
              <a:avLst/>
            </a:prstGeom>
            <a:solidFill>
              <a:srgbClr val="E2231A">
                <a:alpha val="100000"/>
              </a:srgbClr>
            </a:solidFill>
          </p:spPr>
          <p:txBody>
            <a:bodyPr/>
            <a:lstStyle/>
            <a:p>
              <a:endParaRPr/>
            </a:p>
          </p:txBody>
        </p:sp>
        <p:sp>
          <p:nvSpPr>
            <p:cNvPr id="61" name="rc61"/>
            <p:cNvSpPr/>
            <p:nvPr/>
          </p:nvSpPr>
          <p:spPr>
            <a:xfrm>
              <a:off x="5827506" y="3263090"/>
              <a:ext cx="239888" cy="948918"/>
            </a:xfrm>
            <a:prstGeom prst="rect">
              <a:avLst/>
            </a:prstGeom>
            <a:solidFill>
              <a:srgbClr val="80BD41">
                <a:alpha val="100000"/>
              </a:srgbClr>
            </a:solidFill>
          </p:spPr>
          <p:txBody>
            <a:bodyPr/>
            <a:lstStyle/>
            <a:p>
              <a:endParaRPr/>
            </a:p>
          </p:txBody>
        </p:sp>
        <p:sp>
          <p:nvSpPr>
            <p:cNvPr id="62" name="rc62"/>
            <p:cNvSpPr/>
            <p:nvPr/>
          </p:nvSpPr>
          <p:spPr>
            <a:xfrm>
              <a:off x="5827506" y="3142725"/>
              <a:ext cx="239888" cy="120365"/>
            </a:xfrm>
            <a:prstGeom prst="rect">
              <a:avLst/>
            </a:prstGeom>
            <a:solidFill>
              <a:srgbClr val="E2231A">
                <a:alpha val="100000"/>
              </a:srgbClr>
            </a:solidFill>
          </p:spPr>
          <p:txBody>
            <a:bodyPr/>
            <a:lstStyle/>
            <a:p>
              <a:endParaRPr/>
            </a:p>
          </p:txBody>
        </p:sp>
        <p:sp>
          <p:nvSpPr>
            <p:cNvPr id="63" name="rc63"/>
            <p:cNvSpPr/>
            <p:nvPr/>
          </p:nvSpPr>
          <p:spPr>
            <a:xfrm>
              <a:off x="6094049" y="3299958"/>
              <a:ext cx="239888" cy="912051"/>
            </a:xfrm>
            <a:prstGeom prst="rect">
              <a:avLst/>
            </a:prstGeom>
            <a:solidFill>
              <a:srgbClr val="80BD41">
                <a:alpha val="100000"/>
              </a:srgbClr>
            </a:solidFill>
          </p:spPr>
          <p:txBody>
            <a:bodyPr/>
            <a:lstStyle/>
            <a:p>
              <a:endParaRPr/>
            </a:p>
          </p:txBody>
        </p:sp>
        <p:sp>
          <p:nvSpPr>
            <p:cNvPr id="64" name="rc64"/>
            <p:cNvSpPr/>
            <p:nvPr/>
          </p:nvSpPr>
          <p:spPr>
            <a:xfrm>
              <a:off x="6094049" y="3168597"/>
              <a:ext cx="239888" cy="131360"/>
            </a:xfrm>
            <a:prstGeom prst="rect">
              <a:avLst/>
            </a:prstGeom>
            <a:solidFill>
              <a:srgbClr val="E2231A">
                <a:alpha val="100000"/>
              </a:srgbClr>
            </a:solidFill>
          </p:spPr>
          <p:txBody>
            <a:bodyPr/>
            <a:lstStyle/>
            <a:p>
              <a:endParaRPr/>
            </a:p>
          </p:txBody>
        </p:sp>
        <p:sp>
          <p:nvSpPr>
            <p:cNvPr id="65" name="rc65"/>
            <p:cNvSpPr/>
            <p:nvPr/>
          </p:nvSpPr>
          <p:spPr>
            <a:xfrm>
              <a:off x="6360593" y="3317275"/>
              <a:ext cx="239888" cy="894734"/>
            </a:xfrm>
            <a:prstGeom prst="rect">
              <a:avLst/>
            </a:prstGeom>
            <a:solidFill>
              <a:srgbClr val="80BD41">
                <a:alpha val="100000"/>
              </a:srgbClr>
            </a:solidFill>
          </p:spPr>
          <p:txBody>
            <a:bodyPr/>
            <a:lstStyle/>
            <a:p>
              <a:endParaRPr/>
            </a:p>
          </p:txBody>
        </p:sp>
        <p:sp>
          <p:nvSpPr>
            <p:cNvPr id="66" name="rc66"/>
            <p:cNvSpPr/>
            <p:nvPr/>
          </p:nvSpPr>
          <p:spPr>
            <a:xfrm>
              <a:off x="6360593" y="3186798"/>
              <a:ext cx="239888" cy="130477"/>
            </a:xfrm>
            <a:prstGeom prst="rect">
              <a:avLst/>
            </a:prstGeom>
            <a:solidFill>
              <a:srgbClr val="E2231A">
                <a:alpha val="100000"/>
              </a:srgbClr>
            </a:solidFill>
          </p:spPr>
          <p:txBody>
            <a:bodyPr/>
            <a:lstStyle/>
            <a:p>
              <a:endParaRPr/>
            </a:p>
          </p:txBody>
        </p:sp>
        <p:sp>
          <p:nvSpPr>
            <p:cNvPr id="67" name="rc67"/>
            <p:cNvSpPr/>
            <p:nvPr/>
          </p:nvSpPr>
          <p:spPr>
            <a:xfrm>
              <a:off x="6627136" y="3330428"/>
              <a:ext cx="239888" cy="881581"/>
            </a:xfrm>
            <a:prstGeom prst="rect">
              <a:avLst/>
            </a:prstGeom>
            <a:solidFill>
              <a:srgbClr val="80BD41">
                <a:alpha val="100000"/>
              </a:srgbClr>
            </a:solidFill>
          </p:spPr>
          <p:txBody>
            <a:bodyPr/>
            <a:lstStyle/>
            <a:p>
              <a:endParaRPr/>
            </a:p>
          </p:txBody>
        </p:sp>
        <p:sp>
          <p:nvSpPr>
            <p:cNvPr id="68" name="rc68"/>
            <p:cNvSpPr/>
            <p:nvPr/>
          </p:nvSpPr>
          <p:spPr>
            <a:xfrm>
              <a:off x="6627136" y="3190586"/>
              <a:ext cx="239888" cy="139841"/>
            </a:xfrm>
            <a:prstGeom prst="rect">
              <a:avLst/>
            </a:prstGeom>
            <a:solidFill>
              <a:srgbClr val="E2231A">
                <a:alpha val="100000"/>
              </a:srgbClr>
            </a:solidFill>
          </p:spPr>
          <p:txBody>
            <a:bodyPr/>
            <a:lstStyle/>
            <a:p>
              <a:endParaRPr/>
            </a:p>
          </p:txBody>
        </p:sp>
        <p:sp>
          <p:nvSpPr>
            <p:cNvPr id="69" name="rc69"/>
            <p:cNvSpPr/>
            <p:nvPr/>
          </p:nvSpPr>
          <p:spPr>
            <a:xfrm>
              <a:off x="6893679" y="3354661"/>
              <a:ext cx="239888" cy="857347"/>
            </a:xfrm>
            <a:prstGeom prst="rect">
              <a:avLst/>
            </a:prstGeom>
            <a:solidFill>
              <a:srgbClr val="80BD41">
                <a:alpha val="100000"/>
              </a:srgbClr>
            </a:solidFill>
          </p:spPr>
          <p:txBody>
            <a:bodyPr/>
            <a:lstStyle/>
            <a:p>
              <a:endParaRPr/>
            </a:p>
          </p:txBody>
        </p:sp>
        <p:sp>
          <p:nvSpPr>
            <p:cNvPr id="70" name="rc70"/>
            <p:cNvSpPr/>
            <p:nvPr/>
          </p:nvSpPr>
          <p:spPr>
            <a:xfrm>
              <a:off x="6893679" y="3199146"/>
              <a:ext cx="239888" cy="155515"/>
            </a:xfrm>
            <a:prstGeom prst="rect">
              <a:avLst/>
            </a:prstGeom>
            <a:solidFill>
              <a:srgbClr val="E2231A">
                <a:alpha val="100000"/>
              </a:srgbClr>
            </a:solidFill>
          </p:spPr>
          <p:txBody>
            <a:bodyPr/>
            <a:lstStyle/>
            <a:p>
              <a:endParaRPr/>
            </a:p>
          </p:txBody>
        </p:sp>
        <p:sp>
          <p:nvSpPr>
            <p:cNvPr id="71" name="rc71"/>
            <p:cNvSpPr/>
            <p:nvPr/>
          </p:nvSpPr>
          <p:spPr>
            <a:xfrm>
              <a:off x="7160222" y="3344035"/>
              <a:ext cx="239888" cy="867974"/>
            </a:xfrm>
            <a:prstGeom prst="rect">
              <a:avLst/>
            </a:prstGeom>
            <a:solidFill>
              <a:srgbClr val="80BD41">
                <a:alpha val="100000"/>
              </a:srgbClr>
            </a:solidFill>
          </p:spPr>
          <p:txBody>
            <a:bodyPr/>
            <a:lstStyle/>
            <a:p>
              <a:endParaRPr/>
            </a:p>
          </p:txBody>
        </p:sp>
        <p:sp>
          <p:nvSpPr>
            <p:cNvPr id="72" name="rc72"/>
            <p:cNvSpPr/>
            <p:nvPr/>
          </p:nvSpPr>
          <p:spPr>
            <a:xfrm>
              <a:off x="7160222" y="3194137"/>
              <a:ext cx="239888" cy="149897"/>
            </a:xfrm>
            <a:prstGeom prst="rect">
              <a:avLst/>
            </a:prstGeom>
            <a:solidFill>
              <a:srgbClr val="E2231A">
                <a:alpha val="100000"/>
              </a:srgbClr>
            </a:solidFill>
          </p:spPr>
          <p:txBody>
            <a:bodyPr/>
            <a:lstStyle/>
            <a:p>
              <a:endParaRPr/>
            </a:p>
          </p:txBody>
        </p:sp>
        <p:sp>
          <p:nvSpPr>
            <p:cNvPr id="73" name="rc73"/>
            <p:cNvSpPr/>
            <p:nvPr/>
          </p:nvSpPr>
          <p:spPr>
            <a:xfrm>
              <a:off x="7426765" y="3358652"/>
              <a:ext cx="239888" cy="853356"/>
            </a:xfrm>
            <a:prstGeom prst="rect">
              <a:avLst/>
            </a:prstGeom>
            <a:solidFill>
              <a:srgbClr val="80BD41">
                <a:alpha val="100000"/>
              </a:srgbClr>
            </a:solidFill>
          </p:spPr>
          <p:txBody>
            <a:bodyPr/>
            <a:lstStyle/>
            <a:p>
              <a:endParaRPr/>
            </a:p>
          </p:txBody>
        </p:sp>
        <p:sp>
          <p:nvSpPr>
            <p:cNvPr id="74" name="rc74"/>
            <p:cNvSpPr/>
            <p:nvPr/>
          </p:nvSpPr>
          <p:spPr>
            <a:xfrm>
              <a:off x="7426765" y="3178968"/>
              <a:ext cx="239888" cy="179684"/>
            </a:xfrm>
            <a:prstGeom prst="rect">
              <a:avLst/>
            </a:prstGeom>
            <a:solidFill>
              <a:srgbClr val="E2231A">
                <a:alpha val="100000"/>
              </a:srgbClr>
            </a:solidFill>
          </p:spPr>
          <p:txBody>
            <a:bodyPr/>
            <a:lstStyle/>
            <a:p>
              <a:endParaRPr/>
            </a:p>
          </p:txBody>
        </p:sp>
        <p:sp>
          <p:nvSpPr>
            <p:cNvPr id="75" name="rc75"/>
            <p:cNvSpPr/>
            <p:nvPr/>
          </p:nvSpPr>
          <p:spPr>
            <a:xfrm>
              <a:off x="7693308" y="3362236"/>
              <a:ext cx="239888" cy="849773"/>
            </a:xfrm>
            <a:prstGeom prst="rect">
              <a:avLst/>
            </a:prstGeom>
            <a:solidFill>
              <a:srgbClr val="80BD41">
                <a:alpha val="100000"/>
              </a:srgbClr>
            </a:solidFill>
          </p:spPr>
          <p:txBody>
            <a:bodyPr/>
            <a:lstStyle/>
            <a:p>
              <a:endParaRPr/>
            </a:p>
          </p:txBody>
        </p:sp>
        <p:sp>
          <p:nvSpPr>
            <p:cNvPr id="76" name="rc76"/>
            <p:cNvSpPr/>
            <p:nvPr/>
          </p:nvSpPr>
          <p:spPr>
            <a:xfrm>
              <a:off x="7693308" y="3173958"/>
              <a:ext cx="239888" cy="188277"/>
            </a:xfrm>
            <a:prstGeom prst="rect">
              <a:avLst/>
            </a:prstGeom>
            <a:solidFill>
              <a:srgbClr val="E2231A">
                <a:alpha val="100000"/>
              </a:srgbClr>
            </a:solidFill>
          </p:spPr>
          <p:txBody>
            <a:bodyPr/>
            <a:lstStyle/>
            <a:p>
              <a:endParaRPr/>
            </a:p>
          </p:txBody>
        </p:sp>
        <p:sp>
          <p:nvSpPr>
            <p:cNvPr id="77" name="rc77"/>
            <p:cNvSpPr/>
            <p:nvPr/>
          </p:nvSpPr>
          <p:spPr>
            <a:xfrm>
              <a:off x="7959851" y="3335307"/>
              <a:ext cx="239888" cy="876702"/>
            </a:xfrm>
            <a:prstGeom prst="rect">
              <a:avLst/>
            </a:prstGeom>
            <a:solidFill>
              <a:srgbClr val="80BD41">
                <a:alpha val="100000"/>
              </a:srgbClr>
            </a:solidFill>
          </p:spPr>
          <p:txBody>
            <a:bodyPr/>
            <a:lstStyle/>
            <a:p>
              <a:endParaRPr/>
            </a:p>
          </p:txBody>
        </p:sp>
        <p:sp>
          <p:nvSpPr>
            <p:cNvPr id="78" name="rc78"/>
            <p:cNvSpPr/>
            <p:nvPr/>
          </p:nvSpPr>
          <p:spPr>
            <a:xfrm>
              <a:off x="7959851" y="3173634"/>
              <a:ext cx="239888" cy="161672"/>
            </a:xfrm>
            <a:prstGeom prst="rect">
              <a:avLst/>
            </a:prstGeom>
            <a:solidFill>
              <a:srgbClr val="E2231A">
                <a:alpha val="100000"/>
              </a:srgbClr>
            </a:solidFill>
          </p:spPr>
          <p:txBody>
            <a:bodyPr/>
            <a:lstStyle/>
            <a:p>
              <a:endParaRPr/>
            </a:p>
          </p:txBody>
        </p:sp>
        <p:sp>
          <p:nvSpPr>
            <p:cNvPr id="79" name="pl79"/>
            <p:cNvSpPr/>
            <p:nvPr/>
          </p:nvSpPr>
          <p:spPr>
            <a:xfrm>
              <a:off x="1416218" y="2257087"/>
              <a:ext cx="6663577" cy="193343"/>
            </a:xfrm>
            <a:custGeom>
              <a:avLst/>
              <a:gdLst/>
              <a:ahLst/>
              <a:cxnLst/>
              <a:rect l="0" t="0" r="0" b="0"/>
              <a:pathLst>
                <a:path w="6663577" h="193343">
                  <a:moveTo>
                    <a:pt x="0" y="128895"/>
                  </a:moveTo>
                  <a:lnTo>
                    <a:pt x="266543" y="128895"/>
                  </a:lnTo>
                  <a:lnTo>
                    <a:pt x="533086" y="150378"/>
                  </a:lnTo>
                  <a:lnTo>
                    <a:pt x="799629" y="150378"/>
                  </a:lnTo>
                  <a:lnTo>
                    <a:pt x="1066172" y="128895"/>
                  </a:lnTo>
                  <a:lnTo>
                    <a:pt x="1332715" y="107413"/>
                  </a:lnTo>
                  <a:lnTo>
                    <a:pt x="1599258" y="107413"/>
                  </a:lnTo>
                  <a:lnTo>
                    <a:pt x="1865801" y="85930"/>
                  </a:lnTo>
                  <a:lnTo>
                    <a:pt x="2132344" y="85930"/>
                  </a:lnTo>
                  <a:lnTo>
                    <a:pt x="2398888" y="42965"/>
                  </a:lnTo>
                  <a:lnTo>
                    <a:pt x="2665431" y="0"/>
                  </a:lnTo>
                  <a:lnTo>
                    <a:pt x="2931974" y="21482"/>
                  </a:lnTo>
                  <a:lnTo>
                    <a:pt x="3198517" y="64447"/>
                  </a:lnTo>
                  <a:lnTo>
                    <a:pt x="3465060" y="42965"/>
                  </a:lnTo>
                  <a:lnTo>
                    <a:pt x="3731603" y="64447"/>
                  </a:lnTo>
                  <a:lnTo>
                    <a:pt x="3998146" y="64447"/>
                  </a:lnTo>
                  <a:lnTo>
                    <a:pt x="4264689" y="21482"/>
                  </a:lnTo>
                  <a:lnTo>
                    <a:pt x="4531233" y="42965"/>
                  </a:lnTo>
                  <a:lnTo>
                    <a:pt x="4797776" y="85930"/>
                  </a:lnTo>
                  <a:lnTo>
                    <a:pt x="5064319" y="85930"/>
                  </a:lnTo>
                  <a:lnTo>
                    <a:pt x="5330862" y="107413"/>
                  </a:lnTo>
                  <a:lnTo>
                    <a:pt x="5597405" y="128895"/>
                  </a:lnTo>
                  <a:lnTo>
                    <a:pt x="5863948" y="128895"/>
                  </a:lnTo>
                  <a:lnTo>
                    <a:pt x="6130491" y="171861"/>
                  </a:lnTo>
                  <a:lnTo>
                    <a:pt x="6397034" y="193343"/>
                  </a:lnTo>
                  <a:lnTo>
                    <a:pt x="6663577" y="150378"/>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45880"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1" name="tx81"/>
            <p:cNvSpPr/>
            <p:nvPr/>
          </p:nvSpPr>
          <p:spPr>
            <a:xfrm>
              <a:off x="2678595"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2" name="tx82"/>
            <p:cNvSpPr/>
            <p:nvPr/>
          </p:nvSpPr>
          <p:spPr>
            <a:xfrm>
              <a:off x="4011311"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3" name="tx83"/>
            <p:cNvSpPr/>
            <p:nvPr/>
          </p:nvSpPr>
          <p:spPr>
            <a:xfrm>
              <a:off x="5344027"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4" name="tx84"/>
            <p:cNvSpPr/>
            <p:nvPr/>
          </p:nvSpPr>
          <p:spPr>
            <a:xfrm>
              <a:off x="6410199" y="21600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5" name="tx85"/>
            <p:cNvSpPr/>
            <p:nvPr/>
          </p:nvSpPr>
          <p:spPr>
            <a:xfrm>
              <a:off x="6676742"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6" name="tx86"/>
            <p:cNvSpPr/>
            <p:nvPr/>
          </p:nvSpPr>
          <p:spPr>
            <a:xfrm>
              <a:off x="6943285"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7" name="tx87"/>
            <p:cNvSpPr/>
            <p:nvPr/>
          </p:nvSpPr>
          <p:spPr>
            <a:xfrm>
              <a:off x="7209828" y="22030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8" name="tx88"/>
            <p:cNvSpPr/>
            <p:nvPr/>
          </p:nvSpPr>
          <p:spPr>
            <a:xfrm>
              <a:off x="7476372"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9" name="tx89"/>
            <p:cNvSpPr/>
            <p:nvPr/>
          </p:nvSpPr>
          <p:spPr>
            <a:xfrm>
              <a:off x="7742915"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82</a:t>
              </a:r>
            </a:p>
          </p:txBody>
        </p:sp>
        <p:sp>
          <p:nvSpPr>
            <p:cNvPr id="90" name="tx90"/>
            <p:cNvSpPr/>
            <p:nvPr/>
          </p:nvSpPr>
          <p:spPr>
            <a:xfrm>
              <a:off x="8009458" y="222448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91" name="tx91"/>
            <p:cNvSpPr/>
            <p:nvPr/>
          </p:nvSpPr>
          <p:spPr>
            <a:xfrm>
              <a:off x="1340869" y="38228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2" name="tx92"/>
            <p:cNvSpPr/>
            <p:nvPr/>
          </p:nvSpPr>
          <p:spPr>
            <a:xfrm>
              <a:off x="1340869" y="34141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2673584" y="379189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94" name="tx94"/>
            <p:cNvSpPr/>
            <p:nvPr/>
          </p:nvSpPr>
          <p:spPr>
            <a:xfrm>
              <a:off x="2673584" y="334934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4021359" y="37132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96" name="tx96"/>
            <p:cNvSpPr/>
            <p:nvPr/>
          </p:nvSpPr>
          <p:spPr>
            <a:xfrm>
              <a:off x="4006300" y="320808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5308871" y="3700556"/>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98" name="tx98"/>
            <p:cNvSpPr/>
            <p:nvPr/>
          </p:nvSpPr>
          <p:spPr>
            <a:xfrm>
              <a:off x="5339016" y="316486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6405188" y="372420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9.8</a:t>
              </a:r>
            </a:p>
          </p:txBody>
        </p:sp>
        <p:sp>
          <p:nvSpPr>
            <p:cNvPr id="100" name="tx100"/>
            <p:cNvSpPr/>
            <p:nvPr/>
          </p:nvSpPr>
          <p:spPr>
            <a:xfrm>
              <a:off x="6405188" y="321292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6671731" y="373077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9.6</a:t>
              </a:r>
            </a:p>
          </p:txBody>
        </p:sp>
        <p:sp>
          <p:nvSpPr>
            <p:cNvPr id="102" name="tx102"/>
            <p:cNvSpPr/>
            <p:nvPr/>
          </p:nvSpPr>
          <p:spPr>
            <a:xfrm>
              <a:off x="6671731" y="32200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6938274" y="37428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9.4</a:t>
              </a:r>
            </a:p>
          </p:txBody>
        </p:sp>
        <p:sp>
          <p:nvSpPr>
            <p:cNvPr id="104" name="tx104"/>
            <p:cNvSpPr/>
            <p:nvPr/>
          </p:nvSpPr>
          <p:spPr>
            <a:xfrm>
              <a:off x="6938274" y="323778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7204817" y="373758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9.5</a:t>
              </a:r>
            </a:p>
          </p:txBody>
        </p:sp>
        <p:sp>
          <p:nvSpPr>
            <p:cNvPr id="106" name="tx106"/>
            <p:cNvSpPr/>
            <p:nvPr/>
          </p:nvSpPr>
          <p:spPr>
            <a:xfrm>
              <a:off x="7204817" y="32286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7" name="tx107"/>
            <p:cNvSpPr/>
            <p:nvPr/>
          </p:nvSpPr>
          <p:spPr>
            <a:xfrm>
              <a:off x="7471361" y="374483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7516565" y="322969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09" name="tx109"/>
            <p:cNvSpPr/>
            <p:nvPr/>
          </p:nvSpPr>
          <p:spPr>
            <a:xfrm>
              <a:off x="7737904" y="37466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10" name="tx110"/>
            <p:cNvSpPr/>
            <p:nvPr/>
          </p:nvSpPr>
          <p:spPr>
            <a:xfrm>
              <a:off x="7737904" y="322898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11" name="tx111"/>
            <p:cNvSpPr/>
            <p:nvPr/>
          </p:nvSpPr>
          <p:spPr>
            <a:xfrm>
              <a:off x="8004447" y="37332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9.6</a:t>
              </a:r>
            </a:p>
          </p:txBody>
        </p:sp>
        <p:sp>
          <p:nvSpPr>
            <p:cNvPr id="112" name="tx112"/>
            <p:cNvSpPr/>
            <p:nvPr/>
          </p:nvSpPr>
          <p:spPr>
            <a:xfrm>
              <a:off x="8004447" y="321403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13" name="tx113"/>
            <p:cNvSpPr/>
            <p:nvPr/>
          </p:nvSpPr>
          <p:spPr>
            <a:xfrm>
              <a:off x="1340869" y="323774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 name="tx114"/>
            <p:cNvSpPr/>
            <p:nvPr/>
          </p:nvSpPr>
          <p:spPr>
            <a:xfrm>
              <a:off x="2673584" y="31673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 name="tx115"/>
            <p:cNvSpPr/>
            <p:nvPr/>
          </p:nvSpPr>
          <p:spPr>
            <a:xfrm>
              <a:off x="3976155" y="3043609"/>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5308871" y="298236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11.7</a:t>
              </a:r>
            </a:p>
          </p:txBody>
        </p:sp>
        <p:sp>
          <p:nvSpPr>
            <p:cNvPr id="117" name="tx117"/>
            <p:cNvSpPr/>
            <p:nvPr/>
          </p:nvSpPr>
          <p:spPr>
            <a:xfrm>
              <a:off x="6375043" y="30312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11.2</a:t>
              </a:r>
            </a:p>
          </p:txBody>
        </p:sp>
        <p:sp>
          <p:nvSpPr>
            <p:cNvPr id="118" name="tx118"/>
            <p:cNvSpPr/>
            <p:nvPr/>
          </p:nvSpPr>
          <p:spPr>
            <a:xfrm>
              <a:off x="6641586" y="303507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11.2</a:t>
              </a:r>
            </a:p>
          </p:txBody>
        </p:sp>
        <p:sp>
          <p:nvSpPr>
            <p:cNvPr id="119" name="tx119"/>
            <p:cNvSpPr/>
            <p:nvPr/>
          </p:nvSpPr>
          <p:spPr>
            <a:xfrm>
              <a:off x="6908130" y="304363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20" name="tx120"/>
            <p:cNvSpPr/>
            <p:nvPr/>
          </p:nvSpPr>
          <p:spPr>
            <a:xfrm>
              <a:off x="7174673" y="303862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11.1</a:t>
              </a:r>
            </a:p>
          </p:txBody>
        </p:sp>
        <p:sp>
          <p:nvSpPr>
            <p:cNvPr id="121" name="tx121"/>
            <p:cNvSpPr/>
            <p:nvPr/>
          </p:nvSpPr>
          <p:spPr>
            <a:xfrm>
              <a:off x="7441216" y="302207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11.3</a:t>
              </a:r>
            </a:p>
          </p:txBody>
        </p:sp>
        <p:sp>
          <p:nvSpPr>
            <p:cNvPr id="122" name="tx122"/>
            <p:cNvSpPr/>
            <p:nvPr/>
          </p:nvSpPr>
          <p:spPr>
            <a:xfrm>
              <a:off x="7707759" y="301706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11.3</a:t>
              </a:r>
            </a:p>
          </p:txBody>
        </p:sp>
        <p:sp>
          <p:nvSpPr>
            <p:cNvPr id="123" name="tx123"/>
            <p:cNvSpPr/>
            <p:nvPr/>
          </p:nvSpPr>
          <p:spPr>
            <a:xfrm>
              <a:off x="7974302" y="301812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24" name="tx124"/>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702987"/>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6" name="tx126"/>
            <p:cNvSpPr/>
            <p:nvPr/>
          </p:nvSpPr>
          <p:spPr>
            <a:xfrm>
              <a:off x="616710" y="324526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616710" y="2787945"/>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616710" y="233062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9" name="tx129"/>
            <p:cNvSpPr/>
            <p:nvPr/>
          </p:nvSpPr>
          <p:spPr>
            <a:xfrm>
              <a:off x="616710" y="187331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30" name="tx130"/>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7" name="tx147"/>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8" name="pl148"/>
            <p:cNvSpPr/>
            <p:nvPr/>
          </p:nvSpPr>
          <p:spPr>
            <a:xfrm>
              <a:off x="2892766"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9" name="tx149"/>
            <p:cNvSpPr/>
            <p:nvPr/>
          </p:nvSpPr>
          <p:spPr>
            <a:xfrm>
              <a:off x="3159865"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80163"/>
              <a:ext cx="201456" cy="201456"/>
            </a:xfrm>
            <a:prstGeom prst="rect">
              <a:avLst/>
            </a:prstGeom>
            <a:solidFill>
              <a:srgbClr val="E2231A">
                <a:alpha val="100000"/>
              </a:srgbClr>
            </a:solidFill>
          </p:spPr>
          <p:txBody>
            <a:bodyPr/>
            <a:lstStyle/>
            <a:p>
              <a:endParaRPr/>
            </a:p>
          </p:txBody>
        </p:sp>
        <p:sp>
          <p:nvSpPr>
            <p:cNvPr id="151" name="rc151"/>
            <p:cNvSpPr/>
            <p:nvPr/>
          </p:nvSpPr>
          <p:spPr>
            <a:xfrm>
              <a:off x="5653947" y="5080163"/>
              <a:ext cx="201456" cy="201456"/>
            </a:xfrm>
            <a:prstGeom prst="rect">
              <a:avLst/>
            </a:prstGeom>
            <a:solidFill>
              <a:srgbClr val="80BD41">
                <a:alpha val="100000"/>
              </a:srgbClr>
            </a:solidFill>
          </p:spPr>
          <p:txBody>
            <a:bodyPr/>
            <a:lstStyle/>
            <a:p>
              <a:endParaRPr/>
            </a:p>
          </p:txBody>
        </p:sp>
        <p:sp>
          <p:nvSpPr>
            <p:cNvPr id="152" name="tx152"/>
            <p:cNvSpPr/>
            <p:nvPr/>
          </p:nvSpPr>
          <p:spPr>
            <a:xfrm>
              <a:off x="4728904"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1594448"/>
              <a:ext cx="1379182"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MENA, 2000-2025</a:t>
              </a:r>
            </a:p>
          </p:txBody>
        </p:sp>
        <p:sp>
          <p:nvSpPr>
            <p:cNvPr id="156" name="pl156"/>
            <p:cNvSpPr/>
            <p:nvPr/>
          </p:nvSpPr>
          <p:spPr>
            <a:xfrm>
              <a:off x="202017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46798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91579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6359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781140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274408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419188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63969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08749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53530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296273" y="5840557"/>
              <a:ext cx="5665232" cy="124062"/>
            </a:xfrm>
            <a:prstGeom prst="rect">
              <a:avLst/>
            </a:prstGeom>
            <a:solidFill>
              <a:srgbClr val="80BD41">
                <a:alpha val="100000"/>
              </a:srgbClr>
            </a:solidFill>
          </p:spPr>
          <p:txBody>
            <a:bodyPr/>
            <a:lstStyle/>
            <a:p>
              <a:endParaRPr/>
            </a:p>
          </p:txBody>
        </p:sp>
        <p:sp>
          <p:nvSpPr>
            <p:cNvPr id="171" name="rc171"/>
            <p:cNvSpPr/>
            <p:nvPr/>
          </p:nvSpPr>
          <p:spPr>
            <a:xfrm>
              <a:off x="6961506" y="5840557"/>
              <a:ext cx="826148" cy="124062"/>
            </a:xfrm>
            <a:prstGeom prst="rect">
              <a:avLst/>
            </a:prstGeom>
            <a:solidFill>
              <a:srgbClr val="E2231A">
                <a:alpha val="100000"/>
              </a:srgbClr>
            </a:solidFill>
          </p:spPr>
          <p:txBody>
            <a:bodyPr/>
            <a:lstStyle/>
            <a:p>
              <a:endParaRPr/>
            </a:p>
          </p:txBody>
        </p:sp>
        <p:sp>
          <p:nvSpPr>
            <p:cNvPr id="172" name="rc172"/>
            <p:cNvSpPr/>
            <p:nvPr/>
          </p:nvSpPr>
          <p:spPr>
            <a:xfrm>
              <a:off x="1296273" y="5685479"/>
              <a:ext cx="5380554" cy="124062"/>
            </a:xfrm>
            <a:prstGeom prst="rect">
              <a:avLst/>
            </a:prstGeom>
            <a:solidFill>
              <a:srgbClr val="80BD41">
                <a:alpha val="100000"/>
              </a:srgbClr>
            </a:solidFill>
          </p:spPr>
          <p:txBody>
            <a:bodyPr/>
            <a:lstStyle/>
            <a:p>
              <a:endParaRPr/>
            </a:p>
          </p:txBody>
        </p:sp>
        <p:sp>
          <p:nvSpPr>
            <p:cNvPr id="173" name="rc173"/>
            <p:cNvSpPr/>
            <p:nvPr/>
          </p:nvSpPr>
          <p:spPr>
            <a:xfrm>
              <a:off x="6676828" y="5685479"/>
              <a:ext cx="1192123" cy="124062"/>
            </a:xfrm>
            <a:prstGeom prst="rect">
              <a:avLst/>
            </a:prstGeom>
            <a:solidFill>
              <a:srgbClr val="E2231A">
                <a:alpha val="100000"/>
              </a:srgbClr>
            </a:solidFill>
          </p:spPr>
          <p:txBody>
            <a:bodyPr/>
            <a:lstStyle/>
            <a:p>
              <a:endParaRPr/>
            </a:p>
          </p:txBody>
        </p:sp>
        <p:sp>
          <p:nvSpPr>
            <p:cNvPr id="174" name="rc174"/>
            <p:cNvSpPr/>
            <p:nvPr/>
          </p:nvSpPr>
          <p:spPr>
            <a:xfrm>
              <a:off x="1296273" y="5530401"/>
              <a:ext cx="5551061" cy="124062"/>
            </a:xfrm>
            <a:prstGeom prst="rect">
              <a:avLst/>
            </a:prstGeom>
            <a:solidFill>
              <a:srgbClr val="80BD41">
                <a:alpha val="100000"/>
              </a:srgbClr>
            </a:solidFill>
          </p:spPr>
          <p:txBody>
            <a:bodyPr/>
            <a:lstStyle/>
            <a:p>
              <a:endParaRPr/>
            </a:p>
          </p:txBody>
        </p:sp>
        <p:sp>
          <p:nvSpPr>
            <p:cNvPr id="175" name="rc175"/>
            <p:cNvSpPr/>
            <p:nvPr/>
          </p:nvSpPr>
          <p:spPr>
            <a:xfrm>
              <a:off x="6847335" y="5530401"/>
              <a:ext cx="1023668" cy="124062"/>
            </a:xfrm>
            <a:prstGeom prst="rect">
              <a:avLst/>
            </a:prstGeom>
            <a:solidFill>
              <a:srgbClr val="E2231A">
                <a:alpha val="100000"/>
              </a:srgbClr>
            </a:solidFill>
          </p:spPr>
          <p:txBody>
            <a:bodyPr/>
            <a:lstStyle/>
            <a:p>
              <a:endParaRPr/>
            </a:p>
          </p:txBody>
        </p:sp>
        <p:sp>
          <p:nvSpPr>
            <p:cNvPr id="176" name="tx176"/>
            <p:cNvSpPr/>
            <p:nvPr/>
          </p:nvSpPr>
          <p:spPr>
            <a:xfrm>
              <a:off x="4040983"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9.8</a:t>
              </a:r>
            </a:p>
          </p:txBody>
        </p:sp>
        <p:sp>
          <p:nvSpPr>
            <p:cNvPr id="177" name="tx177"/>
            <p:cNvSpPr/>
            <p:nvPr/>
          </p:nvSpPr>
          <p:spPr>
            <a:xfrm>
              <a:off x="7286673" y="585695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1.4</a:t>
              </a:r>
            </a:p>
          </p:txBody>
        </p:sp>
        <p:sp>
          <p:nvSpPr>
            <p:cNvPr id="178" name="tx178"/>
            <p:cNvSpPr/>
            <p:nvPr/>
          </p:nvSpPr>
          <p:spPr>
            <a:xfrm>
              <a:off x="3898644"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9.3</a:t>
              </a:r>
            </a:p>
          </p:txBody>
        </p:sp>
        <p:sp>
          <p:nvSpPr>
            <p:cNvPr id="179" name="tx179"/>
            <p:cNvSpPr/>
            <p:nvPr/>
          </p:nvSpPr>
          <p:spPr>
            <a:xfrm>
              <a:off x="7184983"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2.1</a:t>
              </a:r>
            </a:p>
          </p:txBody>
        </p:sp>
        <p:sp>
          <p:nvSpPr>
            <p:cNvPr id="180" name="tx180"/>
            <p:cNvSpPr/>
            <p:nvPr/>
          </p:nvSpPr>
          <p:spPr>
            <a:xfrm>
              <a:off x="3983897"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9.6</a:t>
              </a:r>
            </a:p>
          </p:txBody>
        </p:sp>
        <p:sp>
          <p:nvSpPr>
            <p:cNvPr id="181" name="tx181"/>
            <p:cNvSpPr/>
            <p:nvPr/>
          </p:nvSpPr>
          <p:spPr>
            <a:xfrm>
              <a:off x="7271262"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1.8</a:t>
              </a:r>
            </a:p>
          </p:txBody>
        </p:sp>
        <p:sp>
          <p:nvSpPr>
            <p:cNvPr id="182" name="tx182"/>
            <p:cNvSpPr/>
            <p:nvPr/>
          </p:nvSpPr>
          <p:spPr>
            <a:xfrm>
              <a:off x="7989148" y="585695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11.2</a:t>
              </a:r>
            </a:p>
          </p:txBody>
        </p:sp>
        <p:sp>
          <p:nvSpPr>
            <p:cNvPr id="183" name="tx183"/>
            <p:cNvSpPr/>
            <p:nvPr/>
          </p:nvSpPr>
          <p:spPr>
            <a:xfrm>
              <a:off x="8074510" y="5700269"/>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11.3</a:t>
              </a:r>
            </a:p>
          </p:txBody>
        </p:sp>
        <p:sp>
          <p:nvSpPr>
            <p:cNvPr id="184" name="tx184"/>
            <p:cNvSpPr/>
            <p:nvPr/>
          </p:nvSpPr>
          <p:spPr>
            <a:xfrm>
              <a:off x="8076664"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11.4</a:t>
              </a:r>
            </a:p>
          </p:txBody>
        </p:sp>
        <p:sp>
          <p:nvSpPr>
            <p:cNvPr id="185" name="tx185"/>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569387"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90" name="tx190"/>
            <p:cNvSpPr/>
            <p:nvPr/>
          </p:nvSpPr>
          <p:spPr>
            <a:xfrm>
              <a:off x="4017193"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91" name="tx191"/>
            <p:cNvSpPr/>
            <p:nvPr/>
          </p:nvSpPr>
          <p:spPr>
            <a:xfrm>
              <a:off x="5465000" y="6056560"/>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92" name="tx192"/>
            <p:cNvSpPr/>
            <p:nvPr/>
          </p:nvSpPr>
          <p:spPr>
            <a:xfrm>
              <a:off x="6873959" y="6056151"/>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93" name="tx193"/>
            <p:cNvSpPr/>
            <p:nvPr/>
          </p:nvSpPr>
          <p:spPr>
            <a:xfrm>
              <a:off x="8321765" y="6056151"/>
              <a:ext cx="42708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12.5 M</a:t>
              </a:r>
            </a:p>
          </p:txBody>
        </p:sp>
        <p:sp>
          <p:nvSpPr>
            <p:cNvPr id="194" name="tx194"/>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5" name="tx195"/>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6" name="tx196"/>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(84%) was lower than in 2019 (87%).
The number of children vaccinated with MCV1 decreased 2% from 9.8 million in 2019 to 9.6 million in 2025.
The number of surviving infants increased approximately 1% from 11.2 million in 2019 to 11.4 million in 2025.
In 2025, 197,000 fewer children were vaccinated than in 2019.
In 2025, there were 144,000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84%: 9.6 million children received the measles vaccine, but 1.8 million remain unvaccinated against the highly contagious disease.</a:t>
            </a:r>
          </a:p>
        </p:txBody>
      </p:sp>
      <p:grpSp>
        <p:nvGrpSpPr>
          <p:cNvPr id="199" name="Group 198"/>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224610" y="3358334"/>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475518" y="3358334"/>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726427" y="3358334"/>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977335" y="3358334"/>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228244" y="3358334"/>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479152" y="3358334"/>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730060" y="3358334"/>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980969" y="335833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231877" y="3358334"/>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82786" y="335833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733694"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984603"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235511"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486420"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737328"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988237" y="335833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239145" y="335833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90053" y="3358334"/>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40962" y="3358334"/>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91870" y="3358334"/>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42779" y="3358334"/>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93687" y="3358334"/>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44596" y="3358334"/>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95504" y="335833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46413" y="335833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97321" y="335833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224610"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475518" y="1219681"/>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72642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977335"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22824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479152"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730060"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980969"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23187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482786"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73369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98460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235511"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86420"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737328"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98823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239145"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49005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40962"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91870"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42779"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93687"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44596"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95504"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46413"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97321" y="1219681"/>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224610" y="4641526"/>
              <a:ext cx="250908" cy="213865"/>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475518" y="4641526"/>
              <a:ext cx="250908" cy="213865"/>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726427" y="4641526"/>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977335" y="4641526"/>
              <a:ext cx="250908" cy="21386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228244" y="4641526"/>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479152" y="4641526"/>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730060" y="4641526"/>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980969" y="4641526"/>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231877" y="464152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482786" y="464152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733694" y="4641526"/>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984603" y="4641526"/>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235511" y="4641526"/>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86420" y="4641526"/>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737328" y="4641526"/>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88237" y="4641526"/>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39145" y="4641526"/>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490053" y="4641526"/>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40962" y="4641526"/>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91870" y="4641526"/>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42779" y="4641526"/>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93687" y="4641526"/>
              <a:ext cx="250908" cy="213865"/>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44596" y="4641526"/>
              <a:ext cx="250908" cy="213865"/>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95504" y="4641526"/>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46413" y="4641526"/>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97321" y="4641526"/>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224610"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475518"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726427"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977335"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228244"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79152"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730060" y="3144469"/>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980969"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231877" y="3144469"/>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482786" y="3144469"/>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733694"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84603"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235511" y="3144469"/>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486420"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737328" y="3144469"/>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988237" y="3144469"/>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239145" y="3144469"/>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90053" y="3144469"/>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40962" y="3144469"/>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991870" y="3144469"/>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42779" y="3144469"/>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93687"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44596"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95504" y="3144469"/>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46413"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97321" y="3144469"/>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22461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475518" y="143354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726427"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977335"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228244" y="143354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479152" y="1433546"/>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73006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0969" y="143354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231877"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82786"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733694"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98460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235511"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486420" y="143354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737328"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88237"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39145"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49005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40962"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991870"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42779"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93687"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44596"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95504"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46413"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97321" y="143354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224610" y="3786065"/>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475518" y="3786065"/>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726427" y="3786065"/>
              <a:ext cx="250908" cy="21386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977335" y="3786065"/>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228244" y="3786065"/>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479152" y="3786065"/>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730060" y="3786065"/>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980969" y="3786065"/>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231877" y="3786065"/>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482786" y="3786065"/>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733694" y="3786065"/>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84603" y="3786065"/>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235511" y="3786065"/>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486420" y="3786065"/>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737328" y="3786065"/>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988237" y="3786065"/>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239145" y="3786065"/>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490053" y="3786065"/>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40962" y="3786065"/>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91870" y="3786065"/>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42779" y="3786065"/>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93687" y="3786065"/>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44596" y="3786065"/>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95504" y="3786065"/>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46413" y="3786065"/>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97321" y="3786065"/>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224610" y="399993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475518"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726427"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977335" y="399993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228244"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479152"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730060"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980969"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231877"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482786"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733694"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984603"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235511"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486420" y="399993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737328" y="399993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88237" y="399993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239145" y="399993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490053" y="3999930"/>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40962" y="3999930"/>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91870" y="3999930"/>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42779" y="3999930"/>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93687" y="3999930"/>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44596" y="3999930"/>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95504" y="399993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46413" y="3999930"/>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97321" y="399993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224610"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475518"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726427"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977335"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228244"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479152"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730060"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980969"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231877"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482786"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733694"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84603"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235511"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486420"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737328" y="1647412"/>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988237" y="164741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39145"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490053"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40962"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991870" y="164741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42779" y="1647412"/>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93687" y="1647412"/>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44596"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95504"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46413" y="164741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97321" y="164741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224610" y="5283122"/>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475518" y="5283122"/>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726427" y="5283122"/>
              <a:ext cx="250908" cy="213865"/>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977335" y="5283122"/>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228244" y="5283122"/>
              <a:ext cx="250908" cy="21386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479152"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730060" y="5283122"/>
              <a:ext cx="250908" cy="21386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980969"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231877" y="5283122"/>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482786" y="5283122"/>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733694" y="5283122"/>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984603" y="5283122"/>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235511" y="528312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486420"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737328"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988237"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239145"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490053"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40962"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991870" y="528312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42779" y="5283122"/>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93687"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44596"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95504"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46413"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97321" y="5283122"/>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224610" y="421379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475518" y="421379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726427" y="4213796"/>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977335" y="421379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228244" y="4213796"/>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479152" y="421379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730060"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980969"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231877"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482786"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733694"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984603"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235511"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486420" y="4213796"/>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737328" y="421379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88237" y="4213796"/>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239145" y="4213796"/>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490053" y="4213796"/>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40962"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991870"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42779"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93687"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44596"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95504" y="4213796"/>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46413" y="4213796"/>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97321" y="4213796"/>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224610" y="2502873"/>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475518"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726427" y="2502873"/>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977335" y="2502873"/>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228244" y="2502873"/>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479152" y="2502873"/>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730060" y="2502873"/>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980969" y="2502873"/>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231877" y="2502873"/>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482786"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733694"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984603"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235511"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486420"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737328"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988237"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239145"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490053"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40962"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91870"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42779"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93687"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44596"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95504" y="2502873"/>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46413"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97321" y="2502873"/>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224610"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475518"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726427"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977335"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228244"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479152"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730060" y="1861277"/>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980969"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231877" y="1861277"/>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482786"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733694"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984603"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235511"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486420"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737328"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988237"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239145"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490053"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40962"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91870"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42779"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93687"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44596" y="1861277"/>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95504"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46413"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97321" y="1861277"/>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224610" y="2075142"/>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475518" y="2075142"/>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72642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977335" y="2075142"/>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22824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479152"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73006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980969" y="2075142"/>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231877" y="2075142"/>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482786"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73369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84603" y="2075142"/>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235511" y="207514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486420" y="2075142"/>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737328"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98823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239145"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49005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40962"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991870"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42779" y="2075142"/>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93687"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44596"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95504"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46413"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97321" y="2075142"/>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224610" y="2289008"/>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475518" y="2289008"/>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726427"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977335"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228244"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479152"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730060" y="228900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980969"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231877"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482786"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733694"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984603"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235511"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486420"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737328"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988237"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239145"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490053"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40962"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991870" y="2289008"/>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42779"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93687"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44596" y="228900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95504" y="228900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46413" y="228900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97321" y="228900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224610" y="2716738"/>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475518"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726427" y="2716738"/>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977335"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228244" y="271673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479152"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73006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980969"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231877" y="2716738"/>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482786"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733694"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984603"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235511"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48642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737328"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988237"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239145"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490053"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40962"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991870"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42779"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93687"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44596" y="2716738"/>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95504" y="2716738"/>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46413" y="2716738"/>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97321" y="2716738"/>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224610" y="5069257"/>
              <a:ext cx="250908" cy="21386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475518" y="5069257"/>
              <a:ext cx="250908" cy="21386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726427" y="5069257"/>
              <a:ext cx="250908" cy="21386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977335" y="5069257"/>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228244" y="5069257"/>
              <a:ext cx="250908" cy="21386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479152" y="5069257"/>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730060" y="5069257"/>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980969" y="5069257"/>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231877" y="5069257"/>
              <a:ext cx="250908" cy="21386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482786" y="5069257"/>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733694" y="5069257"/>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984603" y="5069257"/>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235511" y="5069257"/>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486420" y="5069257"/>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737328" y="5069257"/>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988237" y="5069257"/>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239145" y="5069257"/>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490053" y="5069257"/>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40962" y="5069257"/>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991870" y="5069257"/>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42779" y="5069257"/>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93687" y="5069257"/>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44596" y="5069257"/>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95504" y="5069257"/>
              <a:ext cx="250908" cy="213865"/>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46413" y="5069257"/>
              <a:ext cx="250908" cy="213865"/>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97321" y="5069257"/>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224610" y="4855392"/>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475518" y="4855392"/>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726427" y="4855392"/>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2977335" y="4855392"/>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228244" y="485539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479152"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730060"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3980969"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231877"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482786" y="485539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733694" y="4855392"/>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4984603" y="4855392"/>
              <a:ext cx="250908" cy="213865"/>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235511" y="4855392"/>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486420" y="4855392"/>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737328" y="4855392"/>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5988237" y="4855392"/>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239145" y="4855392"/>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490053" y="4855392"/>
              <a:ext cx="250908" cy="21386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40962" y="4855392"/>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6991870" y="4855392"/>
              <a:ext cx="250908" cy="21386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42779" y="485539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493687" y="4855392"/>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44596" y="4855392"/>
              <a:ext cx="250908" cy="213865"/>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7995504" y="4855392"/>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46413" y="4855392"/>
              <a:ext cx="250908" cy="213865"/>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497321" y="4855392"/>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224610"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475518" y="3572200"/>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726427" y="357220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2977335" y="3572200"/>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228244"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479152"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730060"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3980969"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231877"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482786"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733694" y="3572200"/>
              <a:ext cx="250908" cy="213865"/>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4984603"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235511"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486420" y="3572200"/>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737328"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5988237"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239145"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490053"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40962"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6991870"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42779" y="3572200"/>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493687"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44596" y="3572200"/>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7995504"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46413"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497321" y="3572200"/>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224610"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475518"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726427"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2977335"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228244"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479152" y="293060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730060" y="293060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3980969" y="293060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231877" y="2930604"/>
              <a:ext cx="250908" cy="213865"/>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482786" y="2930604"/>
              <a:ext cx="250908" cy="213865"/>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733694" y="2930604"/>
              <a:ext cx="250908" cy="213865"/>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4984603" y="2930604"/>
              <a:ext cx="250908" cy="21386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235511" y="2930604"/>
              <a:ext cx="250908" cy="213865"/>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486420"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737328"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5988237"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239145"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490053"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40962"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6991870"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42779"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493687" y="2930604"/>
              <a:ext cx="250908" cy="213865"/>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44596"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7995504"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46413"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497321" y="2930604"/>
              <a:ext cx="250908" cy="213865"/>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224610" y="5496988"/>
              <a:ext cx="250908" cy="21386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475518" y="5496988"/>
              <a:ext cx="250908" cy="21386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726427" y="5496988"/>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2977335" y="5496988"/>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228244" y="5496988"/>
              <a:ext cx="250908" cy="213865"/>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479152" y="5496988"/>
              <a:ext cx="250908" cy="213865"/>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730060" y="5496988"/>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3980969" y="5496988"/>
              <a:ext cx="250908" cy="21386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231877" y="5496988"/>
              <a:ext cx="250908" cy="21386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482786" y="5496988"/>
              <a:ext cx="250908" cy="21386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733694" y="5496988"/>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4984603" y="5496988"/>
              <a:ext cx="250908" cy="21386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235511" y="5496988"/>
              <a:ext cx="250908" cy="213865"/>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486420" y="5496988"/>
              <a:ext cx="250908" cy="21386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737328" y="5496988"/>
              <a:ext cx="250908" cy="21386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5988237" y="5496988"/>
              <a:ext cx="250908" cy="213865"/>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239145" y="5496988"/>
              <a:ext cx="250908" cy="21386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490053" y="5496988"/>
              <a:ext cx="250908" cy="213865"/>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40962" y="5496988"/>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6991870" y="5496988"/>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42779" y="5496988"/>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493687" y="5496988"/>
              <a:ext cx="250908" cy="213865"/>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44596" y="5496988"/>
              <a:ext cx="250908" cy="213865"/>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7995504" y="5496988"/>
              <a:ext cx="250908" cy="213865"/>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46413" y="5496988"/>
              <a:ext cx="250908" cy="213865"/>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497321" y="5496988"/>
              <a:ext cx="250908" cy="213865"/>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224610"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475518"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726427" y="4427661"/>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2977335" y="4427661"/>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228244"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479152" y="4427661"/>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730060" y="4427661"/>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3980969" y="4427661"/>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231877" y="4427661"/>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482786"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733694" y="4427661"/>
              <a:ext cx="250908" cy="213865"/>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4984603"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235511"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486420"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737328"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5988237" y="4427661"/>
              <a:ext cx="250908" cy="21386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239145" y="4427661"/>
              <a:ext cx="250908" cy="21386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490053" y="4427661"/>
              <a:ext cx="250908" cy="213865"/>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40962" y="4427661"/>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6991870" y="4427661"/>
              <a:ext cx="250908" cy="213865"/>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42779" y="4427661"/>
              <a:ext cx="250908" cy="213865"/>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493687"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44596" y="4427661"/>
              <a:ext cx="250908" cy="213865"/>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7995504" y="4427661"/>
              <a:ext cx="250908" cy="213865"/>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46413" y="4427661"/>
              <a:ext cx="250908" cy="213865"/>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497321" y="4427661"/>
              <a:ext cx="250908" cy="213865"/>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50" name="tx550"/>
            <p:cNvSpPr/>
            <p:nvPr/>
          </p:nvSpPr>
          <p:spPr>
            <a:xfrm>
              <a:off x="228977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51" name="tx551"/>
            <p:cNvSpPr/>
            <p:nvPr/>
          </p:nvSpPr>
          <p:spPr>
            <a:xfrm>
              <a:off x="2540683"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52" name="tx552"/>
            <p:cNvSpPr/>
            <p:nvPr/>
          </p:nvSpPr>
          <p:spPr>
            <a:xfrm>
              <a:off x="279159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53" name="tx553"/>
            <p:cNvSpPr/>
            <p:nvPr/>
          </p:nvSpPr>
          <p:spPr>
            <a:xfrm>
              <a:off x="304250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4" name="tx554"/>
            <p:cNvSpPr/>
            <p:nvPr/>
          </p:nvSpPr>
          <p:spPr>
            <a:xfrm>
              <a:off x="329340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55" name="tx555"/>
            <p:cNvSpPr/>
            <p:nvPr/>
          </p:nvSpPr>
          <p:spPr>
            <a:xfrm>
              <a:off x="3544317" y="34247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56" name="tx556"/>
            <p:cNvSpPr/>
            <p:nvPr/>
          </p:nvSpPr>
          <p:spPr>
            <a:xfrm>
              <a:off x="379522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57" name="tx557"/>
            <p:cNvSpPr/>
            <p:nvPr/>
          </p:nvSpPr>
          <p:spPr>
            <a:xfrm>
              <a:off x="404613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8" name="tx558"/>
            <p:cNvSpPr/>
            <p:nvPr/>
          </p:nvSpPr>
          <p:spPr>
            <a:xfrm>
              <a:off x="429704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9" name="tx559"/>
            <p:cNvSpPr/>
            <p:nvPr/>
          </p:nvSpPr>
          <p:spPr>
            <a:xfrm>
              <a:off x="454795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60" name="tx560"/>
            <p:cNvSpPr/>
            <p:nvPr/>
          </p:nvSpPr>
          <p:spPr>
            <a:xfrm>
              <a:off x="479885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1" name="tx561"/>
            <p:cNvSpPr/>
            <p:nvPr/>
          </p:nvSpPr>
          <p:spPr>
            <a:xfrm>
              <a:off x="504976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2" name="tx562"/>
            <p:cNvSpPr/>
            <p:nvPr/>
          </p:nvSpPr>
          <p:spPr>
            <a:xfrm>
              <a:off x="530067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3" name="tx563"/>
            <p:cNvSpPr/>
            <p:nvPr/>
          </p:nvSpPr>
          <p:spPr>
            <a:xfrm>
              <a:off x="5551584"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4" name="tx564"/>
            <p:cNvSpPr/>
            <p:nvPr/>
          </p:nvSpPr>
          <p:spPr>
            <a:xfrm>
              <a:off x="580249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5" name="tx565"/>
            <p:cNvSpPr/>
            <p:nvPr/>
          </p:nvSpPr>
          <p:spPr>
            <a:xfrm>
              <a:off x="6053401"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630430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7" name="tx567"/>
            <p:cNvSpPr/>
            <p:nvPr/>
          </p:nvSpPr>
          <p:spPr>
            <a:xfrm>
              <a:off x="6555218"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8" name="tx568"/>
            <p:cNvSpPr/>
            <p:nvPr/>
          </p:nvSpPr>
          <p:spPr>
            <a:xfrm>
              <a:off x="680612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69" name="tx569"/>
            <p:cNvSpPr/>
            <p:nvPr/>
          </p:nvSpPr>
          <p:spPr>
            <a:xfrm>
              <a:off x="7057035"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70" name="tx570"/>
            <p:cNvSpPr/>
            <p:nvPr/>
          </p:nvSpPr>
          <p:spPr>
            <a:xfrm>
              <a:off x="7307943"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71" name="tx571"/>
            <p:cNvSpPr/>
            <p:nvPr/>
          </p:nvSpPr>
          <p:spPr>
            <a:xfrm>
              <a:off x="7558852"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72" name="tx572"/>
            <p:cNvSpPr/>
            <p:nvPr/>
          </p:nvSpPr>
          <p:spPr>
            <a:xfrm>
              <a:off x="7809760"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73" name="tx573"/>
            <p:cNvSpPr/>
            <p:nvPr/>
          </p:nvSpPr>
          <p:spPr>
            <a:xfrm>
              <a:off x="8060669"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8311577"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5" name="tx575"/>
            <p:cNvSpPr/>
            <p:nvPr/>
          </p:nvSpPr>
          <p:spPr>
            <a:xfrm>
              <a:off x="8562486" y="3424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6" name="tx576"/>
            <p:cNvSpPr/>
            <p:nvPr/>
          </p:nvSpPr>
          <p:spPr>
            <a:xfrm>
              <a:off x="2289774"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254068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8" name="tx578"/>
            <p:cNvSpPr/>
            <p:nvPr/>
          </p:nvSpPr>
          <p:spPr>
            <a:xfrm>
              <a:off x="2791591"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9" name="tx579"/>
            <p:cNvSpPr/>
            <p:nvPr/>
          </p:nvSpPr>
          <p:spPr>
            <a:xfrm>
              <a:off x="304250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0" name="tx580"/>
            <p:cNvSpPr/>
            <p:nvPr/>
          </p:nvSpPr>
          <p:spPr>
            <a:xfrm>
              <a:off x="3293408"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354431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3795225"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404613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4" name="tx584"/>
            <p:cNvSpPr/>
            <p:nvPr/>
          </p:nvSpPr>
          <p:spPr>
            <a:xfrm>
              <a:off x="4297042"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5" name="tx585"/>
            <p:cNvSpPr/>
            <p:nvPr/>
          </p:nvSpPr>
          <p:spPr>
            <a:xfrm>
              <a:off x="454795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6" name="tx586"/>
            <p:cNvSpPr/>
            <p:nvPr/>
          </p:nvSpPr>
          <p:spPr>
            <a:xfrm>
              <a:off x="479885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504976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530067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5551584"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580249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6053401"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2" name="tx592"/>
            <p:cNvSpPr/>
            <p:nvPr/>
          </p:nvSpPr>
          <p:spPr>
            <a:xfrm>
              <a:off x="630430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6555218"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680612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7057035"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6" name="tx596"/>
            <p:cNvSpPr/>
            <p:nvPr/>
          </p:nvSpPr>
          <p:spPr>
            <a:xfrm>
              <a:off x="7307943"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7" name="tx597"/>
            <p:cNvSpPr/>
            <p:nvPr/>
          </p:nvSpPr>
          <p:spPr>
            <a:xfrm>
              <a:off x="7558852"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8" name="tx598"/>
            <p:cNvSpPr/>
            <p:nvPr/>
          </p:nvSpPr>
          <p:spPr>
            <a:xfrm>
              <a:off x="7809760"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9" name="tx599"/>
            <p:cNvSpPr/>
            <p:nvPr/>
          </p:nvSpPr>
          <p:spPr>
            <a:xfrm>
              <a:off x="8060669"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0" name="tx600"/>
            <p:cNvSpPr/>
            <p:nvPr/>
          </p:nvSpPr>
          <p:spPr>
            <a:xfrm>
              <a:off x="8311577"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1" name="tx601"/>
            <p:cNvSpPr/>
            <p:nvPr/>
          </p:nvSpPr>
          <p:spPr>
            <a:xfrm>
              <a:off x="8562486" y="12861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2" name="tx602"/>
            <p:cNvSpPr/>
            <p:nvPr/>
          </p:nvSpPr>
          <p:spPr>
            <a:xfrm>
              <a:off x="2791591"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03" name="tx603"/>
            <p:cNvSpPr/>
            <p:nvPr/>
          </p:nvSpPr>
          <p:spPr>
            <a:xfrm>
              <a:off x="304250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04" name="tx604"/>
            <p:cNvSpPr/>
            <p:nvPr/>
          </p:nvSpPr>
          <p:spPr>
            <a:xfrm>
              <a:off x="3293408"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05" name="tx605"/>
            <p:cNvSpPr/>
            <p:nvPr/>
          </p:nvSpPr>
          <p:spPr>
            <a:xfrm>
              <a:off x="3544317"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06" name="tx606"/>
            <p:cNvSpPr/>
            <p:nvPr/>
          </p:nvSpPr>
          <p:spPr>
            <a:xfrm>
              <a:off x="3795225"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07" name="tx607"/>
            <p:cNvSpPr/>
            <p:nvPr/>
          </p:nvSpPr>
          <p:spPr>
            <a:xfrm>
              <a:off x="4046133" y="47096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8" name="tx608"/>
            <p:cNvSpPr/>
            <p:nvPr/>
          </p:nvSpPr>
          <p:spPr>
            <a:xfrm>
              <a:off x="4297042"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09" name="tx609"/>
            <p:cNvSpPr/>
            <p:nvPr/>
          </p:nvSpPr>
          <p:spPr>
            <a:xfrm>
              <a:off x="454795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0" name="tx610"/>
            <p:cNvSpPr/>
            <p:nvPr/>
          </p:nvSpPr>
          <p:spPr>
            <a:xfrm>
              <a:off x="479885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1" name="tx611"/>
            <p:cNvSpPr/>
            <p:nvPr/>
          </p:nvSpPr>
          <p:spPr>
            <a:xfrm>
              <a:off x="5049767"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2" name="tx612"/>
            <p:cNvSpPr/>
            <p:nvPr/>
          </p:nvSpPr>
          <p:spPr>
            <a:xfrm>
              <a:off x="5300676"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13" name="tx613"/>
            <p:cNvSpPr/>
            <p:nvPr/>
          </p:nvSpPr>
          <p:spPr>
            <a:xfrm>
              <a:off x="5551584"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14" name="tx614"/>
            <p:cNvSpPr/>
            <p:nvPr/>
          </p:nvSpPr>
          <p:spPr>
            <a:xfrm>
              <a:off x="5802493"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15" name="tx615"/>
            <p:cNvSpPr/>
            <p:nvPr/>
          </p:nvSpPr>
          <p:spPr>
            <a:xfrm>
              <a:off x="6053401" y="470966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16" name="tx616"/>
            <p:cNvSpPr/>
            <p:nvPr/>
          </p:nvSpPr>
          <p:spPr>
            <a:xfrm>
              <a:off x="6304309"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17" name="tx617"/>
            <p:cNvSpPr/>
            <p:nvPr/>
          </p:nvSpPr>
          <p:spPr>
            <a:xfrm>
              <a:off x="6555218"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18" name="tx618"/>
            <p:cNvSpPr/>
            <p:nvPr/>
          </p:nvSpPr>
          <p:spPr>
            <a:xfrm>
              <a:off x="6806126"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19" name="tx619"/>
            <p:cNvSpPr/>
            <p:nvPr/>
          </p:nvSpPr>
          <p:spPr>
            <a:xfrm>
              <a:off x="7057035" y="47079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0" name="tx620"/>
            <p:cNvSpPr/>
            <p:nvPr/>
          </p:nvSpPr>
          <p:spPr>
            <a:xfrm>
              <a:off x="730794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21" name="tx621"/>
            <p:cNvSpPr/>
            <p:nvPr/>
          </p:nvSpPr>
          <p:spPr>
            <a:xfrm>
              <a:off x="8060669"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2" name="tx622"/>
            <p:cNvSpPr/>
            <p:nvPr/>
          </p:nvSpPr>
          <p:spPr>
            <a:xfrm>
              <a:off x="8311577"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23" name="tx623"/>
            <p:cNvSpPr/>
            <p:nvPr/>
          </p:nvSpPr>
          <p:spPr>
            <a:xfrm>
              <a:off x="8562486" y="47093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24" name="tx624"/>
            <p:cNvSpPr/>
            <p:nvPr/>
          </p:nvSpPr>
          <p:spPr>
            <a:xfrm>
              <a:off x="2289774"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5" name="tx625"/>
            <p:cNvSpPr/>
            <p:nvPr/>
          </p:nvSpPr>
          <p:spPr>
            <a:xfrm>
              <a:off x="254068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6" name="tx626"/>
            <p:cNvSpPr/>
            <p:nvPr/>
          </p:nvSpPr>
          <p:spPr>
            <a:xfrm>
              <a:off x="2791591"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7" name="tx627"/>
            <p:cNvSpPr/>
            <p:nvPr/>
          </p:nvSpPr>
          <p:spPr>
            <a:xfrm>
              <a:off x="304250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28" name="tx628"/>
            <p:cNvSpPr/>
            <p:nvPr/>
          </p:nvSpPr>
          <p:spPr>
            <a:xfrm>
              <a:off x="3293408"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9" name="tx629"/>
            <p:cNvSpPr/>
            <p:nvPr/>
          </p:nvSpPr>
          <p:spPr>
            <a:xfrm>
              <a:off x="354431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0" name="tx630"/>
            <p:cNvSpPr/>
            <p:nvPr/>
          </p:nvSpPr>
          <p:spPr>
            <a:xfrm>
              <a:off x="3795225"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1" name="tx631"/>
            <p:cNvSpPr/>
            <p:nvPr/>
          </p:nvSpPr>
          <p:spPr>
            <a:xfrm>
              <a:off x="404613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2" name="tx632"/>
            <p:cNvSpPr/>
            <p:nvPr/>
          </p:nvSpPr>
          <p:spPr>
            <a:xfrm>
              <a:off x="4297042"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33" name="tx633"/>
            <p:cNvSpPr/>
            <p:nvPr/>
          </p:nvSpPr>
          <p:spPr>
            <a:xfrm>
              <a:off x="454795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34" name="tx634"/>
            <p:cNvSpPr/>
            <p:nvPr/>
          </p:nvSpPr>
          <p:spPr>
            <a:xfrm>
              <a:off x="479885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35" name="tx635"/>
            <p:cNvSpPr/>
            <p:nvPr/>
          </p:nvSpPr>
          <p:spPr>
            <a:xfrm>
              <a:off x="504976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36" name="tx636"/>
            <p:cNvSpPr/>
            <p:nvPr/>
          </p:nvSpPr>
          <p:spPr>
            <a:xfrm>
              <a:off x="5300676" y="32109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37" name="tx637"/>
            <p:cNvSpPr/>
            <p:nvPr/>
          </p:nvSpPr>
          <p:spPr>
            <a:xfrm>
              <a:off x="5551584"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38" name="tx638"/>
            <p:cNvSpPr/>
            <p:nvPr/>
          </p:nvSpPr>
          <p:spPr>
            <a:xfrm>
              <a:off x="5802493" y="32109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39" name="tx639"/>
            <p:cNvSpPr/>
            <p:nvPr/>
          </p:nvSpPr>
          <p:spPr>
            <a:xfrm>
              <a:off x="6053401"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40" name="tx640"/>
            <p:cNvSpPr/>
            <p:nvPr/>
          </p:nvSpPr>
          <p:spPr>
            <a:xfrm>
              <a:off x="630430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1" name="tx641"/>
            <p:cNvSpPr/>
            <p:nvPr/>
          </p:nvSpPr>
          <p:spPr>
            <a:xfrm>
              <a:off x="6555218"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2" name="tx642"/>
            <p:cNvSpPr/>
            <p:nvPr/>
          </p:nvSpPr>
          <p:spPr>
            <a:xfrm>
              <a:off x="680612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3" name="tx643"/>
            <p:cNvSpPr/>
            <p:nvPr/>
          </p:nvSpPr>
          <p:spPr>
            <a:xfrm>
              <a:off x="7057035"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4" name="tx644"/>
            <p:cNvSpPr/>
            <p:nvPr/>
          </p:nvSpPr>
          <p:spPr>
            <a:xfrm>
              <a:off x="7307943"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5" name="tx645"/>
            <p:cNvSpPr/>
            <p:nvPr/>
          </p:nvSpPr>
          <p:spPr>
            <a:xfrm>
              <a:off x="7558852"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6" name="tx646"/>
            <p:cNvSpPr/>
            <p:nvPr/>
          </p:nvSpPr>
          <p:spPr>
            <a:xfrm>
              <a:off x="7809760"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7" name="tx647"/>
            <p:cNvSpPr/>
            <p:nvPr/>
          </p:nvSpPr>
          <p:spPr>
            <a:xfrm>
              <a:off x="8060669"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48" name="tx648"/>
            <p:cNvSpPr/>
            <p:nvPr/>
          </p:nvSpPr>
          <p:spPr>
            <a:xfrm>
              <a:off x="8311577"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9" name="tx649"/>
            <p:cNvSpPr/>
            <p:nvPr/>
          </p:nvSpPr>
          <p:spPr>
            <a:xfrm>
              <a:off x="8562486" y="3210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0" name="tx650"/>
            <p:cNvSpPr/>
            <p:nvPr/>
          </p:nvSpPr>
          <p:spPr>
            <a:xfrm>
              <a:off x="2289774"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254068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2" name="tx652"/>
            <p:cNvSpPr/>
            <p:nvPr/>
          </p:nvSpPr>
          <p:spPr>
            <a:xfrm>
              <a:off x="2791591"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304250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3293408"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5" name="tx655"/>
            <p:cNvSpPr/>
            <p:nvPr/>
          </p:nvSpPr>
          <p:spPr>
            <a:xfrm>
              <a:off x="354431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3795225"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7" name="tx657"/>
            <p:cNvSpPr/>
            <p:nvPr/>
          </p:nvSpPr>
          <p:spPr>
            <a:xfrm>
              <a:off x="404613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8" name="tx658"/>
            <p:cNvSpPr/>
            <p:nvPr/>
          </p:nvSpPr>
          <p:spPr>
            <a:xfrm>
              <a:off x="4297042"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9" name="tx659"/>
            <p:cNvSpPr/>
            <p:nvPr/>
          </p:nvSpPr>
          <p:spPr>
            <a:xfrm>
              <a:off x="454795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479885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1" name="tx661"/>
            <p:cNvSpPr/>
            <p:nvPr/>
          </p:nvSpPr>
          <p:spPr>
            <a:xfrm>
              <a:off x="504976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530067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5551584"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4" name="tx664"/>
            <p:cNvSpPr/>
            <p:nvPr/>
          </p:nvSpPr>
          <p:spPr>
            <a:xfrm>
              <a:off x="580249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6053401"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630430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6555218"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680612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7057035"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7307943"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7558852"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7809760"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8060669"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8311577"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5" name="tx675"/>
            <p:cNvSpPr/>
            <p:nvPr/>
          </p:nvSpPr>
          <p:spPr>
            <a:xfrm>
              <a:off x="8562486" y="1500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6" name="tx676"/>
            <p:cNvSpPr/>
            <p:nvPr/>
          </p:nvSpPr>
          <p:spPr>
            <a:xfrm>
              <a:off x="2289774"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77" name="tx677"/>
            <p:cNvSpPr/>
            <p:nvPr/>
          </p:nvSpPr>
          <p:spPr>
            <a:xfrm>
              <a:off x="254068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78" name="tx678"/>
            <p:cNvSpPr/>
            <p:nvPr/>
          </p:nvSpPr>
          <p:spPr>
            <a:xfrm>
              <a:off x="2791591" y="38552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79" name="tx679"/>
            <p:cNvSpPr/>
            <p:nvPr/>
          </p:nvSpPr>
          <p:spPr>
            <a:xfrm>
              <a:off x="3042500" y="38525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80" name="tx680"/>
            <p:cNvSpPr/>
            <p:nvPr/>
          </p:nvSpPr>
          <p:spPr>
            <a:xfrm>
              <a:off x="3293408"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1" name="tx681"/>
            <p:cNvSpPr/>
            <p:nvPr/>
          </p:nvSpPr>
          <p:spPr>
            <a:xfrm>
              <a:off x="354431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82" name="tx682"/>
            <p:cNvSpPr/>
            <p:nvPr/>
          </p:nvSpPr>
          <p:spPr>
            <a:xfrm>
              <a:off x="3795225"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83" name="tx683"/>
            <p:cNvSpPr/>
            <p:nvPr/>
          </p:nvSpPr>
          <p:spPr>
            <a:xfrm>
              <a:off x="404613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84" name="tx684"/>
            <p:cNvSpPr/>
            <p:nvPr/>
          </p:nvSpPr>
          <p:spPr>
            <a:xfrm>
              <a:off x="4297042" y="38538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85" name="tx685"/>
            <p:cNvSpPr/>
            <p:nvPr/>
          </p:nvSpPr>
          <p:spPr>
            <a:xfrm>
              <a:off x="4547950"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86" name="tx686"/>
            <p:cNvSpPr/>
            <p:nvPr/>
          </p:nvSpPr>
          <p:spPr>
            <a:xfrm>
              <a:off x="4798859" y="38538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87" name="tx687"/>
            <p:cNvSpPr/>
            <p:nvPr/>
          </p:nvSpPr>
          <p:spPr>
            <a:xfrm>
              <a:off x="504976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88" name="tx688"/>
            <p:cNvSpPr/>
            <p:nvPr/>
          </p:nvSpPr>
          <p:spPr>
            <a:xfrm>
              <a:off x="5300676" y="38541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89" name="tx689"/>
            <p:cNvSpPr/>
            <p:nvPr/>
          </p:nvSpPr>
          <p:spPr>
            <a:xfrm>
              <a:off x="5551584" y="38525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90" name="tx690"/>
            <p:cNvSpPr/>
            <p:nvPr/>
          </p:nvSpPr>
          <p:spPr>
            <a:xfrm>
              <a:off x="5802493"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91" name="tx691"/>
            <p:cNvSpPr/>
            <p:nvPr/>
          </p:nvSpPr>
          <p:spPr>
            <a:xfrm>
              <a:off x="6053401" y="38538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92" name="tx692"/>
            <p:cNvSpPr/>
            <p:nvPr/>
          </p:nvSpPr>
          <p:spPr>
            <a:xfrm>
              <a:off x="630430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93" name="tx693"/>
            <p:cNvSpPr/>
            <p:nvPr/>
          </p:nvSpPr>
          <p:spPr>
            <a:xfrm>
              <a:off x="6555218"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94" name="tx694"/>
            <p:cNvSpPr/>
            <p:nvPr/>
          </p:nvSpPr>
          <p:spPr>
            <a:xfrm>
              <a:off x="680612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5" name="tx695"/>
            <p:cNvSpPr/>
            <p:nvPr/>
          </p:nvSpPr>
          <p:spPr>
            <a:xfrm>
              <a:off x="7057035"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6" name="tx696"/>
            <p:cNvSpPr/>
            <p:nvPr/>
          </p:nvSpPr>
          <p:spPr>
            <a:xfrm>
              <a:off x="7307943" y="38525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7" name="tx697"/>
            <p:cNvSpPr/>
            <p:nvPr/>
          </p:nvSpPr>
          <p:spPr>
            <a:xfrm>
              <a:off x="7558852"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8" name="tx698"/>
            <p:cNvSpPr/>
            <p:nvPr/>
          </p:nvSpPr>
          <p:spPr>
            <a:xfrm>
              <a:off x="7809760"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9" name="tx699"/>
            <p:cNvSpPr/>
            <p:nvPr/>
          </p:nvSpPr>
          <p:spPr>
            <a:xfrm>
              <a:off x="8060669"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0" name="tx700"/>
            <p:cNvSpPr/>
            <p:nvPr/>
          </p:nvSpPr>
          <p:spPr>
            <a:xfrm>
              <a:off x="8311577"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1" name="tx701"/>
            <p:cNvSpPr/>
            <p:nvPr/>
          </p:nvSpPr>
          <p:spPr>
            <a:xfrm>
              <a:off x="8562486" y="3852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2289774"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3" name="tx703"/>
            <p:cNvSpPr/>
            <p:nvPr/>
          </p:nvSpPr>
          <p:spPr>
            <a:xfrm>
              <a:off x="254068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2791591"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304250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3293408"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354431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8" name="tx708"/>
            <p:cNvSpPr/>
            <p:nvPr/>
          </p:nvSpPr>
          <p:spPr>
            <a:xfrm>
              <a:off x="3795225"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404613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0" name="tx710"/>
            <p:cNvSpPr/>
            <p:nvPr/>
          </p:nvSpPr>
          <p:spPr>
            <a:xfrm>
              <a:off x="4297042"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1" name="tx711"/>
            <p:cNvSpPr/>
            <p:nvPr/>
          </p:nvSpPr>
          <p:spPr>
            <a:xfrm>
              <a:off x="454795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2" name="tx712"/>
            <p:cNvSpPr/>
            <p:nvPr/>
          </p:nvSpPr>
          <p:spPr>
            <a:xfrm>
              <a:off x="479885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504976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4" name="tx714"/>
            <p:cNvSpPr/>
            <p:nvPr/>
          </p:nvSpPr>
          <p:spPr>
            <a:xfrm>
              <a:off x="530067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5" name="tx715"/>
            <p:cNvSpPr/>
            <p:nvPr/>
          </p:nvSpPr>
          <p:spPr>
            <a:xfrm>
              <a:off x="5551584"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6" name="tx716"/>
            <p:cNvSpPr/>
            <p:nvPr/>
          </p:nvSpPr>
          <p:spPr>
            <a:xfrm>
              <a:off x="580249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7" name="tx717"/>
            <p:cNvSpPr/>
            <p:nvPr/>
          </p:nvSpPr>
          <p:spPr>
            <a:xfrm>
              <a:off x="6053401"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8" name="tx718"/>
            <p:cNvSpPr/>
            <p:nvPr/>
          </p:nvSpPr>
          <p:spPr>
            <a:xfrm>
              <a:off x="630430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9" name="tx719"/>
            <p:cNvSpPr/>
            <p:nvPr/>
          </p:nvSpPr>
          <p:spPr>
            <a:xfrm>
              <a:off x="6555218" y="40663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0" name="tx720"/>
            <p:cNvSpPr/>
            <p:nvPr/>
          </p:nvSpPr>
          <p:spPr>
            <a:xfrm>
              <a:off x="680612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21" name="tx721"/>
            <p:cNvSpPr/>
            <p:nvPr/>
          </p:nvSpPr>
          <p:spPr>
            <a:xfrm>
              <a:off x="7057035"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22" name="tx722"/>
            <p:cNvSpPr/>
            <p:nvPr/>
          </p:nvSpPr>
          <p:spPr>
            <a:xfrm>
              <a:off x="7307943"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23" name="tx723"/>
            <p:cNvSpPr/>
            <p:nvPr/>
          </p:nvSpPr>
          <p:spPr>
            <a:xfrm>
              <a:off x="7558852"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24" name="tx724"/>
            <p:cNvSpPr/>
            <p:nvPr/>
          </p:nvSpPr>
          <p:spPr>
            <a:xfrm>
              <a:off x="7809760"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25" name="tx725"/>
            <p:cNvSpPr/>
            <p:nvPr/>
          </p:nvSpPr>
          <p:spPr>
            <a:xfrm>
              <a:off x="8060669"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6" name="tx726"/>
            <p:cNvSpPr/>
            <p:nvPr/>
          </p:nvSpPr>
          <p:spPr>
            <a:xfrm>
              <a:off x="8311577"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7" name="tx727"/>
            <p:cNvSpPr/>
            <p:nvPr/>
          </p:nvSpPr>
          <p:spPr>
            <a:xfrm>
              <a:off x="8562486" y="40664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8" name="tx728"/>
            <p:cNvSpPr/>
            <p:nvPr/>
          </p:nvSpPr>
          <p:spPr>
            <a:xfrm>
              <a:off x="2289774"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254068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2791591"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1" name="tx731"/>
            <p:cNvSpPr/>
            <p:nvPr/>
          </p:nvSpPr>
          <p:spPr>
            <a:xfrm>
              <a:off x="304250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2" name="tx732"/>
            <p:cNvSpPr/>
            <p:nvPr/>
          </p:nvSpPr>
          <p:spPr>
            <a:xfrm>
              <a:off x="3293408"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3" name="tx733"/>
            <p:cNvSpPr/>
            <p:nvPr/>
          </p:nvSpPr>
          <p:spPr>
            <a:xfrm>
              <a:off x="354431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3795225"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404613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4297042"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454795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479885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504976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530067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5551584"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580249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3" name="tx743"/>
            <p:cNvSpPr/>
            <p:nvPr/>
          </p:nvSpPr>
          <p:spPr>
            <a:xfrm>
              <a:off x="6053401" y="17138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4" name="tx744"/>
            <p:cNvSpPr/>
            <p:nvPr/>
          </p:nvSpPr>
          <p:spPr>
            <a:xfrm>
              <a:off x="630430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6555218"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680612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7" name="tx747"/>
            <p:cNvSpPr/>
            <p:nvPr/>
          </p:nvSpPr>
          <p:spPr>
            <a:xfrm>
              <a:off x="7057035"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8" name="tx748"/>
            <p:cNvSpPr/>
            <p:nvPr/>
          </p:nvSpPr>
          <p:spPr>
            <a:xfrm>
              <a:off x="7307943"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9" name="tx749"/>
            <p:cNvSpPr/>
            <p:nvPr/>
          </p:nvSpPr>
          <p:spPr>
            <a:xfrm>
              <a:off x="7558852"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50" name="tx750"/>
            <p:cNvSpPr/>
            <p:nvPr/>
          </p:nvSpPr>
          <p:spPr>
            <a:xfrm>
              <a:off x="7809760"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8060669"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8311577"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3" name="tx753"/>
            <p:cNvSpPr/>
            <p:nvPr/>
          </p:nvSpPr>
          <p:spPr>
            <a:xfrm>
              <a:off x="8562486" y="1713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2289774"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5" name="tx755"/>
            <p:cNvSpPr/>
            <p:nvPr/>
          </p:nvSpPr>
          <p:spPr>
            <a:xfrm>
              <a:off x="254068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6" name="tx756"/>
            <p:cNvSpPr/>
            <p:nvPr/>
          </p:nvSpPr>
          <p:spPr>
            <a:xfrm>
              <a:off x="3293408"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7" name="tx757"/>
            <p:cNvSpPr/>
            <p:nvPr/>
          </p:nvSpPr>
          <p:spPr>
            <a:xfrm>
              <a:off x="354431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8" name="tx758"/>
            <p:cNvSpPr/>
            <p:nvPr/>
          </p:nvSpPr>
          <p:spPr>
            <a:xfrm>
              <a:off x="3795225" y="5350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9" name="tx759"/>
            <p:cNvSpPr/>
            <p:nvPr/>
          </p:nvSpPr>
          <p:spPr>
            <a:xfrm>
              <a:off x="404613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0" name="tx760"/>
            <p:cNvSpPr/>
            <p:nvPr/>
          </p:nvSpPr>
          <p:spPr>
            <a:xfrm>
              <a:off x="4297042"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61" name="tx761"/>
            <p:cNvSpPr/>
            <p:nvPr/>
          </p:nvSpPr>
          <p:spPr>
            <a:xfrm>
              <a:off x="454795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2" name="tx762"/>
            <p:cNvSpPr/>
            <p:nvPr/>
          </p:nvSpPr>
          <p:spPr>
            <a:xfrm>
              <a:off x="4798859"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63" name="tx763"/>
            <p:cNvSpPr/>
            <p:nvPr/>
          </p:nvSpPr>
          <p:spPr>
            <a:xfrm>
              <a:off x="504976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4" name="tx764"/>
            <p:cNvSpPr/>
            <p:nvPr/>
          </p:nvSpPr>
          <p:spPr>
            <a:xfrm>
              <a:off x="5300676"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5" name="tx765"/>
            <p:cNvSpPr/>
            <p:nvPr/>
          </p:nvSpPr>
          <p:spPr>
            <a:xfrm>
              <a:off x="5551584"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6" name="tx766"/>
            <p:cNvSpPr/>
            <p:nvPr/>
          </p:nvSpPr>
          <p:spPr>
            <a:xfrm>
              <a:off x="5802493"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7" name="tx767"/>
            <p:cNvSpPr/>
            <p:nvPr/>
          </p:nvSpPr>
          <p:spPr>
            <a:xfrm>
              <a:off x="6053401"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8" name="tx768"/>
            <p:cNvSpPr/>
            <p:nvPr/>
          </p:nvSpPr>
          <p:spPr>
            <a:xfrm>
              <a:off x="6304309"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9" name="tx769"/>
            <p:cNvSpPr/>
            <p:nvPr/>
          </p:nvSpPr>
          <p:spPr>
            <a:xfrm>
              <a:off x="6555218"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70" name="tx770"/>
            <p:cNvSpPr/>
            <p:nvPr/>
          </p:nvSpPr>
          <p:spPr>
            <a:xfrm>
              <a:off x="6806126"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71" name="tx771"/>
            <p:cNvSpPr/>
            <p:nvPr/>
          </p:nvSpPr>
          <p:spPr>
            <a:xfrm>
              <a:off x="7057035"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72" name="tx772"/>
            <p:cNvSpPr/>
            <p:nvPr/>
          </p:nvSpPr>
          <p:spPr>
            <a:xfrm>
              <a:off x="7307943" y="535125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73" name="tx773"/>
            <p:cNvSpPr/>
            <p:nvPr/>
          </p:nvSpPr>
          <p:spPr>
            <a:xfrm>
              <a:off x="7558852"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4" name="tx774"/>
            <p:cNvSpPr/>
            <p:nvPr/>
          </p:nvSpPr>
          <p:spPr>
            <a:xfrm>
              <a:off x="7809760"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5" name="tx775"/>
            <p:cNvSpPr/>
            <p:nvPr/>
          </p:nvSpPr>
          <p:spPr>
            <a:xfrm>
              <a:off x="8060669"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6" name="tx776"/>
            <p:cNvSpPr/>
            <p:nvPr/>
          </p:nvSpPr>
          <p:spPr>
            <a:xfrm>
              <a:off x="8311577"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7" name="tx777"/>
            <p:cNvSpPr/>
            <p:nvPr/>
          </p:nvSpPr>
          <p:spPr>
            <a:xfrm>
              <a:off x="8562486"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78" name="tx778"/>
            <p:cNvSpPr/>
            <p:nvPr/>
          </p:nvSpPr>
          <p:spPr>
            <a:xfrm>
              <a:off x="2289774"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9" name="tx779"/>
            <p:cNvSpPr/>
            <p:nvPr/>
          </p:nvSpPr>
          <p:spPr>
            <a:xfrm>
              <a:off x="2540683"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0" name="tx780"/>
            <p:cNvSpPr/>
            <p:nvPr/>
          </p:nvSpPr>
          <p:spPr>
            <a:xfrm>
              <a:off x="2791591"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81" name="tx781"/>
            <p:cNvSpPr/>
            <p:nvPr/>
          </p:nvSpPr>
          <p:spPr>
            <a:xfrm>
              <a:off x="3042500"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82" name="tx782"/>
            <p:cNvSpPr/>
            <p:nvPr/>
          </p:nvSpPr>
          <p:spPr>
            <a:xfrm>
              <a:off x="3293408"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354431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4" name="tx784"/>
            <p:cNvSpPr/>
            <p:nvPr/>
          </p:nvSpPr>
          <p:spPr>
            <a:xfrm>
              <a:off x="3795225"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5" name="tx785"/>
            <p:cNvSpPr/>
            <p:nvPr/>
          </p:nvSpPr>
          <p:spPr>
            <a:xfrm>
              <a:off x="4046133"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6" name="tx786"/>
            <p:cNvSpPr/>
            <p:nvPr/>
          </p:nvSpPr>
          <p:spPr>
            <a:xfrm>
              <a:off x="4297042"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7" name="tx787"/>
            <p:cNvSpPr/>
            <p:nvPr/>
          </p:nvSpPr>
          <p:spPr>
            <a:xfrm>
              <a:off x="4547950"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8" name="tx788"/>
            <p:cNvSpPr/>
            <p:nvPr/>
          </p:nvSpPr>
          <p:spPr>
            <a:xfrm>
              <a:off x="4798859"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9" name="tx789"/>
            <p:cNvSpPr/>
            <p:nvPr/>
          </p:nvSpPr>
          <p:spPr>
            <a:xfrm>
              <a:off x="504976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0" name="tx790"/>
            <p:cNvSpPr/>
            <p:nvPr/>
          </p:nvSpPr>
          <p:spPr>
            <a:xfrm>
              <a:off x="5300676"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1" name="tx791"/>
            <p:cNvSpPr/>
            <p:nvPr/>
          </p:nvSpPr>
          <p:spPr>
            <a:xfrm>
              <a:off x="5551584"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92" name="tx792"/>
            <p:cNvSpPr/>
            <p:nvPr/>
          </p:nvSpPr>
          <p:spPr>
            <a:xfrm>
              <a:off x="5802493"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3" name="tx793"/>
            <p:cNvSpPr/>
            <p:nvPr/>
          </p:nvSpPr>
          <p:spPr>
            <a:xfrm>
              <a:off x="6053401"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4" name="tx794"/>
            <p:cNvSpPr/>
            <p:nvPr/>
          </p:nvSpPr>
          <p:spPr>
            <a:xfrm>
              <a:off x="6304309"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5" name="tx795"/>
            <p:cNvSpPr/>
            <p:nvPr/>
          </p:nvSpPr>
          <p:spPr>
            <a:xfrm>
              <a:off x="6555218"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6" name="tx796"/>
            <p:cNvSpPr/>
            <p:nvPr/>
          </p:nvSpPr>
          <p:spPr>
            <a:xfrm>
              <a:off x="6806126"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7" name="tx797"/>
            <p:cNvSpPr/>
            <p:nvPr/>
          </p:nvSpPr>
          <p:spPr>
            <a:xfrm>
              <a:off x="7057035"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8" name="tx798"/>
            <p:cNvSpPr/>
            <p:nvPr/>
          </p:nvSpPr>
          <p:spPr>
            <a:xfrm>
              <a:off x="7307943"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99" name="tx799"/>
            <p:cNvSpPr/>
            <p:nvPr/>
          </p:nvSpPr>
          <p:spPr>
            <a:xfrm>
              <a:off x="7558852"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0" name="tx800"/>
            <p:cNvSpPr/>
            <p:nvPr/>
          </p:nvSpPr>
          <p:spPr>
            <a:xfrm>
              <a:off x="7809760"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1" name="tx801"/>
            <p:cNvSpPr/>
            <p:nvPr/>
          </p:nvSpPr>
          <p:spPr>
            <a:xfrm>
              <a:off x="8060669"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02" name="tx802"/>
            <p:cNvSpPr/>
            <p:nvPr/>
          </p:nvSpPr>
          <p:spPr>
            <a:xfrm>
              <a:off x="8311577" y="4280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03" name="tx803"/>
            <p:cNvSpPr/>
            <p:nvPr/>
          </p:nvSpPr>
          <p:spPr>
            <a:xfrm>
              <a:off x="8562486" y="42802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04" name="tx804"/>
            <p:cNvSpPr/>
            <p:nvPr/>
          </p:nvSpPr>
          <p:spPr>
            <a:xfrm>
              <a:off x="2289774" y="25693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05" name="tx805"/>
            <p:cNvSpPr/>
            <p:nvPr/>
          </p:nvSpPr>
          <p:spPr>
            <a:xfrm>
              <a:off x="254068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6" name="tx806"/>
            <p:cNvSpPr/>
            <p:nvPr/>
          </p:nvSpPr>
          <p:spPr>
            <a:xfrm>
              <a:off x="2791591"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07" name="tx807"/>
            <p:cNvSpPr/>
            <p:nvPr/>
          </p:nvSpPr>
          <p:spPr>
            <a:xfrm>
              <a:off x="304250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8" name="tx808"/>
            <p:cNvSpPr/>
            <p:nvPr/>
          </p:nvSpPr>
          <p:spPr>
            <a:xfrm>
              <a:off x="3293408"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9" name="tx809"/>
            <p:cNvSpPr/>
            <p:nvPr/>
          </p:nvSpPr>
          <p:spPr>
            <a:xfrm>
              <a:off x="354431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10" name="tx810"/>
            <p:cNvSpPr/>
            <p:nvPr/>
          </p:nvSpPr>
          <p:spPr>
            <a:xfrm>
              <a:off x="3795225"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1" name="tx811"/>
            <p:cNvSpPr/>
            <p:nvPr/>
          </p:nvSpPr>
          <p:spPr>
            <a:xfrm>
              <a:off x="404613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2" name="tx812"/>
            <p:cNvSpPr/>
            <p:nvPr/>
          </p:nvSpPr>
          <p:spPr>
            <a:xfrm>
              <a:off x="4297042"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13" name="tx813"/>
            <p:cNvSpPr/>
            <p:nvPr/>
          </p:nvSpPr>
          <p:spPr>
            <a:xfrm>
              <a:off x="454795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4" name="tx814"/>
            <p:cNvSpPr/>
            <p:nvPr/>
          </p:nvSpPr>
          <p:spPr>
            <a:xfrm>
              <a:off x="479885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5" name="tx815"/>
            <p:cNvSpPr/>
            <p:nvPr/>
          </p:nvSpPr>
          <p:spPr>
            <a:xfrm>
              <a:off x="504976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530067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5551584"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580249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6053401"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630430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6555218"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680612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7057035"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7307943"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7558852"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7809760"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8060669"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8" name="tx828"/>
            <p:cNvSpPr/>
            <p:nvPr/>
          </p:nvSpPr>
          <p:spPr>
            <a:xfrm>
              <a:off x="8311577"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9" name="tx829"/>
            <p:cNvSpPr/>
            <p:nvPr/>
          </p:nvSpPr>
          <p:spPr>
            <a:xfrm>
              <a:off x="8562486" y="25693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0" name="tx830"/>
            <p:cNvSpPr/>
            <p:nvPr/>
          </p:nvSpPr>
          <p:spPr>
            <a:xfrm>
              <a:off x="2289774"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254068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2791591"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304250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4" name="tx834"/>
            <p:cNvSpPr/>
            <p:nvPr/>
          </p:nvSpPr>
          <p:spPr>
            <a:xfrm>
              <a:off x="3293408"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5" name="tx835"/>
            <p:cNvSpPr/>
            <p:nvPr/>
          </p:nvSpPr>
          <p:spPr>
            <a:xfrm>
              <a:off x="354431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3795225"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7" name="tx837"/>
            <p:cNvSpPr/>
            <p:nvPr/>
          </p:nvSpPr>
          <p:spPr>
            <a:xfrm>
              <a:off x="404613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8" name="tx838"/>
            <p:cNvSpPr/>
            <p:nvPr/>
          </p:nvSpPr>
          <p:spPr>
            <a:xfrm>
              <a:off x="4297042"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9" name="tx839"/>
            <p:cNvSpPr/>
            <p:nvPr/>
          </p:nvSpPr>
          <p:spPr>
            <a:xfrm>
              <a:off x="454795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0" name="tx840"/>
            <p:cNvSpPr/>
            <p:nvPr/>
          </p:nvSpPr>
          <p:spPr>
            <a:xfrm>
              <a:off x="479885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1" name="tx841"/>
            <p:cNvSpPr/>
            <p:nvPr/>
          </p:nvSpPr>
          <p:spPr>
            <a:xfrm>
              <a:off x="504976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2" name="tx842"/>
            <p:cNvSpPr/>
            <p:nvPr/>
          </p:nvSpPr>
          <p:spPr>
            <a:xfrm>
              <a:off x="530067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5551584"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4" name="tx844"/>
            <p:cNvSpPr/>
            <p:nvPr/>
          </p:nvSpPr>
          <p:spPr>
            <a:xfrm>
              <a:off x="580249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5" name="tx845"/>
            <p:cNvSpPr/>
            <p:nvPr/>
          </p:nvSpPr>
          <p:spPr>
            <a:xfrm>
              <a:off x="6053401"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6" name="tx846"/>
            <p:cNvSpPr/>
            <p:nvPr/>
          </p:nvSpPr>
          <p:spPr>
            <a:xfrm>
              <a:off x="630430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7" name="tx847"/>
            <p:cNvSpPr/>
            <p:nvPr/>
          </p:nvSpPr>
          <p:spPr>
            <a:xfrm>
              <a:off x="6555218"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8" name="tx848"/>
            <p:cNvSpPr/>
            <p:nvPr/>
          </p:nvSpPr>
          <p:spPr>
            <a:xfrm>
              <a:off x="680612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9" name="tx849"/>
            <p:cNvSpPr/>
            <p:nvPr/>
          </p:nvSpPr>
          <p:spPr>
            <a:xfrm>
              <a:off x="7057035"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0" name="tx850"/>
            <p:cNvSpPr/>
            <p:nvPr/>
          </p:nvSpPr>
          <p:spPr>
            <a:xfrm>
              <a:off x="7307943"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1" name="tx851"/>
            <p:cNvSpPr/>
            <p:nvPr/>
          </p:nvSpPr>
          <p:spPr>
            <a:xfrm>
              <a:off x="7558852"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7809760"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3" name="tx853"/>
            <p:cNvSpPr/>
            <p:nvPr/>
          </p:nvSpPr>
          <p:spPr>
            <a:xfrm>
              <a:off x="8060669"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4" name="tx854"/>
            <p:cNvSpPr/>
            <p:nvPr/>
          </p:nvSpPr>
          <p:spPr>
            <a:xfrm>
              <a:off x="8311577"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5" name="tx855"/>
            <p:cNvSpPr/>
            <p:nvPr/>
          </p:nvSpPr>
          <p:spPr>
            <a:xfrm>
              <a:off x="8562486" y="19277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2289774"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7" name="tx857"/>
            <p:cNvSpPr/>
            <p:nvPr/>
          </p:nvSpPr>
          <p:spPr>
            <a:xfrm>
              <a:off x="254068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58" name="tx858"/>
            <p:cNvSpPr/>
            <p:nvPr/>
          </p:nvSpPr>
          <p:spPr>
            <a:xfrm>
              <a:off x="2791591"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9" name="tx859"/>
            <p:cNvSpPr/>
            <p:nvPr/>
          </p:nvSpPr>
          <p:spPr>
            <a:xfrm>
              <a:off x="3042500" y="21415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0" name="tx860"/>
            <p:cNvSpPr/>
            <p:nvPr/>
          </p:nvSpPr>
          <p:spPr>
            <a:xfrm>
              <a:off x="3293408"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1" name="tx861"/>
            <p:cNvSpPr/>
            <p:nvPr/>
          </p:nvSpPr>
          <p:spPr>
            <a:xfrm>
              <a:off x="354431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2" name="tx862"/>
            <p:cNvSpPr/>
            <p:nvPr/>
          </p:nvSpPr>
          <p:spPr>
            <a:xfrm>
              <a:off x="3795225"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3" name="tx863"/>
            <p:cNvSpPr/>
            <p:nvPr/>
          </p:nvSpPr>
          <p:spPr>
            <a:xfrm>
              <a:off x="404613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4" name="tx864"/>
            <p:cNvSpPr/>
            <p:nvPr/>
          </p:nvSpPr>
          <p:spPr>
            <a:xfrm>
              <a:off x="4297042"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5" name="tx865"/>
            <p:cNvSpPr/>
            <p:nvPr/>
          </p:nvSpPr>
          <p:spPr>
            <a:xfrm>
              <a:off x="454795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6" name="tx866"/>
            <p:cNvSpPr/>
            <p:nvPr/>
          </p:nvSpPr>
          <p:spPr>
            <a:xfrm>
              <a:off x="479885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7" name="tx867"/>
            <p:cNvSpPr/>
            <p:nvPr/>
          </p:nvSpPr>
          <p:spPr>
            <a:xfrm>
              <a:off x="504976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8" name="tx868"/>
            <p:cNvSpPr/>
            <p:nvPr/>
          </p:nvSpPr>
          <p:spPr>
            <a:xfrm>
              <a:off x="530067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9" name="tx869"/>
            <p:cNvSpPr/>
            <p:nvPr/>
          </p:nvSpPr>
          <p:spPr>
            <a:xfrm>
              <a:off x="5551584"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0" name="tx870"/>
            <p:cNvSpPr/>
            <p:nvPr/>
          </p:nvSpPr>
          <p:spPr>
            <a:xfrm>
              <a:off x="580249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1" name="tx871"/>
            <p:cNvSpPr/>
            <p:nvPr/>
          </p:nvSpPr>
          <p:spPr>
            <a:xfrm>
              <a:off x="6053401"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2" name="tx872"/>
            <p:cNvSpPr/>
            <p:nvPr/>
          </p:nvSpPr>
          <p:spPr>
            <a:xfrm>
              <a:off x="630430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3" name="tx873"/>
            <p:cNvSpPr/>
            <p:nvPr/>
          </p:nvSpPr>
          <p:spPr>
            <a:xfrm>
              <a:off x="6555218"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4" name="tx874"/>
            <p:cNvSpPr/>
            <p:nvPr/>
          </p:nvSpPr>
          <p:spPr>
            <a:xfrm>
              <a:off x="680612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5" name="tx875"/>
            <p:cNvSpPr/>
            <p:nvPr/>
          </p:nvSpPr>
          <p:spPr>
            <a:xfrm>
              <a:off x="7057035"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7307943"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77" name="tx877"/>
            <p:cNvSpPr/>
            <p:nvPr/>
          </p:nvSpPr>
          <p:spPr>
            <a:xfrm>
              <a:off x="7558852"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7809760"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9" name="tx879"/>
            <p:cNvSpPr/>
            <p:nvPr/>
          </p:nvSpPr>
          <p:spPr>
            <a:xfrm>
              <a:off x="8060669"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8311577"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8562486" y="2141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2289774"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3" name="tx883"/>
            <p:cNvSpPr/>
            <p:nvPr/>
          </p:nvSpPr>
          <p:spPr>
            <a:xfrm>
              <a:off x="254068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4" name="tx884"/>
            <p:cNvSpPr/>
            <p:nvPr/>
          </p:nvSpPr>
          <p:spPr>
            <a:xfrm>
              <a:off x="2791591"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5" name="tx885"/>
            <p:cNvSpPr/>
            <p:nvPr/>
          </p:nvSpPr>
          <p:spPr>
            <a:xfrm>
              <a:off x="304250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6" name="tx886"/>
            <p:cNvSpPr/>
            <p:nvPr/>
          </p:nvSpPr>
          <p:spPr>
            <a:xfrm>
              <a:off x="3293408"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7" name="tx887"/>
            <p:cNvSpPr/>
            <p:nvPr/>
          </p:nvSpPr>
          <p:spPr>
            <a:xfrm>
              <a:off x="354431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8" name="tx888"/>
            <p:cNvSpPr/>
            <p:nvPr/>
          </p:nvSpPr>
          <p:spPr>
            <a:xfrm>
              <a:off x="3795225"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9" name="tx889"/>
            <p:cNvSpPr/>
            <p:nvPr/>
          </p:nvSpPr>
          <p:spPr>
            <a:xfrm>
              <a:off x="404613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0" name="tx890"/>
            <p:cNvSpPr/>
            <p:nvPr/>
          </p:nvSpPr>
          <p:spPr>
            <a:xfrm>
              <a:off x="4297042"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1" name="tx891"/>
            <p:cNvSpPr/>
            <p:nvPr/>
          </p:nvSpPr>
          <p:spPr>
            <a:xfrm>
              <a:off x="454795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479885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3" name="tx893"/>
            <p:cNvSpPr/>
            <p:nvPr/>
          </p:nvSpPr>
          <p:spPr>
            <a:xfrm>
              <a:off x="504976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4" name="tx894"/>
            <p:cNvSpPr/>
            <p:nvPr/>
          </p:nvSpPr>
          <p:spPr>
            <a:xfrm>
              <a:off x="530067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5" name="tx895"/>
            <p:cNvSpPr/>
            <p:nvPr/>
          </p:nvSpPr>
          <p:spPr>
            <a:xfrm>
              <a:off x="5551584"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6" name="tx896"/>
            <p:cNvSpPr/>
            <p:nvPr/>
          </p:nvSpPr>
          <p:spPr>
            <a:xfrm>
              <a:off x="580249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7" name="tx897"/>
            <p:cNvSpPr/>
            <p:nvPr/>
          </p:nvSpPr>
          <p:spPr>
            <a:xfrm>
              <a:off x="6053401"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630430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9" name="tx899"/>
            <p:cNvSpPr/>
            <p:nvPr/>
          </p:nvSpPr>
          <p:spPr>
            <a:xfrm>
              <a:off x="6555218"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0" name="tx900"/>
            <p:cNvSpPr/>
            <p:nvPr/>
          </p:nvSpPr>
          <p:spPr>
            <a:xfrm>
              <a:off x="680612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1" name="tx901"/>
            <p:cNvSpPr/>
            <p:nvPr/>
          </p:nvSpPr>
          <p:spPr>
            <a:xfrm>
              <a:off x="7057035"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02" name="tx902"/>
            <p:cNvSpPr/>
            <p:nvPr/>
          </p:nvSpPr>
          <p:spPr>
            <a:xfrm>
              <a:off x="7307943"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3" name="tx903"/>
            <p:cNvSpPr/>
            <p:nvPr/>
          </p:nvSpPr>
          <p:spPr>
            <a:xfrm>
              <a:off x="7558852"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4" name="tx904"/>
            <p:cNvSpPr/>
            <p:nvPr/>
          </p:nvSpPr>
          <p:spPr>
            <a:xfrm>
              <a:off x="7809760"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8060669"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6" name="tx906"/>
            <p:cNvSpPr/>
            <p:nvPr/>
          </p:nvSpPr>
          <p:spPr>
            <a:xfrm>
              <a:off x="8311577"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07" name="tx907"/>
            <p:cNvSpPr/>
            <p:nvPr/>
          </p:nvSpPr>
          <p:spPr>
            <a:xfrm>
              <a:off x="8562486" y="23555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2289774" y="27831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9" name="tx909"/>
            <p:cNvSpPr/>
            <p:nvPr/>
          </p:nvSpPr>
          <p:spPr>
            <a:xfrm>
              <a:off x="254068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2791591"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1" name="tx911"/>
            <p:cNvSpPr/>
            <p:nvPr/>
          </p:nvSpPr>
          <p:spPr>
            <a:xfrm>
              <a:off x="304250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3293408"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3" name="tx913"/>
            <p:cNvSpPr/>
            <p:nvPr/>
          </p:nvSpPr>
          <p:spPr>
            <a:xfrm>
              <a:off x="354431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3795225"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404613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6" name="tx916"/>
            <p:cNvSpPr/>
            <p:nvPr/>
          </p:nvSpPr>
          <p:spPr>
            <a:xfrm>
              <a:off x="4297042"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7" name="tx917"/>
            <p:cNvSpPr/>
            <p:nvPr/>
          </p:nvSpPr>
          <p:spPr>
            <a:xfrm>
              <a:off x="454795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8" name="tx918"/>
            <p:cNvSpPr/>
            <p:nvPr/>
          </p:nvSpPr>
          <p:spPr>
            <a:xfrm>
              <a:off x="479885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9" name="tx919"/>
            <p:cNvSpPr/>
            <p:nvPr/>
          </p:nvSpPr>
          <p:spPr>
            <a:xfrm>
              <a:off x="504976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530067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21" name="tx921"/>
            <p:cNvSpPr/>
            <p:nvPr/>
          </p:nvSpPr>
          <p:spPr>
            <a:xfrm>
              <a:off x="5551584"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580249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6053401"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630430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6555218"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680612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7" name="tx927"/>
            <p:cNvSpPr/>
            <p:nvPr/>
          </p:nvSpPr>
          <p:spPr>
            <a:xfrm>
              <a:off x="7057035"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8" name="tx928"/>
            <p:cNvSpPr/>
            <p:nvPr/>
          </p:nvSpPr>
          <p:spPr>
            <a:xfrm>
              <a:off x="7307943"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9" name="tx929"/>
            <p:cNvSpPr/>
            <p:nvPr/>
          </p:nvSpPr>
          <p:spPr>
            <a:xfrm>
              <a:off x="7558852"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30" name="tx930"/>
            <p:cNvSpPr/>
            <p:nvPr/>
          </p:nvSpPr>
          <p:spPr>
            <a:xfrm>
              <a:off x="7809760"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1" name="tx931"/>
            <p:cNvSpPr/>
            <p:nvPr/>
          </p:nvSpPr>
          <p:spPr>
            <a:xfrm>
              <a:off x="8060669"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32" name="tx932"/>
            <p:cNvSpPr/>
            <p:nvPr/>
          </p:nvSpPr>
          <p:spPr>
            <a:xfrm>
              <a:off x="8311577"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3" name="tx933"/>
            <p:cNvSpPr/>
            <p:nvPr/>
          </p:nvSpPr>
          <p:spPr>
            <a:xfrm>
              <a:off x="8562486" y="27832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34" name="tx934"/>
            <p:cNvSpPr/>
            <p:nvPr/>
          </p:nvSpPr>
          <p:spPr>
            <a:xfrm>
              <a:off x="304250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35" name="tx935"/>
            <p:cNvSpPr/>
            <p:nvPr/>
          </p:nvSpPr>
          <p:spPr>
            <a:xfrm>
              <a:off x="3293408"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36" name="tx936"/>
            <p:cNvSpPr/>
            <p:nvPr/>
          </p:nvSpPr>
          <p:spPr>
            <a:xfrm>
              <a:off x="3544317"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37" name="tx937"/>
            <p:cNvSpPr/>
            <p:nvPr/>
          </p:nvSpPr>
          <p:spPr>
            <a:xfrm>
              <a:off x="3795225" y="51356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38" name="tx938"/>
            <p:cNvSpPr/>
            <p:nvPr/>
          </p:nvSpPr>
          <p:spPr>
            <a:xfrm>
              <a:off x="404613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9" name="tx939"/>
            <p:cNvSpPr/>
            <p:nvPr/>
          </p:nvSpPr>
          <p:spPr>
            <a:xfrm>
              <a:off x="4297042"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40" name="tx940"/>
            <p:cNvSpPr/>
            <p:nvPr/>
          </p:nvSpPr>
          <p:spPr>
            <a:xfrm>
              <a:off x="454795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41" name="tx941"/>
            <p:cNvSpPr/>
            <p:nvPr/>
          </p:nvSpPr>
          <p:spPr>
            <a:xfrm>
              <a:off x="479885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42" name="tx942"/>
            <p:cNvSpPr/>
            <p:nvPr/>
          </p:nvSpPr>
          <p:spPr>
            <a:xfrm>
              <a:off x="5049767"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43" name="tx943"/>
            <p:cNvSpPr/>
            <p:nvPr/>
          </p:nvSpPr>
          <p:spPr>
            <a:xfrm>
              <a:off x="530067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44" name="tx944"/>
            <p:cNvSpPr/>
            <p:nvPr/>
          </p:nvSpPr>
          <p:spPr>
            <a:xfrm>
              <a:off x="5551584"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45" name="tx945"/>
            <p:cNvSpPr/>
            <p:nvPr/>
          </p:nvSpPr>
          <p:spPr>
            <a:xfrm>
              <a:off x="580249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46" name="tx946"/>
            <p:cNvSpPr/>
            <p:nvPr/>
          </p:nvSpPr>
          <p:spPr>
            <a:xfrm>
              <a:off x="6053401"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47" name="tx947"/>
            <p:cNvSpPr/>
            <p:nvPr/>
          </p:nvSpPr>
          <p:spPr>
            <a:xfrm>
              <a:off x="630430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48" name="tx948"/>
            <p:cNvSpPr/>
            <p:nvPr/>
          </p:nvSpPr>
          <p:spPr>
            <a:xfrm>
              <a:off x="6555218"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49" name="tx949"/>
            <p:cNvSpPr/>
            <p:nvPr/>
          </p:nvSpPr>
          <p:spPr>
            <a:xfrm>
              <a:off x="680612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50" name="tx950"/>
            <p:cNvSpPr/>
            <p:nvPr/>
          </p:nvSpPr>
          <p:spPr>
            <a:xfrm>
              <a:off x="7057035"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51" name="tx951"/>
            <p:cNvSpPr/>
            <p:nvPr/>
          </p:nvSpPr>
          <p:spPr>
            <a:xfrm>
              <a:off x="730794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52" name="tx952"/>
            <p:cNvSpPr/>
            <p:nvPr/>
          </p:nvSpPr>
          <p:spPr>
            <a:xfrm>
              <a:off x="7558852"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53" name="tx953"/>
            <p:cNvSpPr/>
            <p:nvPr/>
          </p:nvSpPr>
          <p:spPr>
            <a:xfrm>
              <a:off x="7809760"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54" name="tx954"/>
            <p:cNvSpPr/>
            <p:nvPr/>
          </p:nvSpPr>
          <p:spPr>
            <a:xfrm>
              <a:off x="8562486"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55" name="tx955"/>
            <p:cNvSpPr/>
            <p:nvPr/>
          </p:nvSpPr>
          <p:spPr>
            <a:xfrm>
              <a:off x="2289774"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6" name="tx956"/>
            <p:cNvSpPr/>
            <p:nvPr/>
          </p:nvSpPr>
          <p:spPr>
            <a:xfrm>
              <a:off x="254068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57" name="tx957"/>
            <p:cNvSpPr/>
            <p:nvPr/>
          </p:nvSpPr>
          <p:spPr>
            <a:xfrm>
              <a:off x="2791591"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8" name="tx958"/>
            <p:cNvSpPr/>
            <p:nvPr/>
          </p:nvSpPr>
          <p:spPr>
            <a:xfrm>
              <a:off x="3042500"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9" name="tx959"/>
            <p:cNvSpPr/>
            <p:nvPr/>
          </p:nvSpPr>
          <p:spPr>
            <a:xfrm>
              <a:off x="3293408"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0" name="tx960"/>
            <p:cNvSpPr/>
            <p:nvPr/>
          </p:nvSpPr>
          <p:spPr>
            <a:xfrm>
              <a:off x="3544317"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1" name="tx961"/>
            <p:cNvSpPr/>
            <p:nvPr/>
          </p:nvSpPr>
          <p:spPr>
            <a:xfrm>
              <a:off x="3795225"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2" name="tx962"/>
            <p:cNvSpPr/>
            <p:nvPr/>
          </p:nvSpPr>
          <p:spPr>
            <a:xfrm>
              <a:off x="404613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3" name="tx963"/>
            <p:cNvSpPr/>
            <p:nvPr/>
          </p:nvSpPr>
          <p:spPr>
            <a:xfrm>
              <a:off x="4297042"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4" name="tx964"/>
            <p:cNvSpPr/>
            <p:nvPr/>
          </p:nvSpPr>
          <p:spPr>
            <a:xfrm>
              <a:off x="454795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5" name="tx965"/>
            <p:cNvSpPr/>
            <p:nvPr/>
          </p:nvSpPr>
          <p:spPr>
            <a:xfrm>
              <a:off x="4798859"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66" name="tx966"/>
            <p:cNvSpPr/>
            <p:nvPr/>
          </p:nvSpPr>
          <p:spPr>
            <a:xfrm>
              <a:off x="5049767"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67" name="tx967"/>
            <p:cNvSpPr/>
            <p:nvPr/>
          </p:nvSpPr>
          <p:spPr>
            <a:xfrm>
              <a:off x="5300676" y="49232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68" name="tx968"/>
            <p:cNvSpPr/>
            <p:nvPr/>
          </p:nvSpPr>
          <p:spPr>
            <a:xfrm>
              <a:off x="5551584"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69" name="tx969"/>
            <p:cNvSpPr/>
            <p:nvPr/>
          </p:nvSpPr>
          <p:spPr>
            <a:xfrm>
              <a:off x="580249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70" name="tx970"/>
            <p:cNvSpPr/>
            <p:nvPr/>
          </p:nvSpPr>
          <p:spPr>
            <a:xfrm>
              <a:off x="6053401"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1" name="tx971"/>
            <p:cNvSpPr/>
            <p:nvPr/>
          </p:nvSpPr>
          <p:spPr>
            <a:xfrm>
              <a:off x="6304309" y="49218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72" name="tx972"/>
            <p:cNvSpPr/>
            <p:nvPr/>
          </p:nvSpPr>
          <p:spPr>
            <a:xfrm>
              <a:off x="6555218"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73" name="tx973"/>
            <p:cNvSpPr/>
            <p:nvPr/>
          </p:nvSpPr>
          <p:spPr>
            <a:xfrm>
              <a:off x="6806126" y="49235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74" name="tx974"/>
            <p:cNvSpPr/>
            <p:nvPr/>
          </p:nvSpPr>
          <p:spPr>
            <a:xfrm>
              <a:off x="7057035"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5" name="tx975"/>
            <p:cNvSpPr/>
            <p:nvPr/>
          </p:nvSpPr>
          <p:spPr>
            <a:xfrm>
              <a:off x="7307943"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6" name="tx976"/>
            <p:cNvSpPr/>
            <p:nvPr/>
          </p:nvSpPr>
          <p:spPr>
            <a:xfrm>
              <a:off x="7558852"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7" name="tx977"/>
            <p:cNvSpPr/>
            <p:nvPr/>
          </p:nvSpPr>
          <p:spPr>
            <a:xfrm>
              <a:off x="8060669" y="49235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78" name="tx978"/>
            <p:cNvSpPr/>
            <p:nvPr/>
          </p:nvSpPr>
          <p:spPr>
            <a:xfrm>
              <a:off x="8311577"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79" name="tx979"/>
            <p:cNvSpPr/>
            <p:nvPr/>
          </p:nvSpPr>
          <p:spPr>
            <a:xfrm>
              <a:off x="8562486"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80" name="tx980"/>
            <p:cNvSpPr/>
            <p:nvPr/>
          </p:nvSpPr>
          <p:spPr>
            <a:xfrm>
              <a:off x="2289774"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81" name="tx981"/>
            <p:cNvSpPr/>
            <p:nvPr/>
          </p:nvSpPr>
          <p:spPr>
            <a:xfrm>
              <a:off x="254068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2" name="tx982"/>
            <p:cNvSpPr/>
            <p:nvPr/>
          </p:nvSpPr>
          <p:spPr>
            <a:xfrm>
              <a:off x="2791591"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83" name="tx983"/>
            <p:cNvSpPr/>
            <p:nvPr/>
          </p:nvSpPr>
          <p:spPr>
            <a:xfrm>
              <a:off x="304250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4" name="tx984"/>
            <p:cNvSpPr/>
            <p:nvPr/>
          </p:nvSpPr>
          <p:spPr>
            <a:xfrm>
              <a:off x="3293408"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85" name="tx985"/>
            <p:cNvSpPr/>
            <p:nvPr/>
          </p:nvSpPr>
          <p:spPr>
            <a:xfrm>
              <a:off x="354431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86" name="tx986"/>
            <p:cNvSpPr/>
            <p:nvPr/>
          </p:nvSpPr>
          <p:spPr>
            <a:xfrm>
              <a:off x="3795225"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7" name="tx987"/>
            <p:cNvSpPr/>
            <p:nvPr/>
          </p:nvSpPr>
          <p:spPr>
            <a:xfrm>
              <a:off x="404613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8" name="tx988"/>
            <p:cNvSpPr/>
            <p:nvPr/>
          </p:nvSpPr>
          <p:spPr>
            <a:xfrm>
              <a:off x="4297042"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9" name="tx989"/>
            <p:cNvSpPr/>
            <p:nvPr/>
          </p:nvSpPr>
          <p:spPr>
            <a:xfrm>
              <a:off x="454795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0" name="tx990"/>
            <p:cNvSpPr/>
            <p:nvPr/>
          </p:nvSpPr>
          <p:spPr>
            <a:xfrm>
              <a:off x="479885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1" name="tx991"/>
            <p:cNvSpPr/>
            <p:nvPr/>
          </p:nvSpPr>
          <p:spPr>
            <a:xfrm>
              <a:off x="504976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2" name="tx992"/>
            <p:cNvSpPr/>
            <p:nvPr/>
          </p:nvSpPr>
          <p:spPr>
            <a:xfrm>
              <a:off x="530067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3" name="tx993"/>
            <p:cNvSpPr/>
            <p:nvPr/>
          </p:nvSpPr>
          <p:spPr>
            <a:xfrm>
              <a:off x="5551584"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4" name="tx994"/>
            <p:cNvSpPr/>
            <p:nvPr/>
          </p:nvSpPr>
          <p:spPr>
            <a:xfrm>
              <a:off x="580249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5" name="tx995"/>
            <p:cNvSpPr/>
            <p:nvPr/>
          </p:nvSpPr>
          <p:spPr>
            <a:xfrm>
              <a:off x="6053401"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6" name="tx996"/>
            <p:cNvSpPr/>
            <p:nvPr/>
          </p:nvSpPr>
          <p:spPr>
            <a:xfrm>
              <a:off x="630430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7" name="tx997"/>
            <p:cNvSpPr/>
            <p:nvPr/>
          </p:nvSpPr>
          <p:spPr>
            <a:xfrm>
              <a:off x="6555218"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8" name="tx998"/>
            <p:cNvSpPr/>
            <p:nvPr/>
          </p:nvSpPr>
          <p:spPr>
            <a:xfrm>
              <a:off x="680612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9" name="tx999"/>
            <p:cNvSpPr/>
            <p:nvPr/>
          </p:nvSpPr>
          <p:spPr>
            <a:xfrm>
              <a:off x="7057035"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0" name="tx1000"/>
            <p:cNvSpPr/>
            <p:nvPr/>
          </p:nvSpPr>
          <p:spPr>
            <a:xfrm>
              <a:off x="7307943"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1" name="tx1001"/>
            <p:cNvSpPr/>
            <p:nvPr/>
          </p:nvSpPr>
          <p:spPr>
            <a:xfrm>
              <a:off x="7558852"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2" name="tx1002"/>
            <p:cNvSpPr/>
            <p:nvPr/>
          </p:nvSpPr>
          <p:spPr>
            <a:xfrm>
              <a:off x="7809760"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3" name="tx1003"/>
            <p:cNvSpPr/>
            <p:nvPr/>
          </p:nvSpPr>
          <p:spPr>
            <a:xfrm>
              <a:off x="8060669"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4" name="tx1004"/>
            <p:cNvSpPr/>
            <p:nvPr/>
          </p:nvSpPr>
          <p:spPr>
            <a:xfrm>
              <a:off x="8311577"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5" name="tx1005"/>
            <p:cNvSpPr/>
            <p:nvPr/>
          </p:nvSpPr>
          <p:spPr>
            <a:xfrm>
              <a:off x="8562486" y="3638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6" name="tx1006"/>
            <p:cNvSpPr/>
            <p:nvPr/>
          </p:nvSpPr>
          <p:spPr>
            <a:xfrm>
              <a:off x="2289774"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7" name="tx1007"/>
            <p:cNvSpPr/>
            <p:nvPr/>
          </p:nvSpPr>
          <p:spPr>
            <a:xfrm>
              <a:off x="254068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8" name="tx1008"/>
            <p:cNvSpPr/>
            <p:nvPr/>
          </p:nvSpPr>
          <p:spPr>
            <a:xfrm>
              <a:off x="2791591"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9" name="tx1009"/>
            <p:cNvSpPr/>
            <p:nvPr/>
          </p:nvSpPr>
          <p:spPr>
            <a:xfrm>
              <a:off x="304250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10" name="tx1010"/>
            <p:cNvSpPr/>
            <p:nvPr/>
          </p:nvSpPr>
          <p:spPr>
            <a:xfrm>
              <a:off x="3293408"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11" name="tx1011"/>
            <p:cNvSpPr/>
            <p:nvPr/>
          </p:nvSpPr>
          <p:spPr>
            <a:xfrm>
              <a:off x="354431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2" name="tx1012"/>
            <p:cNvSpPr/>
            <p:nvPr/>
          </p:nvSpPr>
          <p:spPr>
            <a:xfrm>
              <a:off x="3795225"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3" name="tx1013"/>
            <p:cNvSpPr/>
            <p:nvPr/>
          </p:nvSpPr>
          <p:spPr>
            <a:xfrm>
              <a:off x="404613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4" name="tx1014"/>
            <p:cNvSpPr/>
            <p:nvPr/>
          </p:nvSpPr>
          <p:spPr>
            <a:xfrm>
              <a:off x="4297042"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5" name="tx1015"/>
            <p:cNvSpPr/>
            <p:nvPr/>
          </p:nvSpPr>
          <p:spPr>
            <a:xfrm>
              <a:off x="4547950" y="29970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16" name="tx1016"/>
            <p:cNvSpPr/>
            <p:nvPr/>
          </p:nvSpPr>
          <p:spPr>
            <a:xfrm>
              <a:off x="479885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17" name="tx1017"/>
            <p:cNvSpPr/>
            <p:nvPr/>
          </p:nvSpPr>
          <p:spPr>
            <a:xfrm>
              <a:off x="504976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18" name="tx1018"/>
            <p:cNvSpPr/>
            <p:nvPr/>
          </p:nvSpPr>
          <p:spPr>
            <a:xfrm>
              <a:off x="530067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9" name="tx1019"/>
            <p:cNvSpPr/>
            <p:nvPr/>
          </p:nvSpPr>
          <p:spPr>
            <a:xfrm>
              <a:off x="5551584"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0" name="tx1020"/>
            <p:cNvSpPr/>
            <p:nvPr/>
          </p:nvSpPr>
          <p:spPr>
            <a:xfrm>
              <a:off x="580249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1" name="tx1021"/>
            <p:cNvSpPr/>
            <p:nvPr/>
          </p:nvSpPr>
          <p:spPr>
            <a:xfrm>
              <a:off x="6053401"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2" name="tx1022"/>
            <p:cNvSpPr/>
            <p:nvPr/>
          </p:nvSpPr>
          <p:spPr>
            <a:xfrm>
              <a:off x="630430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3" name="tx1023"/>
            <p:cNvSpPr/>
            <p:nvPr/>
          </p:nvSpPr>
          <p:spPr>
            <a:xfrm>
              <a:off x="6555218"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4" name="tx1024"/>
            <p:cNvSpPr/>
            <p:nvPr/>
          </p:nvSpPr>
          <p:spPr>
            <a:xfrm>
              <a:off x="680612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5" name="tx1025"/>
            <p:cNvSpPr/>
            <p:nvPr/>
          </p:nvSpPr>
          <p:spPr>
            <a:xfrm>
              <a:off x="7057035"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6" name="tx1026"/>
            <p:cNvSpPr/>
            <p:nvPr/>
          </p:nvSpPr>
          <p:spPr>
            <a:xfrm>
              <a:off x="7307943"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7" name="tx1027"/>
            <p:cNvSpPr/>
            <p:nvPr/>
          </p:nvSpPr>
          <p:spPr>
            <a:xfrm>
              <a:off x="7558852"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8" name="tx1028"/>
            <p:cNvSpPr/>
            <p:nvPr/>
          </p:nvSpPr>
          <p:spPr>
            <a:xfrm>
              <a:off x="7809760"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9" name="tx1029"/>
            <p:cNvSpPr/>
            <p:nvPr/>
          </p:nvSpPr>
          <p:spPr>
            <a:xfrm>
              <a:off x="8060669"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0" name="tx1030"/>
            <p:cNvSpPr/>
            <p:nvPr/>
          </p:nvSpPr>
          <p:spPr>
            <a:xfrm>
              <a:off x="8311577"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1" name="tx1031"/>
            <p:cNvSpPr/>
            <p:nvPr/>
          </p:nvSpPr>
          <p:spPr>
            <a:xfrm>
              <a:off x="8562486" y="29970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2" name="tx1032"/>
            <p:cNvSpPr/>
            <p:nvPr/>
          </p:nvSpPr>
          <p:spPr>
            <a:xfrm>
              <a:off x="2289774"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33" name="tx1033"/>
            <p:cNvSpPr/>
            <p:nvPr/>
          </p:nvSpPr>
          <p:spPr>
            <a:xfrm>
              <a:off x="2540683"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34" name="tx1034"/>
            <p:cNvSpPr/>
            <p:nvPr/>
          </p:nvSpPr>
          <p:spPr>
            <a:xfrm>
              <a:off x="2791591"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35" name="tx1035"/>
            <p:cNvSpPr/>
            <p:nvPr/>
          </p:nvSpPr>
          <p:spPr>
            <a:xfrm>
              <a:off x="304250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36" name="tx1036"/>
            <p:cNvSpPr/>
            <p:nvPr/>
          </p:nvSpPr>
          <p:spPr>
            <a:xfrm>
              <a:off x="3293408" y="556512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37" name="tx1037"/>
            <p:cNvSpPr/>
            <p:nvPr/>
          </p:nvSpPr>
          <p:spPr>
            <a:xfrm>
              <a:off x="3544317"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38" name="tx1038"/>
            <p:cNvSpPr/>
            <p:nvPr/>
          </p:nvSpPr>
          <p:spPr>
            <a:xfrm>
              <a:off x="3795225"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39" name="tx1039"/>
            <p:cNvSpPr/>
            <p:nvPr/>
          </p:nvSpPr>
          <p:spPr>
            <a:xfrm>
              <a:off x="4046133"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40" name="tx1040"/>
            <p:cNvSpPr/>
            <p:nvPr/>
          </p:nvSpPr>
          <p:spPr>
            <a:xfrm>
              <a:off x="4297042"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41" name="tx1041"/>
            <p:cNvSpPr/>
            <p:nvPr/>
          </p:nvSpPr>
          <p:spPr>
            <a:xfrm>
              <a:off x="4547950"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42" name="tx1042"/>
            <p:cNvSpPr/>
            <p:nvPr/>
          </p:nvSpPr>
          <p:spPr>
            <a:xfrm>
              <a:off x="4798859"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43" name="tx1043"/>
            <p:cNvSpPr/>
            <p:nvPr/>
          </p:nvSpPr>
          <p:spPr>
            <a:xfrm>
              <a:off x="5049767"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044" name="tx1044"/>
            <p:cNvSpPr/>
            <p:nvPr/>
          </p:nvSpPr>
          <p:spPr>
            <a:xfrm>
              <a:off x="5300676"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45" name="tx1045"/>
            <p:cNvSpPr/>
            <p:nvPr/>
          </p:nvSpPr>
          <p:spPr>
            <a:xfrm>
              <a:off x="5551584"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46" name="tx1046"/>
            <p:cNvSpPr/>
            <p:nvPr/>
          </p:nvSpPr>
          <p:spPr>
            <a:xfrm>
              <a:off x="5802493"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47" name="tx1047"/>
            <p:cNvSpPr/>
            <p:nvPr/>
          </p:nvSpPr>
          <p:spPr>
            <a:xfrm>
              <a:off x="6053401"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048" name="tx1048"/>
            <p:cNvSpPr/>
            <p:nvPr/>
          </p:nvSpPr>
          <p:spPr>
            <a:xfrm>
              <a:off x="6304309"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049" name="tx1049"/>
            <p:cNvSpPr/>
            <p:nvPr/>
          </p:nvSpPr>
          <p:spPr>
            <a:xfrm>
              <a:off x="2289774"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0" name="tx1050"/>
            <p:cNvSpPr/>
            <p:nvPr/>
          </p:nvSpPr>
          <p:spPr>
            <a:xfrm>
              <a:off x="254068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1" name="tx1051"/>
            <p:cNvSpPr/>
            <p:nvPr/>
          </p:nvSpPr>
          <p:spPr>
            <a:xfrm>
              <a:off x="2791591"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2" name="tx1052"/>
            <p:cNvSpPr/>
            <p:nvPr/>
          </p:nvSpPr>
          <p:spPr>
            <a:xfrm>
              <a:off x="304250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3" name="tx1053"/>
            <p:cNvSpPr/>
            <p:nvPr/>
          </p:nvSpPr>
          <p:spPr>
            <a:xfrm>
              <a:off x="3293408"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54" name="tx1054"/>
            <p:cNvSpPr/>
            <p:nvPr/>
          </p:nvSpPr>
          <p:spPr>
            <a:xfrm>
              <a:off x="354431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55" name="tx1055"/>
            <p:cNvSpPr/>
            <p:nvPr/>
          </p:nvSpPr>
          <p:spPr>
            <a:xfrm>
              <a:off x="3795225"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56" name="tx1056"/>
            <p:cNvSpPr/>
            <p:nvPr/>
          </p:nvSpPr>
          <p:spPr>
            <a:xfrm>
              <a:off x="404613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57" name="tx1057"/>
            <p:cNvSpPr/>
            <p:nvPr/>
          </p:nvSpPr>
          <p:spPr>
            <a:xfrm>
              <a:off x="4297042"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58" name="tx1058"/>
            <p:cNvSpPr/>
            <p:nvPr/>
          </p:nvSpPr>
          <p:spPr>
            <a:xfrm>
              <a:off x="454795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59" name="tx1059"/>
            <p:cNvSpPr/>
            <p:nvPr/>
          </p:nvSpPr>
          <p:spPr>
            <a:xfrm>
              <a:off x="479885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0" name="tx1060"/>
            <p:cNvSpPr/>
            <p:nvPr/>
          </p:nvSpPr>
          <p:spPr>
            <a:xfrm>
              <a:off x="504976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1" name="tx1061"/>
            <p:cNvSpPr/>
            <p:nvPr/>
          </p:nvSpPr>
          <p:spPr>
            <a:xfrm>
              <a:off x="530067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2" name="tx1062"/>
            <p:cNvSpPr/>
            <p:nvPr/>
          </p:nvSpPr>
          <p:spPr>
            <a:xfrm>
              <a:off x="5551584"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3" name="tx1063"/>
            <p:cNvSpPr/>
            <p:nvPr/>
          </p:nvSpPr>
          <p:spPr>
            <a:xfrm>
              <a:off x="580249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4" name="tx1064"/>
            <p:cNvSpPr/>
            <p:nvPr/>
          </p:nvSpPr>
          <p:spPr>
            <a:xfrm>
              <a:off x="6053401"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5" name="tx1065"/>
            <p:cNvSpPr/>
            <p:nvPr/>
          </p:nvSpPr>
          <p:spPr>
            <a:xfrm>
              <a:off x="6304309"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6" name="tx1066"/>
            <p:cNvSpPr/>
            <p:nvPr/>
          </p:nvSpPr>
          <p:spPr>
            <a:xfrm>
              <a:off x="6555218"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7" name="tx1067"/>
            <p:cNvSpPr/>
            <p:nvPr/>
          </p:nvSpPr>
          <p:spPr>
            <a:xfrm>
              <a:off x="680612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8" name="tx1068"/>
            <p:cNvSpPr/>
            <p:nvPr/>
          </p:nvSpPr>
          <p:spPr>
            <a:xfrm>
              <a:off x="7057035"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9" name="tx1069"/>
            <p:cNvSpPr/>
            <p:nvPr/>
          </p:nvSpPr>
          <p:spPr>
            <a:xfrm>
              <a:off x="7307943"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0" name="tx1070"/>
            <p:cNvSpPr/>
            <p:nvPr/>
          </p:nvSpPr>
          <p:spPr>
            <a:xfrm>
              <a:off x="7558852"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71" name="tx1071"/>
            <p:cNvSpPr/>
            <p:nvPr/>
          </p:nvSpPr>
          <p:spPr>
            <a:xfrm>
              <a:off x="7809760"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72" name="tx1072"/>
            <p:cNvSpPr/>
            <p:nvPr/>
          </p:nvSpPr>
          <p:spPr>
            <a:xfrm>
              <a:off x="8060669" y="44941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73" name="tx1073"/>
            <p:cNvSpPr/>
            <p:nvPr/>
          </p:nvSpPr>
          <p:spPr>
            <a:xfrm>
              <a:off x="8311577"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74" name="tx1074"/>
            <p:cNvSpPr/>
            <p:nvPr/>
          </p:nvSpPr>
          <p:spPr>
            <a:xfrm>
              <a:off x="8562486" y="4494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75" name="tx1075"/>
            <p:cNvSpPr/>
            <p:nvPr/>
          </p:nvSpPr>
          <p:spPr>
            <a:xfrm>
              <a:off x="2289774"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76" name="tx1076"/>
            <p:cNvSpPr/>
            <p:nvPr/>
          </p:nvSpPr>
          <p:spPr>
            <a:xfrm>
              <a:off x="2540683"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077" name="tx1077"/>
            <p:cNvSpPr/>
            <p:nvPr/>
          </p:nvSpPr>
          <p:spPr>
            <a:xfrm>
              <a:off x="7558852"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78" name="tx1078"/>
            <p:cNvSpPr/>
            <p:nvPr/>
          </p:nvSpPr>
          <p:spPr>
            <a:xfrm>
              <a:off x="7809760" y="4708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079" name="tx1079"/>
            <p:cNvSpPr/>
            <p:nvPr/>
          </p:nvSpPr>
          <p:spPr>
            <a:xfrm>
              <a:off x="2791591" y="53496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80" name="tx1080"/>
            <p:cNvSpPr/>
            <p:nvPr/>
          </p:nvSpPr>
          <p:spPr>
            <a:xfrm>
              <a:off x="3042500" y="53495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81" name="tx1081"/>
            <p:cNvSpPr/>
            <p:nvPr/>
          </p:nvSpPr>
          <p:spPr>
            <a:xfrm>
              <a:off x="2289774"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82" name="tx1082"/>
            <p:cNvSpPr/>
            <p:nvPr/>
          </p:nvSpPr>
          <p:spPr>
            <a:xfrm>
              <a:off x="2540683"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83" name="tx1083"/>
            <p:cNvSpPr/>
            <p:nvPr/>
          </p:nvSpPr>
          <p:spPr>
            <a:xfrm>
              <a:off x="2791591"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84" name="tx1084"/>
            <p:cNvSpPr/>
            <p:nvPr/>
          </p:nvSpPr>
          <p:spPr>
            <a:xfrm>
              <a:off x="8060669"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85" name="tx1085"/>
            <p:cNvSpPr/>
            <p:nvPr/>
          </p:nvSpPr>
          <p:spPr>
            <a:xfrm>
              <a:off x="8311577" y="5135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086" name="tx1086"/>
            <p:cNvSpPr/>
            <p:nvPr/>
          </p:nvSpPr>
          <p:spPr>
            <a:xfrm>
              <a:off x="7809760" y="4921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87" name="tx1087"/>
            <p:cNvSpPr/>
            <p:nvPr/>
          </p:nvSpPr>
          <p:spPr>
            <a:xfrm>
              <a:off x="6555218"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088" name="tx1088"/>
            <p:cNvSpPr/>
            <p:nvPr/>
          </p:nvSpPr>
          <p:spPr>
            <a:xfrm>
              <a:off x="6806126"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89" name="tx1089"/>
            <p:cNvSpPr/>
            <p:nvPr/>
          </p:nvSpPr>
          <p:spPr>
            <a:xfrm>
              <a:off x="7057035" y="556379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90" name="tx1090"/>
            <p:cNvSpPr/>
            <p:nvPr/>
          </p:nvSpPr>
          <p:spPr>
            <a:xfrm>
              <a:off x="7307943"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91" name="tx1091"/>
            <p:cNvSpPr/>
            <p:nvPr/>
          </p:nvSpPr>
          <p:spPr>
            <a:xfrm>
              <a:off x="7558852" y="5563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092" name="tx1092"/>
            <p:cNvSpPr/>
            <p:nvPr/>
          </p:nvSpPr>
          <p:spPr>
            <a:xfrm>
              <a:off x="7809760" y="5563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93" name="tx1093"/>
            <p:cNvSpPr/>
            <p:nvPr/>
          </p:nvSpPr>
          <p:spPr>
            <a:xfrm>
              <a:off x="8060669" y="556379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94" name="tx1094"/>
            <p:cNvSpPr/>
            <p:nvPr/>
          </p:nvSpPr>
          <p:spPr>
            <a:xfrm>
              <a:off x="8311577"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95" name="tx1095"/>
            <p:cNvSpPr/>
            <p:nvPr/>
          </p:nvSpPr>
          <p:spPr>
            <a:xfrm>
              <a:off x="8562486" y="556480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96" name="rc10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7" name="rc10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8" name="rc10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099" name="rc10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0" name="rc11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1" name="rc11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2" name="rc11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3" name="rc11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4" name="rc11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5" name="rc11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6" name="rc11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7" name="rc11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8" name="rc11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09" name="rc11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0" name="rc11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1" name="rc11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2" name="rc11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3" name="rc11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4" name="rc11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5" name="rc11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6" name="rc11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7" name="rc11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8" name="rc11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19" name="rc11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0" name="rc11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1" name="rc11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2" name="rc11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3" name="rc11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4" name="rc11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5" name="rc11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6" name="rc11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7" name="rc11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8" name="rc11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29" name="rc11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0" name="rc11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1" name="rc11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2" name="rc11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3" name="rc11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4" name="rc11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5" name="rc11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6" name="rc11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224610" y="4427661"/>
              <a:ext cx="6523619" cy="213865"/>
            </a:xfrm>
            <a:prstGeom prst="rect">
              <a:avLst/>
            </a:prstGeom>
            <a:ln w="27101" cap="flat">
              <a:solidFill>
                <a:srgbClr val="000000">
                  <a:alpha val="100000"/>
                </a:srgbClr>
              </a:solidFill>
              <a:prstDash val="solid"/>
              <a:miter/>
            </a:ln>
          </p:spPr>
          <p:txBody>
            <a:bodyPr/>
            <a:lstStyle/>
            <a:p>
              <a:endParaRPr/>
            </a:p>
          </p:txBody>
        </p:sp>
        <p:sp>
          <p:nvSpPr>
            <p:cNvPr id="1642" name="tx1642"/>
            <p:cNvSpPr/>
            <p:nvPr/>
          </p:nvSpPr>
          <p:spPr>
            <a:xfrm rot="-2700000">
              <a:off x="22684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643" name="tx1643"/>
            <p:cNvSpPr/>
            <p:nvPr/>
          </p:nvSpPr>
          <p:spPr>
            <a:xfrm rot="-2700000">
              <a:off x="2519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644" name="tx1644"/>
            <p:cNvSpPr/>
            <p:nvPr/>
          </p:nvSpPr>
          <p:spPr>
            <a:xfrm rot="-2700000">
              <a:off x="27702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645" name="tx1645"/>
            <p:cNvSpPr/>
            <p:nvPr/>
          </p:nvSpPr>
          <p:spPr>
            <a:xfrm rot="-2700000">
              <a:off x="302115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646" name="tx1646"/>
            <p:cNvSpPr/>
            <p:nvPr/>
          </p:nvSpPr>
          <p:spPr>
            <a:xfrm rot="-2700000">
              <a:off x="327208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647" name="tx1647"/>
            <p:cNvSpPr/>
            <p:nvPr/>
          </p:nvSpPr>
          <p:spPr>
            <a:xfrm rot="-2700000">
              <a:off x="35229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648" name="tx1648"/>
            <p:cNvSpPr/>
            <p:nvPr/>
          </p:nvSpPr>
          <p:spPr>
            <a:xfrm rot="-2700000">
              <a:off x="37738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649" name="tx1649"/>
            <p:cNvSpPr/>
            <p:nvPr/>
          </p:nvSpPr>
          <p:spPr>
            <a:xfrm rot="-2700000">
              <a:off x="40248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650" name="tx1650"/>
            <p:cNvSpPr/>
            <p:nvPr/>
          </p:nvSpPr>
          <p:spPr>
            <a:xfrm rot="-2700000">
              <a:off x="427571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651" name="tx1651"/>
            <p:cNvSpPr/>
            <p:nvPr/>
          </p:nvSpPr>
          <p:spPr>
            <a:xfrm rot="-2700000">
              <a:off x="45266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652" name="tx1652"/>
            <p:cNvSpPr/>
            <p:nvPr/>
          </p:nvSpPr>
          <p:spPr>
            <a:xfrm rot="-2700000">
              <a:off x="47775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653" name="tx1653"/>
            <p:cNvSpPr/>
            <p:nvPr/>
          </p:nvSpPr>
          <p:spPr>
            <a:xfrm rot="-2700000">
              <a:off x="50284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654" name="tx1654"/>
            <p:cNvSpPr/>
            <p:nvPr/>
          </p:nvSpPr>
          <p:spPr>
            <a:xfrm rot="-2700000">
              <a:off x="52793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655" name="tx1655"/>
            <p:cNvSpPr/>
            <p:nvPr/>
          </p:nvSpPr>
          <p:spPr>
            <a:xfrm rot="-2700000">
              <a:off x="553023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656" name="tx1656"/>
            <p:cNvSpPr/>
            <p:nvPr/>
          </p:nvSpPr>
          <p:spPr>
            <a:xfrm rot="-2700000">
              <a:off x="57811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657" name="tx1657"/>
            <p:cNvSpPr/>
            <p:nvPr/>
          </p:nvSpPr>
          <p:spPr>
            <a:xfrm rot="-2700000">
              <a:off x="60320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658" name="tx1658"/>
            <p:cNvSpPr/>
            <p:nvPr/>
          </p:nvSpPr>
          <p:spPr>
            <a:xfrm rot="-2700000">
              <a:off x="62829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659" name="tx1659"/>
            <p:cNvSpPr/>
            <p:nvPr/>
          </p:nvSpPr>
          <p:spPr>
            <a:xfrm rot="-2700000">
              <a:off x="65338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660" name="tx1660"/>
            <p:cNvSpPr/>
            <p:nvPr/>
          </p:nvSpPr>
          <p:spPr>
            <a:xfrm rot="-2700000">
              <a:off x="6784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661" name="tx1661"/>
            <p:cNvSpPr/>
            <p:nvPr/>
          </p:nvSpPr>
          <p:spPr>
            <a:xfrm rot="-2700000">
              <a:off x="70357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62" name="tx1662"/>
            <p:cNvSpPr/>
            <p:nvPr/>
          </p:nvSpPr>
          <p:spPr>
            <a:xfrm rot="-2700000">
              <a:off x="72866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663" name="tx1663"/>
            <p:cNvSpPr/>
            <p:nvPr/>
          </p:nvSpPr>
          <p:spPr>
            <a:xfrm rot="-2700000">
              <a:off x="75375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664" name="tx1664"/>
            <p:cNvSpPr/>
            <p:nvPr/>
          </p:nvSpPr>
          <p:spPr>
            <a:xfrm rot="-2700000">
              <a:off x="778843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665" name="tx1665"/>
            <p:cNvSpPr/>
            <p:nvPr/>
          </p:nvSpPr>
          <p:spPr>
            <a:xfrm rot="-2700000">
              <a:off x="803931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66" name="tx1666"/>
            <p:cNvSpPr/>
            <p:nvPr/>
          </p:nvSpPr>
          <p:spPr>
            <a:xfrm rot="-2700000">
              <a:off x="82902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67" name="tx1667"/>
            <p:cNvSpPr/>
            <p:nvPr/>
          </p:nvSpPr>
          <p:spPr>
            <a:xfrm rot="-2700000">
              <a:off x="854116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668" name="tx1668"/>
            <p:cNvSpPr/>
            <p:nvPr/>
          </p:nvSpPr>
          <p:spPr>
            <a:xfrm>
              <a:off x="1393165" y="5537583"/>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Yemen</a:t>
              </a:r>
            </a:p>
          </p:txBody>
        </p:sp>
        <p:sp>
          <p:nvSpPr>
            <p:cNvPr id="1669" name="tx1669"/>
            <p:cNvSpPr/>
            <p:nvPr/>
          </p:nvSpPr>
          <p:spPr>
            <a:xfrm>
              <a:off x="1291937" y="5323718"/>
              <a:ext cx="54386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Lebanon</a:t>
              </a:r>
            </a:p>
          </p:txBody>
        </p:sp>
        <p:sp>
          <p:nvSpPr>
            <p:cNvPr id="1670" name="tx1670"/>
            <p:cNvSpPr/>
            <p:nvPr/>
          </p:nvSpPr>
          <p:spPr>
            <a:xfrm>
              <a:off x="1431842" y="5108079"/>
              <a:ext cx="4039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Sudan</a:t>
              </a:r>
            </a:p>
          </p:txBody>
        </p:sp>
        <p:sp>
          <p:nvSpPr>
            <p:cNvPr id="1671" name="tx1671"/>
            <p:cNvSpPr/>
            <p:nvPr/>
          </p:nvSpPr>
          <p:spPr>
            <a:xfrm>
              <a:off x="1517517" y="4866519"/>
              <a:ext cx="3182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Syria</a:t>
              </a:r>
            </a:p>
          </p:txBody>
        </p:sp>
        <p:sp>
          <p:nvSpPr>
            <p:cNvPr id="1672" name="tx1672"/>
            <p:cNvSpPr/>
            <p:nvPr/>
          </p:nvSpPr>
          <p:spPr>
            <a:xfrm>
              <a:off x="1369905" y="4654359"/>
              <a:ext cx="46589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Djibouti</a:t>
              </a:r>
            </a:p>
          </p:txBody>
        </p:sp>
        <p:sp>
          <p:nvSpPr>
            <p:cNvPr id="1673" name="tx1673"/>
            <p:cNvSpPr/>
            <p:nvPr/>
          </p:nvSpPr>
          <p:spPr>
            <a:xfrm>
              <a:off x="1424475" y="4469894"/>
              <a:ext cx="4113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MENA</a:t>
              </a:r>
            </a:p>
          </p:txBody>
        </p:sp>
        <p:sp>
          <p:nvSpPr>
            <p:cNvPr id="1674" name="tx1674"/>
            <p:cNvSpPr/>
            <p:nvPr/>
          </p:nvSpPr>
          <p:spPr>
            <a:xfrm>
              <a:off x="1501828" y="4226629"/>
              <a:ext cx="3339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Libya</a:t>
              </a:r>
            </a:p>
          </p:txBody>
        </p:sp>
        <p:sp>
          <p:nvSpPr>
            <p:cNvPr id="1675" name="tx1675"/>
            <p:cNvSpPr/>
            <p:nvPr/>
          </p:nvSpPr>
          <p:spPr>
            <a:xfrm>
              <a:off x="1408649" y="4040458"/>
              <a:ext cx="427149"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Jordan</a:t>
              </a:r>
            </a:p>
          </p:txBody>
        </p:sp>
        <p:sp>
          <p:nvSpPr>
            <p:cNvPr id="1676" name="tx1676"/>
            <p:cNvSpPr/>
            <p:nvPr/>
          </p:nvSpPr>
          <p:spPr>
            <a:xfrm>
              <a:off x="1595075" y="3800535"/>
              <a:ext cx="24072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Iraq</a:t>
              </a:r>
            </a:p>
          </p:txBody>
        </p:sp>
        <p:sp>
          <p:nvSpPr>
            <p:cNvPr id="1677" name="tx1677"/>
            <p:cNvSpPr/>
            <p:nvPr/>
          </p:nvSpPr>
          <p:spPr>
            <a:xfrm>
              <a:off x="1385457" y="3612795"/>
              <a:ext cx="45034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Tunisia</a:t>
              </a:r>
            </a:p>
          </p:txBody>
        </p:sp>
        <p:sp>
          <p:nvSpPr>
            <p:cNvPr id="1678" name="tx1678"/>
            <p:cNvSpPr/>
            <p:nvPr/>
          </p:nvSpPr>
          <p:spPr>
            <a:xfrm>
              <a:off x="1400941" y="3371167"/>
              <a:ext cx="43485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Algeria</a:t>
              </a:r>
            </a:p>
          </p:txBody>
        </p:sp>
        <p:sp>
          <p:nvSpPr>
            <p:cNvPr id="1679" name="tx1679"/>
            <p:cNvSpPr/>
            <p:nvPr/>
          </p:nvSpPr>
          <p:spPr>
            <a:xfrm>
              <a:off x="1478568" y="3157302"/>
              <a:ext cx="35723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Egypt</a:t>
              </a:r>
            </a:p>
          </p:txBody>
        </p:sp>
        <p:sp>
          <p:nvSpPr>
            <p:cNvPr id="1680" name="tx1680"/>
            <p:cNvSpPr/>
            <p:nvPr/>
          </p:nvSpPr>
          <p:spPr>
            <a:xfrm>
              <a:off x="508103" y="2971131"/>
              <a:ext cx="403820"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United</a:t>
              </a:r>
            </a:p>
          </p:txBody>
        </p:sp>
        <p:sp>
          <p:nvSpPr>
            <p:cNvPr id="1681" name="tx1681"/>
            <p:cNvSpPr/>
            <p:nvPr/>
          </p:nvSpPr>
          <p:spPr>
            <a:xfrm>
              <a:off x="950736" y="2971199"/>
              <a:ext cx="2950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Arab</a:t>
              </a:r>
            </a:p>
          </p:txBody>
        </p:sp>
        <p:sp>
          <p:nvSpPr>
            <p:cNvPr id="1682" name="tx1682"/>
            <p:cNvSpPr/>
            <p:nvPr/>
          </p:nvSpPr>
          <p:spPr>
            <a:xfrm>
              <a:off x="1284638" y="2971199"/>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Emirates</a:t>
              </a:r>
            </a:p>
          </p:txBody>
        </p:sp>
        <p:sp>
          <p:nvSpPr>
            <p:cNvPr id="1683" name="tx1683"/>
            <p:cNvSpPr/>
            <p:nvPr/>
          </p:nvSpPr>
          <p:spPr>
            <a:xfrm>
              <a:off x="740777" y="2755561"/>
              <a:ext cx="32619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State</a:t>
              </a:r>
            </a:p>
          </p:txBody>
        </p:sp>
        <p:sp>
          <p:nvSpPr>
            <p:cNvPr id="1684" name="tx1684"/>
            <p:cNvSpPr/>
            <p:nvPr/>
          </p:nvSpPr>
          <p:spPr>
            <a:xfrm>
              <a:off x="1105784" y="2755629"/>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of</a:t>
              </a:r>
            </a:p>
          </p:txBody>
        </p:sp>
        <p:sp>
          <p:nvSpPr>
            <p:cNvPr id="1685" name="tx1685"/>
            <p:cNvSpPr/>
            <p:nvPr/>
          </p:nvSpPr>
          <p:spPr>
            <a:xfrm>
              <a:off x="1261105" y="2757334"/>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Palestine</a:t>
              </a:r>
            </a:p>
          </p:txBody>
        </p:sp>
        <p:sp>
          <p:nvSpPr>
            <p:cNvPr id="1686" name="tx1686"/>
            <p:cNvSpPr/>
            <p:nvPr/>
          </p:nvSpPr>
          <p:spPr>
            <a:xfrm>
              <a:off x="1300123" y="254346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Morocco</a:t>
              </a:r>
            </a:p>
          </p:txBody>
        </p:sp>
        <p:sp>
          <p:nvSpPr>
            <p:cNvPr id="1687" name="tx1687"/>
            <p:cNvSpPr/>
            <p:nvPr/>
          </p:nvSpPr>
          <p:spPr>
            <a:xfrm>
              <a:off x="1035866" y="2327830"/>
              <a:ext cx="35729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Saudi</a:t>
              </a:r>
            </a:p>
          </p:txBody>
        </p:sp>
        <p:sp>
          <p:nvSpPr>
            <p:cNvPr id="1688" name="tx1688"/>
            <p:cNvSpPr/>
            <p:nvPr/>
          </p:nvSpPr>
          <p:spPr>
            <a:xfrm>
              <a:off x="1431978" y="2329603"/>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Arabia</a:t>
              </a:r>
            </a:p>
          </p:txBody>
        </p:sp>
        <p:sp>
          <p:nvSpPr>
            <p:cNvPr id="1689" name="tx1689"/>
            <p:cNvSpPr/>
            <p:nvPr/>
          </p:nvSpPr>
          <p:spPr>
            <a:xfrm>
              <a:off x="1486412" y="2107825"/>
              <a:ext cx="349386" cy="10954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Qatar</a:t>
              </a:r>
            </a:p>
          </p:txBody>
        </p:sp>
        <p:sp>
          <p:nvSpPr>
            <p:cNvPr id="1690" name="tx1690"/>
            <p:cNvSpPr/>
            <p:nvPr/>
          </p:nvSpPr>
          <p:spPr>
            <a:xfrm>
              <a:off x="1455375" y="1900031"/>
              <a:ext cx="380423"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Oman</a:t>
              </a:r>
            </a:p>
          </p:txBody>
        </p:sp>
        <p:sp>
          <p:nvSpPr>
            <p:cNvPr id="1691" name="tx1691"/>
            <p:cNvSpPr/>
            <p:nvPr/>
          </p:nvSpPr>
          <p:spPr>
            <a:xfrm>
              <a:off x="1416494" y="1688007"/>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Kuwait</a:t>
              </a:r>
            </a:p>
          </p:txBody>
        </p:sp>
        <p:sp>
          <p:nvSpPr>
            <p:cNvPr id="1692" name="tx1692"/>
            <p:cNvSpPr/>
            <p:nvPr/>
          </p:nvSpPr>
          <p:spPr>
            <a:xfrm>
              <a:off x="1595075" y="1474142"/>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Iran</a:t>
              </a:r>
            </a:p>
          </p:txBody>
        </p:sp>
        <p:sp>
          <p:nvSpPr>
            <p:cNvPr id="1693" name="tx1693"/>
            <p:cNvSpPr/>
            <p:nvPr/>
          </p:nvSpPr>
          <p:spPr>
            <a:xfrm>
              <a:off x="1354284" y="1260277"/>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Bahrain</a:t>
              </a:r>
            </a:p>
          </p:txBody>
        </p:sp>
        <p:sp>
          <p:nvSpPr>
            <p:cNvPr id="1694" name="tx1694"/>
            <p:cNvSpPr/>
            <p:nvPr/>
          </p:nvSpPr>
          <p:spPr>
            <a:xfrm>
              <a:off x="35757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695" name="pic1695"/>
            <p:cNvPicPr/>
            <p:nvPr/>
          </p:nvPicPr>
          <p:blipFill>
            <a:blip r:embed="rId2" cstate="print"/>
            <a:stretch>
              <a:fillRect/>
            </a:stretch>
          </p:blipFill>
          <p:spPr>
            <a:xfrm>
              <a:off x="5237122" y="5941007"/>
              <a:ext cx="2160000" cy="219455"/>
            </a:xfrm>
            <a:prstGeom prst="rect">
              <a:avLst/>
            </a:prstGeom>
          </p:spPr>
        </p:pic>
        <p:sp>
          <p:nvSpPr>
            <p:cNvPr id="1696" name="pl1696"/>
            <p:cNvSpPr/>
            <p:nvPr/>
          </p:nvSpPr>
          <p:spPr>
            <a:xfrm>
              <a:off x="52407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7" name="pl1697"/>
            <p:cNvSpPr/>
            <p:nvPr/>
          </p:nvSpPr>
          <p:spPr>
            <a:xfrm>
              <a:off x="65324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8" name="pl1698"/>
            <p:cNvSpPr/>
            <p:nvPr/>
          </p:nvSpPr>
          <p:spPr>
            <a:xfrm>
              <a:off x="67476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699" name="pl1699"/>
            <p:cNvSpPr/>
            <p:nvPr/>
          </p:nvSpPr>
          <p:spPr>
            <a:xfrm>
              <a:off x="69629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0" name="pl1700"/>
            <p:cNvSpPr/>
            <p:nvPr/>
          </p:nvSpPr>
          <p:spPr>
            <a:xfrm>
              <a:off x="71782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1" name="pl1701"/>
            <p:cNvSpPr/>
            <p:nvPr/>
          </p:nvSpPr>
          <p:spPr>
            <a:xfrm>
              <a:off x="73935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02" name="pl1702"/>
            <p:cNvSpPr/>
            <p:nvPr/>
          </p:nvSpPr>
          <p:spPr>
            <a:xfrm>
              <a:off x="52407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3" name="pl1703"/>
            <p:cNvSpPr/>
            <p:nvPr/>
          </p:nvSpPr>
          <p:spPr>
            <a:xfrm>
              <a:off x="65324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4" name="pl1704"/>
            <p:cNvSpPr/>
            <p:nvPr/>
          </p:nvSpPr>
          <p:spPr>
            <a:xfrm>
              <a:off x="67476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5" name="pl1705"/>
            <p:cNvSpPr/>
            <p:nvPr/>
          </p:nvSpPr>
          <p:spPr>
            <a:xfrm>
              <a:off x="69629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6" name="pl1706"/>
            <p:cNvSpPr/>
            <p:nvPr/>
          </p:nvSpPr>
          <p:spPr>
            <a:xfrm>
              <a:off x="71782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7" name="pl1707"/>
            <p:cNvSpPr/>
            <p:nvPr/>
          </p:nvSpPr>
          <p:spPr>
            <a:xfrm>
              <a:off x="73935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08" name="tx1708"/>
            <p:cNvSpPr/>
            <p:nvPr/>
          </p:nvSpPr>
          <p:spPr>
            <a:xfrm>
              <a:off x="520964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09" name="tx1709"/>
            <p:cNvSpPr/>
            <p:nvPr/>
          </p:nvSpPr>
          <p:spPr>
            <a:xfrm>
              <a:off x="64702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10" name="tx1710"/>
            <p:cNvSpPr/>
            <p:nvPr/>
          </p:nvSpPr>
          <p:spPr>
            <a:xfrm>
              <a:off x="66855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11" name="tx1711"/>
            <p:cNvSpPr/>
            <p:nvPr/>
          </p:nvSpPr>
          <p:spPr>
            <a:xfrm>
              <a:off x="69008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12" name="tx1712"/>
            <p:cNvSpPr/>
            <p:nvPr/>
          </p:nvSpPr>
          <p:spPr>
            <a:xfrm>
              <a:off x="71160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13" name="tx1713"/>
            <p:cNvSpPr/>
            <p:nvPr/>
          </p:nvSpPr>
          <p:spPr>
            <a:xfrm>
              <a:off x="73002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14" name="tx1714"/>
            <p:cNvSpPr/>
            <p:nvPr/>
          </p:nvSpPr>
          <p:spPr>
            <a:xfrm>
              <a:off x="1898429" y="398022"/>
              <a:ext cx="354082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MENA, 2000-2025</a:t>
              </a:r>
            </a:p>
          </p:txBody>
        </p:sp>
        <p:sp>
          <p:nvSpPr>
            <p:cNvPr id="1715" name="tx171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6" name="tx1716"/>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210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8066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4025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998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94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900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9129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508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1046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700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2963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92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19008"/>
              <a:ext cx="3434519" cy="476581"/>
            </a:xfrm>
            <a:custGeom>
              <a:avLst/>
              <a:gdLst/>
              <a:ahLst/>
              <a:cxnLst/>
              <a:rect l="0" t="0" r="0" b="0"/>
              <a:pathLst>
                <a:path w="3434519" h="476581">
                  <a:moveTo>
                    <a:pt x="0" y="68083"/>
                  </a:moveTo>
                  <a:lnTo>
                    <a:pt x="137380" y="0"/>
                  </a:lnTo>
                  <a:lnTo>
                    <a:pt x="274761" y="68083"/>
                  </a:lnTo>
                  <a:lnTo>
                    <a:pt x="412142" y="34041"/>
                  </a:lnTo>
                  <a:lnTo>
                    <a:pt x="549523" y="68083"/>
                  </a:lnTo>
                  <a:lnTo>
                    <a:pt x="686903" y="102124"/>
                  </a:lnTo>
                  <a:lnTo>
                    <a:pt x="824284" y="34041"/>
                  </a:lnTo>
                  <a:lnTo>
                    <a:pt x="961665" y="34041"/>
                  </a:lnTo>
                  <a:lnTo>
                    <a:pt x="1099046" y="0"/>
                  </a:lnTo>
                  <a:lnTo>
                    <a:pt x="1236427" y="0"/>
                  </a:lnTo>
                  <a:lnTo>
                    <a:pt x="1373807" y="68083"/>
                  </a:lnTo>
                  <a:lnTo>
                    <a:pt x="1511188" y="0"/>
                  </a:lnTo>
                  <a:lnTo>
                    <a:pt x="1648569" y="0"/>
                  </a:lnTo>
                  <a:lnTo>
                    <a:pt x="1785950" y="102124"/>
                  </a:lnTo>
                  <a:lnTo>
                    <a:pt x="1923331" y="68083"/>
                  </a:lnTo>
                  <a:lnTo>
                    <a:pt x="2060711" y="68083"/>
                  </a:lnTo>
                  <a:lnTo>
                    <a:pt x="2198092" y="68083"/>
                  </a:lnTo>
                  <a:lnTo>
                    <a:pt x="2335473" y="306373"/>
                  </a:lnTo>
                  <a:lnTo>
                    <a:pt x="2472854" y="136166"/>
                  </a:lnTo>
                  <a:lnTo>
                    <a:pt x="2610235" y="306373"/>
                  </a:lnTo>
                  <a:lnTo>
                    <a:pt x="2747615" y="374456"/>
                  </a:lnTo>
                  <a:lnTo>
                    <a:pt x="2884996" y="408498"/>
                  </a:lnTo>
                  <a:lnTo>
                    <a:pt x="3022377" y="476581"/>
                  </a:lnTo>
                  <a:lnTo>
                    <a:pt x="3159758" y="374456"/>
                  </a:lnTo>
                  <a:lnTo>
                    <a:pt x="3297139" y="272332"/>
                  </a:lnTo>
                  <a:lnTo>
                    <a:pt x="3434519" y="306373"/>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1987091"/>
              <a:ext cx="3434519" cy="1191453"/>
            </a:xfrm>
            <a:custGeom>
              <a:avLst/>
              <a:gdLst/>
              <a:ahLst/>
              <a:cxnLst/>
              <a:rect l="0" t="0" r="0" b="0"/>
              <a:pathLst>
                <a:path w="3434519" h="1191453">
                  <a:moveTo>
                    <a:pt x="0" y="1191453"/>
                  </a:moveTo>
                  <a:lnTo>
                    <a:pt x="137380" y="1157411"/>
                  </a:lnTo>
                  <a:lnTo>
                    <a:pt x="274761" y="1157411"/>
                  </a:lnTo>
                  <a:lnTo>
                    <a:pt x="412142" y="1055287"/>
                  </a:lnTo>
                  <a:lnTo>
                    <a:pt x="549523" y="919120"/>
                  </a:lnTo>
                  <a:lnTo>
                    <a:pt x="686903" y="816996"/>
                  </a:lnTo>
                  <a:lnTo>
                    <a:pt x="824284" y="816996"/>
                  </a:lnTo>
                  <a:lnTo>
                    <a:pt x="961665" y="782954"/>
                  </a:lnTo>
                  <a:lnTo>
                    <a:pt x="1099046" y="748913"/>
                  </a:lnTo>
                  <a:lnTo>
                    <a:pt x="1236427" y="578705"/>
                  </a:lnTo>
                  <a:lnTo>
                    <a:pt x="1373807" y="510622"/>
                  </a:lnTo>
                  <a:lnTo>
                    <a:pt x="1511188" y="442539"/>
                  </a:lnTo>
                  <a:lnTo>
                    <a:pt x="1648569" y="476581"/>
                  </a:lnTo>
                  <a:lnTo>
                    <a:pt x="1785950" y="442539"/>
                  </a:lnTo>
                  <a:lnTo>
                    <a:pt x="1923331" y="340415"/>
                  </a:lnTo>
                  <a:lnTo>
                    <a:pt x="2060711" y="272332"/>
                  </a:lnTo>
                  <a:lnTo>
                    <a:pt x="2198092" y="238290"/>
                  </a:lnTo>
                  <a:lnTo>
                    <a:pt x="2335473" y="204249"/>
                  </a:lnTo>
                  <a:lnTo>
                    <a:pt x="2472854" y="102124"/>
                  </a:lnTo>
                  <a:lnTo>
                    <a:pt x="2610235" y="68083"/>
                  </a:lnTo>
                  <a:lnTo>
                    <a:pt x="2747615" y="204249"/>
                  </a:lnTo>
                  <a:lnTo>
                    <a:pt x="2884996" y="204249"/>
                  </a:lnTo>
                  <a:lnTo>
                    <a:pt x="3022377" y="68083"/>
                  </a:lnTo>
                  <a:lnTo>
                    <a:pt x="3159758" y="10212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40651" cap="flat">
              <a:solidFill>
                <a:srgbClr val="6A1E74">
                  <a:alpha val="100000"/>
                </a:srgbClr>
              </a:solidFill>
              <a:prstDash val="solid"/>
              <a:round/>
            </a:ln>
          </p:spPr>
          <p:txBody>
            <a:bodyPr/>
            <a:lstStyle/>
            <a:p>
              <a:endParaRPr/>
            </a:p>
          </p:txBody>
        </p:sp>
        <p:sp>
          <p:nvSpPr>
            <p:cNvPr id="33" name="tx33"/>
            <p:cNvSpPr/>
            <p:nvPr/>
          </p:nvSpPr>
          <p:spPr>
            <a:xfrm>
              <a:off x="1022520" y="208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 name="tx34"/>
            <p:cNvSpPr/>
            <p:nvPr/>
          </p:nvSpPr>
          <p:spPr>
            <a:xfrm>
              <a:off x="1709424" y="20530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 name="tx35"/>
            <p:cNvSpPr/>
            <p:nvPr/>
          </p:nvSpPr>
          <p:spPr>
            <a:xfrm>
              <a:off x="2396328" y="18828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 name="tx36"/>
            <p:cNvSpPr/>
            <p:nvPr/>
          </p:nvSpPr>
          <p:spPr>
            <a:xfrm>
              <a:off x="3083232" y="19849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 name="tx37"/>
            <p:cNvSpPr/>
            <p:nvPr/>
          </p:nvSpPr>
          <p:spPr>
            <a:xfrm>
              <a:off x="3632755" y="20189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 name="tx38"/>
            <p:cNvSpPr/>
            <p:nvPr/>
          </p:nvSpPr>
          <p:spPr>
            <a:xfrm>
              <a:off x="4457040" y="2121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9" name="tx39"/>
            <p:cNvSpPr/>
            <p:nvPr/>
          </p:nvSpPr>
          <p:spPr>
            <a:xfrm>
              <a:off x="707191" y="37439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4034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630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226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8225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418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6" name="pl56"/>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7" name="pl57"/>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584479" y="1403693"/>
              <a:ext cx="24311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MENA, 2000-2025</a:t>
              </a:r>
            </a:p>
          </p:txBody>
        </p:sp>
        <p:sp>
          <p:nvSpPr>
            <p:cNvPr id="69" name="pl69"/>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40651" cap="flat">
              <a:solidFill>
                <a:srgbClr val="6A1E74">
                  <a:alpha val="100000"/>
                </a:srgbClr>
              </a:solidFill>
              <a:prstDash val="solid"/>
              <a:round/>
            </a:ln>
          </p:spPr>
          <p:txBody>
            <a:bodyPr/>
            <a:lstStyle/>
            <a:p>
              <a:endParaRPr/>
            </a:p>
          </p:txBody>
        </p:sp>
        <p:sp>
          <p:nvSpPr>
            <p:cNvPr id="95" name="tx95"/>
            <p:cNvSpPr/>
            <p:nvPr/>
          </p:nvSpPr>
          <p:spPr>
            <a:xfrm>
              <a:off x="5350381" y="209602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6" name="tx96"/>
            <p:cNvSpPr/>
            <p:nvPr/>
          </p:nvSpPr>
          <p:spPr>
            <a:xfrm>
              <a:off x="6037285"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6742239" y="180942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8" name="tx98"/>
            <p:cNvSpPr/>
            <p:nvPr/>
          </p:nvSpPr>
          <p:spPr>
            <a:xfrm>
              <a:off x="7429143" y="19525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14247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01" name="tx101"/>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6" name="pl116"/>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7" name="pl117"/>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29" name="pl129"/>
            <p:cNvSpPr/>
            <p:nvPr/>
          </p:nvSpPr>
          <p:spPr>
            <a:xfrm>
              <a:off x="215492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90681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658709"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741060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03087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78276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6534655"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8286546"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1278981" y="5796461"/>
              <a:ext cx="4905295" cy="100422"/>
            </a:xfrm>
            <a:prstGeom prst="rect">
              <a:avLst/>
            </a:prstGeom>
            <a:solidFill>
              <a:srgbClr val="6A1E74">
                <a:alpha val="80000"/>
              </a:srgbClr>
            </a:solidFill>
          </p:spPr>
          <p:txBody>
            <a:bodyPr/>
            <a:lstStyle/>
            <a:p>
              <a:endParaRPr/>
            </a:p>
          </p:txBody>
        </p:sp>
        <p:sp>
          <p:nvSpPr>
            <p:cNvPr id="142" name="rc142"/>
            <p:cNvSpPr/>
            <p:nvPr/>
          </p:nvSpPr>
          <p:spPr>
            <a:xfrm>
              <a:off x="1278981" y="5670933"/>
              <a:ext cx="7357943" cy="100422"/>
            </a:xfrm>
            <a:prstGeom prst="rect">
              <a:avLst/>
            </a:prstGeom>
            <a:solidFill>
              <a:srgbClr val="6A1E74">
                <a:alpha val="80000"/>
              </a:srgbClr>
            </a:solidFill>
          </p:spPr>
          <p:txBody>
            <a:bodyPr/>
            <a:lstStyle/>
            <a:p>
              <a:endParaRPr/>
            </a:p>
          </p:txBody>
        </p:sp>
        <p:sp>
          <p:nvSpPr>
            <p:cNvPr id="143" name="rc143"/>
            <p:cNvSpPr/>
            <p:nvPr/>
          </p:nvSpPr>
          <p:spPr>
            <a:xfrm>
              <a:off x="1278981" y="5545405"/>
              <a:ext cx="6306808" cy="100422"/>
            </a:xfrm>
            <a:prstGeom prst="rect">
              <a:avLst/>
            </a:prstGeom>
            <a:solidFill>
              <a:srgbClr val="6A1E74">
                <a:alpha val="80000"/>
              </a:srgbClr>
            </a:solidFill>
          </p:spPr>
          <p:txBody>
            <a:bodyPr/>
            <a:lstStyle/>
            <a:p>
              <a:endParaRPr/>
            </a:p>
          </p:txBody>
        </p:sp>
        <p:sp>
          <p:nvSpPr>
            <p:cNvPr id="144" name="tx144"/>
            <p:cNvSpPr/>
            <p:nvPr/>
          </p:nvSpPr>
          <p:spPr>
            <a:xfrm>
              <a:off x="6259625" y="580755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45" name="tx145"/>
            <p:cNvSpPr/>
            <p:nvPr/>
          </p:nvSpPr>
          <p:spPr>
            <a:xfrm>
              <a:off x="8712273" y="568202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46" name="tx146"/>
            <p:cNvSpPr/>
            <p:nvPr/>
          </p:nvSpPr>
          <p:spPr>
            <a:xfrm>
              <a:off x="7661138"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47" name="tx147"/>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8" name="tx148"/>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9" name="tx149"/>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0" name="tx150"/>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51" name="tx151"/>
            <p:cNvSpPr/>
            <p:nvPr/>
          </p:nvSpPr>
          <p:spPr>
            <a:xfrm>
              <a:off x="2854325"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52" name="tx152"/>
            <p:cNvSpPr/>
            <p:nvPr/>
          </p:nvSpPr>
          <p:spPr>
            <a:xfrm>
              <a:off x="4606216"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3" name="tx153"/>
            <p:cNvSpPr/>
            <p:nvPr/>
          </p:nvSpPr>
          <p:spPr>
            <a:xfrm>
              <a:off x="635810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54" name="tx154"/>
            <p:cNvSpPr/>
            <p:nvPr/>
          </p:nvSpPr>
          <p:spPr>
            <a:xfrm>
              <a:off x="8109999"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55" name="tx155"/>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6" name="tx156"/>
            <p:cNvSpPr/>
            <p:nvPr/>
          </p:nvSpPr>
          <p:spPr>
            <a:xfrm>
              <a:off x="911084" y="5275614"/>
              <a:ext cx="371869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MENA</a:t>
              </a:r>
            </a:p>
          </p:txBody>
        </p:sp>
        <p:sp>
          <p:nvSpPr>
            <p:cNvPr id="157" name="tx157"/>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9" name="tx159"/>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MENA ranked number 5 out of 7 UNICEF regions, with MCV1 coverage of 84%.
MCV1 coverage (84%) was 3 percentage points lower than in 2019 (87%).
This equates to 1.8 million unvaccinated children in 2025 compared to 1.4 million unvaccinated children in 2019.</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62" name="Group 161"/>
          <p:cNvGrpSpPr/>
          <p:nvPr/>
        </p:nvGrpSpPr>
        <p:grpSpPr>
          <a:xfrm>
            <a:off x="292608" y="1005840"/>
            <a:ext cx="8595360" cy="28575"/>
            <a:chOff x="292608" y="1005840"/>
            <a:chExt cx="8595360" cy="28575"/>
          </a:xfrm>
        </p:grpSpPr>
        <p:sp>
          <p:nvSpPr>
            <p:cNvPr id="1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40651" cap="flat">
              <a:solidFill>
                <a:srgbClr val="6A1E74">
                  <a:alpha val="100000"/>
                </a:srgbClr>
              </a:solidFill>
              <a:prstDash val="solid"/>
              <a:round/>
            </a:ln>
          </p:spPr>
          <p:txBody>
            <a:bodyPr/>
            <a:lstStyle/>
            <a:p>
              <a:endParaRPr/>
            </a:p>
          </p:txBody>
        </p:sp>
        <p:sp>
          <p:nvSpPr>
            <p:cNvPr id="27" name="tx27"/>
            <p:cNvSpPr/>
            <p:nvPr/>
          </p:nvSpPr>
          <p:spPr>
            <a:xfrm>
              <a:off x="1024125" y="2237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8" name="tx28"/>
            <p:cNvSpPr/>
            <p:nvPr/>
          </p:nvSpPr>
          <p:spPr>
            <a:xfrm>
              <a:off x="1519358" y="2237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9" name="tx29"/>
            <p:cNvSpPr/>
            <p:nvPr/>
          </p:nvSpPr>
          <p:spPr>
            <a:xfrm>
              <a:off x="2014590" y="2288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0" name="tx30"/>
            <p:cNvSpPr/>
            <p:nvPr/>
          </p:nvSpPr>
          <p:spPr>
            <a:xfrm>
              <a:off x="2509822"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 name="tx31"/>
            <p:cNvSpPr/>
            <p:nvPr/>
          </p:nvSpPr>
          <p:spPr>
            <a:xfrm>
              <a:off x="3005054" y="2338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2" name="tx32"/>
            <p:cNvSpPr/>
            <p:nvPr/>
          </p:nvSpPr>
          <p:spPr>
            <a:xfrm>
              <a:off x="3500286" y="244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 name="tx33"/>
            <p:cNvSpPr/>
            <p:nvPr/>
          </p:nvSpPr>
          <p:spPr>
            <a:xfrm>
              <a:off x="3995518" y="24911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 name="tx34"/>
            <p:cNvSpPr/>
            <p:nvPr/>
          </p:nvSpPr>
          <p:spPr>
            <a:xfrm>
              <a:off x="4490751" y="2389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02137" y="1403693"/>
              <a:ext cx="24311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MENA,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40651" cap="flat">
              <a:solidFill>
                <a:srgbClr val="6A1E74">
                  <a:alpha val="100000"/>
                </a:srgbClr>
              </a:solidFill>
              <a:prstDash val="solid"/>
              <a:round/>
            </a:ln>
          </p:spPr>
          <p:txBody>
            <a:bodyPr/>
            <a:lstStyle/>
            <a:p>
              <a:endParaRPr/>
            </a:p>
          </p:txBody>
        </p:sp>
        <p:sp>
          <p:nvSpPr>
            <p:cNvPr id="81" name="tx81"/>
            <p:cNvSpPr/>
            <p:nvPr/>
          </p:nvSpPr>
          <p:spPr>
            <a:xfrm>
              <a:off x="5334720"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6802367" y="2664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7297599" y="2664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7792831" y="29769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tx87"/>
            <p:cNvSpPr/>
            <p:nvPr/>
          </p:nvSpPr>
          <p:spPr>
            <a:xfrm>
              <a:off x="8288063"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8783295"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0" name="pl100"/>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1" name="pl101"/>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2" name="pl102"/>
            <p:cNvSpPr/>
            <p:nvPr/>
          </p:nvSpPr>
          <p:spPr>
            <a:xfrm>
              <a:off x="7126795" y="4697660"/>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03" name="pl103"/>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13" name="pl113"/>
            <p:cNvSpPr/>
            <p:nvPr/>
          </p:nvSpPr>
          <p:spPr>
            <a:xfrm>
              <a:off x="215492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90681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5658709"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741060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03087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78276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534655"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8286546"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278981" y="5795103"/>
              <a:ext cx="4905295" cy="101509"/>
            </a:xfrm>
            <a:prstGeom prst="rect">
              <a:avLst/>
            </a:prstGeom>
            <a:solidFill>
              <a:srgbClr val="6A1E74">
                <a:alpha val="80000"/>
              </a:srgbClr>
            </a:solidFill>
          </p:spPr>
          <p:txBody>
            <a:bodyPr/>
            <a:lstStyle/>
            <a:p>
              <a:endParaRPr/>
            </a:p>
          </p:txBody>
        </p:sp>
        <p:sp>
          <p:nvSpPr>
            <p:cNvPr id="126" name="rc126"/>
            <p:cNvSpPr/>
            <p:nvPr/>
          </p:nvSpPr>
          <p:spPr>
            <a:xfrm>
              <a:off x="1278981" y="5668216"/>
              <a:ext cx="7357943" cy="101509"/>
            </a:xfrm>
            <a:prstGeom prst="rect">
              <a:avLst/>
            </a:prstGeom>
            <a:solidFill>
              <a:srgbClr val="6A1E74">
                <a:alpha val="80000"/>
              </a:srgbClr>
            </a:solidFill>
          </p:spPr>
          <p:txBody>
            <a:bodyPr/>
            <a:lstStyle/>
            <a:p>
              <a:endParaRPr/>
            </a:p>
          </p:txBody>
        </p:sp>
        <p:sp>
          <p:nvSpPr>
            <p:cNvPr id="127" name="rc127"/>
            <p:cNvSpPr/>
            <p:nvPr/>
          </p:nvSpPr>
          <p:spPr>
            <a:xfrm>
              <a:off x="1278981" y="5541330"/>
              <a:ext cx="6306808" cy="101509"/>
            </a:xfrm>
            <a:prstGeom prst="rect">
              <a:avLst/>
            </a:prstGeom>
            <a:solidFill>
              <a:srgbClr val="6A1E74">
                <a:alpha val="80000"/>
              </a:srgbClr>
            </a:solidFill>
          </p:spPr>
          <p:txBody>
            <a:bodyPr/>
            <a:lstStyle/>
            <a:p>
              <a:endParaRPr/>
            </a:p>
          </p:txBody>
        </p:sp>
        <p:sp>
          <p:nvSpPr>
            <p:cNvPr id="128" name="tx128"/>
            <p:cNvSpPr/>
            <p:nvPr/>
          </p:nvSpPr>
          <p:spPr>
            <a:xfrm>
              <a:off x="6259625" y="58067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9" name="tx129"/>
            <p:cNvSpPr/>
            <p:nvPr/>
          </p:nvSpPr>
          <p:spPr>
            <a:xfrm>
              <a:off x="8712273" y="56798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30" name="tx130"/>
            <p:cNvSpPr/>
            <p:nvPr/>
          </p:nvSpPr>
          <p:spPr>
            <a:xfrm>
              <a:off x="7661138"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1" name="tx131"/>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2" name="tx132"/>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3" name="tx133"/>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4" name="tx134"/>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5" name="tx135"/>
            <p:cNvSpPr/>
            <p:nvPr/>
          </p:nvSpPr>
          <p:spPr>
            <a:xfrm>
              <a:off x="2854325"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6" name="tx136"/>
            <p:cNvSpPr/>
            <p:nvPr/>
          </p:nvSpPr>
          <p:spPr>
            <a:xfrm>
              <a:off x="4606216"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37" name="tx137"/>
            <p:cNvSpPr/>
            <p:nvPr/>
          </p:nvSpPr>
          <p:spPr>
            <a:xfrm>
              <a:off x="635810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38" name="tx138"/>
            <p:cNvSpPr/>
            <p:nvPr/>
          </p:nvSpPr>
          <p:spPr>
            <a:xfrm>
              <a:off x="8109999"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9" name="tx139"/>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0" name="tx140"/>
            <p:cNvSpPr/>
            <p:nvPr/>
          </p:nvSpPr>
          <p:spPr>
            <a:xfrm>
              <a:off x="911084" y="5271267"/>
              <a:ext cx="371869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MENA</a:t>
              </a:r>
            </a:p>
          </p:txBody>
        </p:sp>
        <p:sp>
          <p:nvSpPr>
            <p:cNvPr id="141" name="tx141"/>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MENA ranked number 5 out of 7 UNICEF regions, with MCV1 coverage of 84%.
MCV1 coverage (84%) was 3 percentage points lower than in 2019 (87%).
This equates to 1.8 million unvaccinated children in 2025 compared to 1.4 million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46" name="Group 145"/>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369405"/>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2958923"/>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1548441"/>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7335" y="3664164"/>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2253682"/>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949395" y="4721433"/>
              <a:ext cx="492360" cy="353212"/>
            </a:xfrm>
            <a:prstGeom prst="rect">
              <a:avLst/>
            </a:prstGeom>
            <a:solidFill>
              <a:srgbClr val="1CABE2">
                <a:alpha val="100000"/>
              </a:srgbClr>
            </a:solidFill>
          </p:spPr>
          <p:txBody>
            <a:bodyPr/>
            <a:lstStyle/>
            <a:p>
              <a:endParaRPr/>
            </a:p>
          </p:txBody>
        </p:sp>
        <p:sp>
          <p:nvSpPr>
            <p:cNvPr id="25" name="rc25"/>
            <p:cNvSpPr/>
            <p:nvPr/>
          </p:nvSpPr>
          <p:spPr>
            <a:xfrm>
              <a:off x="1496463" y="4853285"/>
              <a:ext cx="492360" cy="221361"/>
            </a:xfrm>
            <a:prstGeom prst="rect">
              <a:avLst/>
            </a:prstGeom>
            <a:solidFill>
              <a:srgbClr val="1CABE2">
                <a:alpha val="100000"/>
              </a:srgbClr>
            </a:solidFill>
          </p:spPr>
          <p:txBody>
            <a:bodyPr/>
            <a:lstStyle/>
            <a:p>
              <a:endParaRPr/>
            </a:p>
          </p:txBody>
        </p:sp>
        <p:sp>
          <p:nvSpPr>
            <p:cNvPr id="26" name="rc26"/>
            <p:cNvSpPr/>
            <p:nvPr/>
          </p:nvSpPr>
          <p:spPr>
            <a:xfrm>
              <a:off x="2043530" y="4886714"/>
              <a:ext cx="492360" cy="187932"/>
            </a:xfrm>
            <a:prstGeom prst="rect">
              <a:avLst/>
            </a:prstGeom>
            <a:solidFill>
              <a:srgbClr val="1CABE2">
                <a:alpha val="100000"/>
              </a:srgbClr>
            </a:solidFill>
          </p:spPr>
          <p:txBody>
            <a:bodyPr/>
            <a:lstStyle/>
            <a:p>
              <a:endParaRPr/>
            </a:p>
          </p:txBody>
        </p:sp>
        <p:sp>
          <p:nvSpPr>
            <p:cNvPr id="27" name="rc27"/>
            <p:cNvSpPr/>
            <p:nvPr/>
          </p:nvSpPr>
          <p:spPr>
            <a:xfrm>
              <a:off x="2590597" y="4720390"/>
              <a:ext cx="492360" cy="354256"/>
            </a:xfrm>
            <a:prstGeom prst="rect">
              <a:avLst/>
            </a:prstGeom>
            <a:solidFill>
              <a:srgbClr val="1CABE2">
                <a:alpha val="100000"/>
              </a:srgbClr>
            </a:solidFill>
          </p:spPr>
          <p:txBody>
            <a:bodyPr/>
            <a:lstStyle/>
            <a:p>
              <a:endParaRPr/>
            </a:p>
          </p:txBody>
        </p:sp>
        <p:sp>
          <p:nvSpPr>
            <p:cNvPr id="28" name="rc28"/>
            <p:cNvSpPr/>
            <p:nvPr/>
          </p:nvSpPr>
          <p:spPr>
            <a:xfrm>
              <a:off x="3137665" y="4990553"/>
              <a:ext cx="492360" cy="84092"/>
            </a:xfrm>
            <a:prstGeom prst="rect">
              <a:avLst/>
            </a:prstGeom>
            <a:solidFill>
              <a:srgbClr val="1CABE2">
                <a:alpha val="100000"/>
              </a:srgbClr>
            </a:solidFill>
          </p:spPr>
          <p:txBody>
            <a:bodyPr/>
            <a:lstStyle/>
            <a:p>
              <a:endParaRPr/>
            </a:p>
          </p:txBody>
        </p:sp>
        <p:sp>
          <p:nvSpPr>
            <p:cNvPr id="29" name="rc29"/>
            <p:cNvSpPr/>
            <p:nvPr/>
          </p:nvSpPr>
          <p:spPr>
            <a:xfrm>
              <a:off x="3684732" y="4941864"/>
              <a:ext cx="492360" cy="132782"/>
            </a:xfrm>
            <a:prstGeom prst="rect">
              <a:avLst/>
            </a:prstGeom>
            <a:solidFill>
              <a:srgbClr val="1CABE2">
                <a:alpha val="100000"/>
              </a:srgbClr>
            </a:solidFill>
          </p:spPr>
          <p:txBody>
            <a:bodyPr/>
            <a:lstStyle/>
            <a:p>
              <a:endParaRPr/>
            </a:p>
          </p:txBody>
        </p:sp>
        <p:sp>
          <p:nvSpPr>
            <p:cNvPr id="30" name="rc30"/>
            <p:cNvSpPr/>
            <p:nvPr/>
          </p:nvSpPr>
          <p:spPr>
            <a:xfrm>
              <a:off x="4231799" y="4401451"/>
              <a:ext cx="492360" cy="673194"/>
            </a:xfrm>
            <a:prstGeom prst="rect">
              <a:avLst/>
            </a:prstGeom>
            <a:solidFill>
              <a:srgbClr val="1CABE2">
                <a:alpha val="100000"/>
              </a:srgbClr>
            </a:solidFill>
          </p:spPr>
          <p:txBody>
            <a:bodyPr/>
            <a:lstStyle/>
            <a:p>
              <a:endParaRPr/>
            </a:p>
          </p:txBody>
        </p:sp>
        <p:sp>
          <p:nvSpPr>
            <p:cNvPr id="31" name="rc31"/>
            <p:cNvSpPr/>
            <p:nvPr/>
          </p:nvSpPr>
          <p:spPr>
            <a:xfrm>
              <a:off x="4778867" y="4326921"/>
              <a:ext cx="492360" cy="747724"/>
            </a:xfrm>
            <a:prstGeom prst="rect">
              <a:avLst/>
            </a:prstGeom>
            <a:solidFill>
              <a:srgbClr val="1CABE2">
                <a:alpha val="100000"/>
              </a:srgbClr>
            </a:solidFill>
          </p:spPr>
          <p:txBody>
            <a:bodyPr/>
            <a:lstStyle/>
            <a:p>
              <a:endParaRPr/>
            </a:p>
          </p:txBody>
        </p:sp>
        <p:sp>
          <p:nvSpPr>
            <p:cNvPr id="32" name="rc32"/>
            <p:cNvSpPr/>
            <p:nvPr/>
          </p:nvSpPr>
          <p:spPr>
            <a:xfrm>
              <a:off x="5325934" y="4959805"/>
              <a:ext cx="492360" cy="114841"/>
            </a:xfrm>
            <a:prstGeom prst="rect">
              <a:avLst/>
            </a:prstGeom>
            <a:solidFill>
              <a:srgbClr val="1CABE2">
                <a:alpha val="100000"/>
              </a:srgbClr>
            </a:solidFill>
          </p:spPr>
          <p:txBody>
            <a:bodyPr/>
            <a:lstStyle/>
            <a:p>
              <a:endParaRPr/>
            </a:p>
          </p:txBody>
        </p:sp>
        <p:sp>
          <p:nvSpPr>
            <p:cNvPr id="33" name="rc33"/>
            <p:cNvSpPr/>
            <p:nvPr/>
          </p:nvSpPr>
          <p:spPr>
            <a:xfrm>
              <a:off x="5873002" y="4905501"/>
              <a:ext cx="492360" cy="169145"/>
            </a:xfrm>
            <a:prstGeom prst="rect">
              <a:avLst/>
            </a:prstGeom>
            <a:solidFill>
              <a:srgbClr val="1CABE2">
                <a:alpha val="100000"/>
              </a:srgbClr>
            </a:solidFill>
          </p:spPr>
          <p:txBody>
            <a:bodyPr/>
            <a:lstStyle/>
            <a:p>
              <a:endParaRPr/>
            </a:p>
          </p:txBody>
        </p:sp>
        <p:sp>
          <p:nvSpPr>
            <p:cNvPr id="34" name="rc34"/>
            <p:cNvSpPr/>
            <p:nvPr/>
          </p:nvSpPr>
          <p:spPr>
            <a:xfrm>
              <a:off x="6420069" y="4310927"/>
              <a:ext cx="492360" cy="763719"/>
            </a:xfrm>
            <a:prstGeom prst="rect">
              <a:avLst/>
            </a:prstGeom>
            <a:solidFill>
              <a:srgbClr val="1CABE2">
                <a:alpha val="100000"/>
              </a:srgbClr>
            </a:solidFill>
          </p:spPr>
          <p:txBody>
            <a:bodyPr/>
            <a:lstStyle/>
            <a:p>
              <a:endParaRPr/>
            </a:p>
          </p:txBody>
        </p:sp>
        <p:sp>
          <p:nvSpPr>
            <p:cNvPr id="35" name="rc35"/>
            <p:cNvSpPr/>
            <p:nvPr/>
          </p:nvSpPr>
          <p:spPr>
            <a:xfrm>
              <a:off x="6967136" y="3126573"/>
              <a:ext cx="492360" cy="1948073"/>
            </a:xfrm>
            <a:prstGeom prst="rect">
              <a:avLst/>
            </a:prstGeom>
            <a:solidFill>
              <a:srgbClr val="1CABE2">
                <a:alpha val="100000"/>
              </a:srgbClr>
            </a:solidFill>
          </p:spPr>
          <p:txBody>
            <a:bodyPr/>
            <a:lstStyle/>
            <a:p>
              <a:endParaRPr/>
            </a:p>
          </p:txBody>
        </p:sp>
        <p:sp>
          <p:nvSpPr>
            <p:cNvPr id="36" name="rc36"/>
            <p:cNvSpPr/>
            <p:nvPr/>
          </p:nvSpPr>
          <p:spPr>
            <a:xfrm>
              <a:off x="7514204" y="3347059"/>
              <a:ext cx="492360" cy="1727586"/>
            </a:xfrm>
            <a:prstGeom prst="rect">
              <a:avLst/>
            </a:prstGeom>
            <a:solidFill>
              <a:srgbClr val="1CABE2">
                <a:alpha val="100000"/>
              </a:srgbClr>
            </a:solidFill>
          </p:spPr>
          <p:txBody>
            <a:bodyPr/>
            <a:lstStyle/>
            <a:p>
              <a:endParaRPr/>
            </a:p>
          </p:txBody>
        </p:sp>
        <p:sp>
          <p:nvSpPr>
            <p:cNvPr id="37" name="rc37"/>
            <p:cNvSpPr/>
            <p:nvPr/>
          </p:nvSpPr>
          <p:spPr>
            <a:xfrm>
              <a:off x="8061271" y="3833507"/>
              <a:ext cx="492360" cy="1241139"/>
            </a:xfrm>
            <a:prstGeom prst="rect">
              <a:avLst/>
            </a:prstGeom>
            <a:solidFill>
              <a:srgbClr val="1CABE2">
                <a:alpha val="100000"/>
              </a:srgbClr>
            </a:solidFill>
          </p:spPr>
          <p:txBody>
            <a:bodyPr/>
            <a:lstStyle/>
            <a:p>
              <a:endParaRPr/>
            </a:p>
          </p:txBody>
        </p:sp>
        <p:sp>
          <p:nvSpPr>
            <p:cNvPr id="38" name="pl38"/>
            <p:cNvSpPr/>
            <p:nvPr/>
          </p:nvSpPr>
          <p:spPr>
            <a:xfrm>
              <a:off x="1195576" y="1568114"/>
              <a:ext cx="7111875" cy="311691"/>
            </a:xfrm>
            <a:custGeom>
              <a:avLst/>
              <a:gdLst/>
              <a:ahLst/>
              <a:cxnLst/>
              <a:rect l="0" t="0" r="0" b="0"/>
              <a:pathLst>
                <a:path w="7111875" h="311691">
                  <a:moveTo>
                    <a:pt x="0" y="77922"/>
                  </a:moveTo>
                  <a:lnTo>
                    <a:pt x="547067" y="38961"/>
                  </a:lnTo>
                  <a:lnTo>
                    <a:pt x="1094134" y="77922"/>
                  </a:lnTo>
                  <a:lnTo>
                    <a:pt x="1641202" y="77922"/>
                  </a:lnTo>
                  <a:lnTo>
                    <a:pt x="2188269" y="0"/>
                  </a:lnTo>
                  <a:lnTo>
                    <a:pt x="2735336" y="38961"/>
                  </a:lnTo>
                  <a:lnTo>
                    <a:pt x="3282404" y="116884"/>
                  </a:lnTo>
                  <a:lnTo>
                    <a:pt x="3829471" y="116884"/>
                  </a:lnTo>
                  <a:lnTo>
                    <a:pt x="4376539" y="155845"/>
                  </a:lnTo>
                  <a:lnTo>
                    <a:pt x="4923606" y="194807"/>
                  </a:lnTo>
                  <a:lnTo>
                    <a:pt x="5470673" y="194807"/>
                  </a:lnTo>
                  <a:lnTo>
                    <a:pt x="6017741" y="272730"/>
                  </a:lnTo>
                  <a:lnTo>
                    <a:pt x="6564808" y="311691"/>
                  </a:lnTo>
                  <a:lnTo>
                    <a:pt x="7111875" y="233768"/>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1195576" y="1762921"/>
              <a:ext cx="7111875" cy="545460"/>
            </a:xfrm>
            <a:custGeom>
              <a:avLst/>
              <a:gdLst/>
              <a:ahLst/>
              <a:cxnLst/>
              <a:rect l="0" t="0" r="0" b="0"/>
              <a:pathLst>
                <a:path w="7111875" h="545460">
                  <a:moveTo>
                    <a:pt x="0" y="545460"/>
                  </a:moveTo>
                  <a:lnTo>
                    <a:pt x="547067" y="389614"/>
                  </a:lnTo>
                  <a:lnTo>
                    <a:pt x="1094134" y="233768"/>
                  </a:lnTo>
                  <a:lnTo>
                    <a:pt x="1641202" y="77922"/>
                  </a:lnTo>
                  <a:lnTo>
                    <a:pt x="2188269" y="0"/>
                  </a:lnTo>
                  <a:lnTo>
                    <a:pt x="2735336" y="0"/>
                  </a:lnTo>
                  <a:lnTo>
                    <a:pt x="3282404" y="77922"/>
                  </a:lnTo>
                  <a:lnTo>
                    <a:pt x="3829471" y="77922"/>
                  </a:lnTo>
                  <a:lnTo>
                    <a:pt x="4376539" y="116884"/>
                  </a:lnTo>
                  <a:lnTo>
                    <a:pt x="4923606" y="155845"/>
                  </a:lnTo>
                  <a:lnTo>
                    <a:pt x="5470673" y="155845"/>
                  </a:lnTo>
                  <a:lnTo>
                    <a:pt x="6017741" y="272730"/>
                  </a:lnTo>
                  <a:lnTo>
                    <a:pt x="6564808" y="272730"/>
                  </a:lnTo>
                  <a:lnTo>
                    <a:pt x="7111875" y="194807"/>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163974" y="1614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163974" y="227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2" name="pt42"/>
            <p:cNvSpPr/>
            <p:nvPr/>
          </p:nvSpPr>
          <p:spPr>
            <a:xfrm>
              <a:off x="1711042"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711042" y="2120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4" name="pt44"/>
            <p:cNvSpPr/>
            <p:nvPr/>
          </p:nvSpPr>
          <p:spPr>
            <a:xfrm>
              <a:off x="2258109" y="1614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2258109" y="19650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2805176" y="1614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805176" y="18092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3352244" y="15365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352244" y="17313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899311"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899311" y="17313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446379" y="16533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4446379" y="18092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4993446" y="16533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4993446" y="18092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5540513" y="1692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5540513" y="18482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6087581" y="17313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6087581" y="1887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634648" y="17313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6634648" y="1887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7181715" y="18092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7181715" y="20040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7728783" y="18482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7728783" y="20040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8275850" y="17702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8275850" y="19261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tx68"/>
            <p:cNvSpPr/>
            <p:nvPr/>
          </p:nvSpPr>
          <p:spPr>
            <a:xfrm>
              <a:off x="1129257" y="459304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a:t>
              </a:r>
            </a:p>
          </p:txBody>
        </p:sp>
        <p:sp>
          <p:nvSpPr>
            <p:cNvPr id="69" name="tx69"/>
            <p:cNvSpPr/>
            <p:nvPr/>
          </p:nvSpPr>
          <p:spPr>
            <a:xfrm>
              <a:off x="1709484" y="4723443"/>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70" name="tx70"/>
            <p:cNvSpPr/>
            <p:nvPr/>
          </p:nvSpPr>
          <p:spPr>
            <a:xfrm>
              <a:off x="2256551" y="4759782"/>
              <a:ext cx="66318"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a:t>
              </a:r>
            </a:p>
          </p:txBody>
        </p:sp>
        <p:sp>
          <p:nvSpPr>
            <p:cNvPr id="71" name="tx71"/>
            <p:cNvSpPr/>
            <p:nvPr/>
          </p:nvSpPr>
          <p:spPr>
            <a:xfrm>
              <a:off x="2770459" y="4590489"/>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13</a:t>
              </a:r>
            </a:p>
          </p:txBody>
        </p:sp>
        <p:sp>
          <p:nvSpPr>
            <p:cNvPr id="72" name="tx72"/>
            <p:cNvSpPr/>
            <p:nvPr/>
          </p:nvSpPr>
          <p:spPr>
            <a:xfrm>
              <a:off x="3350686" y="4860653"/>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3897753" y="4813535"/>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4411661" y="427306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5" name="tx75"/>
            <p:cNvSpPr/>
            <p:nvPr/>
          </p:nvSpPr>
          <p:spPr>
            <a:xfrm>
              <a:off x="4958729" y="419707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26</a:t>
              </a:r>
            </a:p>
          </p:txBody>
        </p:sp>
        <p:sp>
          <p:nvSpPr>
            <p:cNvPr id="76" name="tx76"/>
            <p:cNvSpPr/>
            <p:nvPr/>
          </p:nvSpPr>
          <p:spPr>
            <a:xfrm>
              <a:off x="5538955" y="4831767"/>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77" name="tx77"/>
            <p:cNvSpPr/>
            <p:nvPr/>
          </p:nvSpPr>
          <p:spPr>
            <a:xfrm>
              <a:off x="6086023" y="4775659"/>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6599931" y="418254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27</a:t>
              </a:r>
            </a:p>
          </p:txBody>
        </p:sp>
        <p:sp>
          <p:nvSpPr>
            <p:cNvPr id="79" name="tx79"/>
            <p:cNvSpPr/>
            <p:nvPr/>
          </p:nvSpPr>
          <p:spPr>
            <a:xfrm>
              <a:off x="7146998" y="299673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69</a:t>
              </a:r>
            </a:p>
          </p:txBody>
        </p:sp>
        <p:sp>
          <p:nvSpPr>
            <p:cNvPr id="80" name="tx80"/>
            <p:cNvSpPr/>
            <p:nvPr/>
          </p:nvSpPr>
          <p:spPr>
            <a:xfrm>
              <a:off x="7694065" y="321721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61</a:t>
              </a:r>
            </a:p>
          </p:txBody>
        </p:sp>
        <p:sp>
          <p:nvSpPr>
            <p:cNvPr id="81" name="tx81"/>
            <p:cNvSpPr/>
            <p:nvPr/>
          </p:nvSpPr>
          <p:spPr>
            <a:xfrm>
              <a:off x="8241133" y="3705469"/>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82" name="tx82"/>
            <p:cNvSpPr/>
            <p:nvPr/>
          </p:nvSpPr>
          <p:spPr>
            <a:xfrm>
              <a:off x="1129257" y="145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88</a:t>
              </a:r>
            </a:p>
          </p:txBody>
        </p:sp>
        <p:sp>
          <p:nvSpPr>
            <p:cNvPr id="83" name="tx83"/>
            <p:cNvSpPr/>
            <p:nvPr/>
          </p:nvSpPr>
          <p:spPr>
            <a:xfrm>
              <a:off x="1676324"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84" name="tx84"/>
            <p:cNvSpPr/>
            <p:nvPr/>
          </p:nvSpPr>
          <p:spPr>
            <a:xfrm>
              <a:off x="2223392" y="145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88</a:t>
              </a:r>
            </a:p>
          </p:txBody>
        </p:sp>
        <p:sp>
          <p:nvSpPr>
            <p:cNvPr id="85" name="tx85"/>
            <p:cNvSpPr/>
            <p:nvPr/>
          </p:nvSpPr>
          <p:spPr>
            <a:xfrm>
              <a:off x="2770459" y="145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88</a:t>
              </a:r>
            </a:p>
          </p:txBody>
        </p:sp>
        <p:sp>
          <p:nvSpPr>
            <p:cNvPr id="86" name="tx86"/>
            <p:cNvSpPr/>
            <p:nvPr/>
          </p:nvSpPr>
          <p:spPr>
            <a:xfrm>
              <a:off x="3317526" y="13785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90</a:t>
              </a:r>
            </a:p>
          </p:txBody>
        </p:sp>
        <p:sp>
          <p:nvSpPr>
            <p:cNvPr id="87" name="tx87"/>
            <p:cNvSpPr/>
            <p:nvPr/>
          </p:nvSpPr>
          <p:spPr>
            <a:xfrm>
              <a:off x="3864594"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88" name="tx88"/>
            <p:cNvSpPr/>
            <p:nvPr/>
          </p:nvSpPr>
          <p:spPr>
            <a:xfrm>
              <a:off x="4411661" y="149540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87</a:t>
              </a:r>
            </a:p>
          </p:txBody>
        </p:sp>
        <p:sp>
          <p:nvSpPr>
            <p:cNvPr id="89" name="tx89"/>
            <p:cNvSpPr/>
            <p:nvPr/>
          </p:nvSpPr>
          <p:spPr>
            <a:xfrm>
              <a:off x="4958729" y="149540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87</a:t>
              </a:r>
            </a:p>
          </p:txBody>
        </p:sp>
        <p:sp>
          <p:nvSpPr>
            <p:cNvPr id="90" name="tx90"/>
            <p:cNvSpPr/>
            <p:nvPr/>
          </p:nvSpPr>
          <p:spPr>
            <a:xfrm>
              <a:off x="5505796" y="153436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86</a:t>
              </a:r>
            </a:p>
          </p:txBody>
        </p:sp>
        <p:sp>
          <p:nvSpPr>
            <p:cNvPr id="91" name="tx91"/>
            <p:cNvSpPr/>
            <p:nvPr/>
          </p:nvSpPr>
          <p:spPr>
            <a:xfrm>
              <a:off x="6052863" y="157332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85</a:t>
              </a:r>
            </a:p>
          </p:txBody>
        </p:sp>
        <p:sp>
          <p:nvSpPr>
            <p:cNvPr id="92" name="tx92"/>
            <p:cNvSpPr/>
            <p:nvPr/>
          </p:nvSpPr>
          <p:spPr>
            <a:xfrm>
              <a:off x="6599931" y="157332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85</a:t>
              </a:r>
            </a:p>
          </p:txBody>
        </p:sp>
        <p:sp>
          <p:nvSpPr>
            <p:cNvPr id="93" name="tx93"/>
            <p:cNvSpPr/>
            <p:nvPr/>
          </p:nvSpPr>
          <p:spPr>
            <a:xfrm>
              <a:off x="7146998" y="1651193"/>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83</a:t>
              </a:r>
            </a:p>
          </p:txBody>
        </p:sp>
        <p:sp>
          <p:nvSpPr>
            <p:cNvPr id="94" name="tx94"/>
            <p:cNvSpPr/>
            <p:nvPr/>
          </p:nvSpPr>
          <p:spPr>
            <a:xfrm>
              <a:off x="7694065" y="169021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82</a:t>
              </a:r>
            </a:p>
          </p:txBody>
        </p:sp>
        <p:sp>
          <p:nvSpPr>
            <p:cNvPr id="95" name="tx95"/>
            <p:cNvSpPr/>
            <p:nvPr/>
          </p:nvSpPr>
          <p:spPr>
            <a:xfrm>
              <a:off x="8241133" y="161229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84</a:t>
              </a:r>
            </a:p>
          </p:txBody>
        </p:sp>
        <p:sp>
          <p:nvSpPr>
            <p:cNvPr id="96" name="tx96"/>
            <p:cNvSpPr/>
            <p:nvPr/>
          </p:nvSpPr>
          <p:spPr>
            <a:xfrm>
              <a:off x="1129257" y="2401927"/>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71</a:t>
              </a:r>
            </a:p>
          </p:txBody>
        </p:sp>
        <p:sp>
          <p:nvSpPr>
            <p:cNvPr id="97" name="tx97"/>
            <p:cNvSpPr/>
            <p:nvPr/>
          </p:nvSpPr>
          <p:spPr>
            <a:xfrm>
              <a:off x="1676324" y="2246081"/>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75</a:t>
              </a:r>
            </a:p>
          </p:txBody>
        </p:sp>
        <p:sp>
          <p:nvSpPr>
            <p:cNvPr id="98" name="tx98"/>
            <p:cNvSpPr/>
            <p:nvPr/>
          </p:nvSpPr>
          <p:spPr>
            <a:xfrm>
              <a:off x="2223392" y="208877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79</a:t>
              </a:r>
            </a:p>
          </p:txBody>
        </p:sp>
        <p:sp>
          <p:nvSpPr>
            <p:cNvPr id="99" name="tx99"/>
            <p:cNvSpPr/>
            <p:nvPr/>
          </p:nvSpPr>
          <p:spPr>
            <a:xfrm>
              <a:off x="2770459" y="1932875"/>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83</a:t>
              </a:r>
            </a:p>
          </p:txBody>
        </p:sp>
        <p:sp>
          <p:nvSpPr>
            <p:cNvPr id="100" name="tx100"/>
            <p:cNvSpPr/>
            <p:nvPr/>
          </p:nvSpPr>
          <p:spPr>
            <a:xfrm>
              <a:off x="3317526" y="185501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85</a:t>
              </a:r>
            </a:p>
          </p:txBody>
        </p:sp>
        <p:sp>
          <p:nvSpPr>
            <p:cNvPr id="101" name="tx101"/>
            <p:cNvSpPr/>
            <p:nvPr/>
          </p:nvSpPr>
          <p:spPr>
            <a:xfrm>
              <a:off x="3864594" y="185501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85</a:t>
              </a:r>
            </a:p>
          </p:txBody>
        </p:sp>
        <p:sp>
          <p:nvSpPr>
            <p:cNvPr id="102" name="tx102"/>
            <p:cNvSpPr/>
            <p:nvPr/>
          </p:nvSpPr>
          <p:spPr>
            <a:xfrm>
              <a:off x="4411661" y="1932875"/>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83</a:t>
              </a:r>
            </a:p>
          </p:txBody>
        </p:sp>
        <p:sp>
          <p:nvSpPr>
            <p:cNvPr id="103" name="tx103"/>
            <p:cNvSpPr/>
            <p:nvPr/>
          </p:nvSpPr>
          <p:spPr>
            <a:xfrm>
              <a:off x="4958729" y="1932875"/>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83</a:t>
              </a:r>
            </a:p>
          </p:txBody>
        </p:sp>
        <p:sp>
          <p:nvSpPr>
            <p:cNvPr id="104" name="tx104"/>
            <p:cNvSpPr/>
            <p:nvPr/>
          </p:nvSpPr>
          <p:spPr>
            <a:xfrm>
              <a:off x="5505796" y="197189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82</a:t>
              </a:r>
            </a:p>
          </p:txBody>
        </p:sp>
        <p:sp>
          <p:nvSpPr>
            <p:cNvPr id="105" name="tx105"/>
            <p:cNvSpPr/>
            <p:nvPr/>
          </p:nvSpPr>
          <p:spPr>
            <a:xfrm>
              <a:off x="6052863" y="20108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81</a:t>
              </a:r>
            </a:p>
          </p:txBody>
        </p:sp>
        <p:sp>
          <p:nvSpPr>
            <p:cNvPr id="106" name="tx106"/>
            <p:cNvSpPr/>
            <p:nvPr/>
          </p:nvSpPr>
          <p:spPr>
            <a:xfrm>
              <a:off x="6599931" y="20108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81</a:t>
              </a:r>
            </a:p>
          </p:txBody>
        </p:sp>
        <p:sp>
          <p:nvSpPr>
            <p:cNvPr id="107" name="tx107"/>
            <p:cNvSpPr/>
            <p:nvPr/>
          </p:nvSpPr>
          <p:spPr>
            <a:xfrm>
              <a:off x="7146998" y="212774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78</a:t>
              </a:r>
            </a:p>
          </p:txBody>
        </p:sp>
        <p:sp>
          <p:nvSpPr>
            <p:cNvPr id="108" name="tx108"/>
            <p:cNvSpPr/>
            <p:nvPr/>
          </p:nvSpPr>
          <p:spPr>
            <a:xfrm>
              <a:off x="7694065" y="212774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78</a:t>
              </a:r>
            </a:p>
          </p:txBody>
        </p:sp>
        <p:sp>
          <p:nvSpPr>
            <p:cNvPr id="109" name="tx109"/>
            <p:cNvSpPr/>
            <p:nvPr/>
          </p:nvSpPr>
          <p:spPr>
            <a:xfrm>
              <a:off x="8241133" y="204981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80</a:t>
              </a:r>
            </a:p>
          </p:txBody>
        </p:sp>
        <p:sp>
          <p:nvSpPr>
            <p:cNvPr id="110" name="rc110"/>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1" name="tx111"/>
            <p:cNvSpPr/>
            <p:nvPr/>
          </p:nvSpPr>
          <p:spPr>
            <a:xfrm>
              <a:off x="4590067" y="713532"/>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112" name="tx112"/>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3" name="tx113"/>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4" name="tx114"/>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5" name="tx115"/>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6" name="tx116"/>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7" name="tx117"/>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8" name="tx118"/>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9" name="tx119"/>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1" name="tx121"/>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2" name="tx122"/>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3" name="tx123"/>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4" name="tx124"/>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5" name="tx125"/>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6" name="tx126"/>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27" name="tx127"/>
            <p:cNvSpPr/>
            <p:nvPr/>
          </p:nvSpPr>
          <p:spPr>
            <a:xfrm>
              <a:off x="578734" y="3616787"/>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28" name="tx128"/>
            <p:cNvSpPr/>
            <p:nvPr/>
          </p:nvSpPr>
          <p:spPr>
            <a:xfrm>
              <a:off x="508103" y="2206305"/>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29" name="tx129"/>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0" name="tx130"/>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1" name="tx131"/>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2" name="tx132"/>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3" name="tx133"/>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4" name="tx134"/>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35" name="tx135"/>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136" name="tx136"/>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137" name="pl137"/>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8" name="pt138"/>
            <p:cNvSpPr/>
            <p:nvPr/>
          </p:nvSpPr>
          <p:spPr>
            <a:xfrm>
              <a:off x="337199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9" name="pl139"/>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0" name="pt140"/>
            <p:cNvSpPr/>
            <p:nvPr/>
          </p:nvSpPr>
          <p:spPr>
            <a:xfrm>
              <a:off x="4118762"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1" name="tx141"/>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5005168" y="6002415"/>
              <a:ext cx="201456" cy="201456"/>
            </a:xfrm>
            <a:prstGeom prst="rect">
              <a:avLst/>
            </a:prstGeom>
            <a:solidFill>
              <a:srgbClr val="1CABE2">
                <a:alpha val="100000"/>
              </a:srgbClr>
            </a:solidFill>
          </p:spPr>
          <p:txBody>
            <a:bodyPr/>
            <a:lstStyle/>
            <a:p>
              <a:endParaRPr/>
            </a:p>
          </p:txBody>
        </p:sp>
        <p:sp>
          <p:nvSpPr>
            <p:cNvPr id="144" name="tx144"/>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45" name="tx145"/>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146" name="tx146"/>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(MENA).
In 2025, there were 43,997 confirmed measles cases - a decrease from 61,241 in 2024.
Measles cases were reported in 18 countries (Algeria, Bahrain, Djibouti, Iran, Iraq, Jordan, Kuwait, Lebanon, Libya, Morocco, Oman, Qatar, Saudi Arabia, Sudan, Syria, Tunisia, United Arab Emirates, and Yemen). Yemen reported the highest number of cases (n=32,448), accounting for 74%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MENA, 4 out of 20 (20%) countries had MCV1 coverage below 70% in 2025. These are Lebanon, Sudan, Syria, and Yemen.
These countries account for approximately 3.7 million (32%) of the total annual cohort of surviving infants in the region.
There were 15 (75%) countries that achieved MCV1 of 90% or higher, accounting for 7.7 million (68%)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15 countries achieved at least 90% MCV1 coverage, while 4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Bahrain, Iran, Kuwait, Oman, Qatar, and Saudi Arabia had the highest coverage (99%), while Yemen had the lowest coverage (41%).
MCV1 coverage increased in 5 out of 20 countries between 2024 and 2025. The largest increase was 22% points in Sudan from 46% to 68%.
4 countries saw a decrease in coverage (Iraq, Jordan, State of Palestine, and Syria). The largest decline was 12% points in Syria from 81% to 69%. Coverage remained constant between 2024 and 2025 in the remaining 11 countries.
In 2025, 15 out of 20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difference in MCV1 coverage compared to 2019, by country.
Coverage was higher in 2025 compared to 2019 in 7 countries (Algeria, Egypt, Iraq, Jordan, Kuwait, Libya, and Saudi Arabia).
The largest increase in coverage was 20% points in Libya from 73% in 2019 to 93% in 2025.
Coverage was lower than in 2019 in 9 countries (Djibouti, Lebanon, Morocco, State of Palestine, Sudan, Syria, Tunisia, United Arab Emirates, and Yemen).
The largest decline in coverage was 22% points in Sudan from 90% in 2019 to 68% in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increased 4 percentage points from 85% in 2024 to 89% in 2025.
• DTP3 coverage increased 4 percentage points from 79% in 2024 to 83% in 2025.
• In MENA, there were 494,000 fewer zero-dose children compared to in 2024. This leaves 1.3 million children without vaccination, vulnerable to vaccine-preventable diseases and a further 700,000 with only partial protection.
• In MENA, 1 countries* accounted for over half (55.1%) of all zero-dose children.
• There were 14 (70%) countries that achieved DTP3 coverage of at least 90% (IA2030 target).
• MCV1 coverage increased 2 percentage points from 82% in 2024 to 84% in 2025. There were 1.8 million children who missed out on the first measles vaccination.
• MCV2 coverage increased 2 percentage points from 78% in 2024 to 80% in 2025.
• Last dose coverage of HPV vaccination (HPVc) among girls remained constant at 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*Yemen (55.1%)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91024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5568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0113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4657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98429" y="5677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98429" y="5421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98429" y="5165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98429" y="4909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98429" y="4653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98429" y="4397815"/>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98429" y="4141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98429" y="3885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98429" y="3629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98429" y="3373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98429" y="3117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98429" y="2861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98429" y="2605816"/>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98429" y="2349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898429" y="2093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98429" y="1837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898429" y="1581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898429" y="1325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898429" y="1069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898429" y="813817"/>
              <a:ext cx="6359958" cy="0"/>
            </a:xfrm>
            <a:custGeom>
              <a:avLst/>
              <a:gdLst/>
              <a:ahLst/>
              <a:cxnLst/>
              <a:rect l="0" t="0" r="0" b="0"/>
              <a:pathLst>
                <a:path w="6359958">
                  <a:moveTo>
                    <a:pt x="0" y="0"/>
                  </a:moveTo>
                  <a:lnTo>
                    <a:pt x="6359958" y="0"/>
                  </a:lnTo>
                  <a:lnTo>
                    <a:pt x="6359958"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18751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63296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7840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52385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96929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11480" y="81381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911480" y="1069817"/>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622391" y="1325817"/>
              <a:ext cx="289089" cy="0"/>
            </a:xfrm>
            <a:custGeom>
              <a:avLst/>
              <a:gdLst/>
              <a:ahLst/>
              <a:cxnLst/>
              <a:rect l="0" t="0" r="0" b="0"/>
              <a:pathLst>
                <a:path w="289089">
                  <a:moveTo>
                    <a:pt x="0" y="0"/>
                  </a:moveTo>
                  <a:lnTo>
                    <a:pt x="57817" y="0"/>
                  </a:lnTo>
                  <a:lnTo>
                    <a:pt x="173453" y="0"/>
                  </a:lnTo>
                  <a:lnTo>
                    <a:pt x="231271" y="0"/>
                  </a:lnTo>
                  <a:lnTo>
                    <a:pt x="289089" y="0"/>
                  </a:lnTo>
                  <a:lnTo>
                    <a:pt x="289089" y="0"/>
                  </a:lnTo>
                  <a:lnTo>
                    <a:pt x="289089"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795844" y="1581817"/>
              <a:ext cx="115635" cy="0"/>
            </a:xfrm>
            <a:custGeom>
              <a:avLst/>
              <a:gdLst/>
              <a:ahLst/>
              <a:cxnLst/>
              <a:rect l="0" t="0" r="0" b="0"/>
              <a:pathLst>
                <a:path w="115635">
                  <a:moveTo>
                    <a:pt x="0" y="0"/>
                  </a:moveTo>
                  <a:lnTo>
                    <a:pt x="115635" y="0"/>
                  </a:lnTo>
                  <a:lnTo>
                    <a:pt x="115635" y="0"/>
                  </a:lnTo>
                  <a:lnTo>
                    <a:pt x="115635" y="0"/>
                  </a:lnTo>
                  <a:lnTo>
                    <a:pt x="115635" y="0"/>
                  </a:lnTo>
                  <a:lnTo>
                    <a:pt x="115635" y="0"/>
                  </a:lnTo>
                  <a:lnTo>
                    <a:pt x="115635"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391120" y="1837817"/>
              <a:ext cx="520360" cy="0"/>
            </a:xfrm>
            <a:custGeom>
              <a:avLst/>
              <a:gdLst/>
              <a:ahLst/>
              <a:cxnLst/>
              <a:rect l="0" t="0" r="0" b="0"/>
              <a:pathLst>
                <a:path w="520360">
                  <a:moveTo>
                    <a:pt x="0" y="0"/>
                  </a:moveTo>
                  <a:lnTo>
                    <a:pt x="520360" y="0"/>
                  </a:lnTo>
                  <a:lnTo>
                    <a:pt x="520360" y="0"/>
                  </a:lnTo>
                  <a:lnTo>
                    <a:pt x="520360" y="0"/>
                  </a:lnTo>
                  <a:lnTo>
                    <a:pt x="520360" y="0"/>
                  </a:lnTo>
                  <a:lnTo>
                    <a:pt x="520360" y="0"/>
                  </a:lnTo>
                  <a:lnTo>
                    <a:pt x="520360"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680209" y="2093817"/>
              <a:ext cx="231271" cy="0"/>
            </a:xfrm>
            <a:custGeom>
              <a:avLst/>
              <a:gdLst/>
              <a:ahLst/>
              <a:cxnLst/>
              <a:rect l="0" t="0" r="0" b="0"/>
              <a:pathLst>
                <a:path w="231271">
                  <a:moveTo>
                    <a:pt x="0" y="0"/>
                  </a:moveTo>
                  <a:lnTo>
                    <a:pt x="57817" y="0"/>
                  </a:lnTo>
                  <a:lnTo>
                    <a:pt x="57817" y="0"/>
                  </a:lnTo>
                  <a:lnTo>
                    <a:pt x="115635" y="0"/>
                  </a:lnTo>
                  <a:lnTo>
                    <a:pt x="173453" y="0"/>
                  </a:lnTo>
                  <a:lnTo>
                    <a:pt x="173453" y="0"/>
                  </a:lnTo>
                  <a:lnTo>
                    <a:pt x="231271"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853662" y="2349817"/>
              <a:ext cx="57817" cy="0"/>
            </a:xfrm>
            <a:custGeom>
              <a:avLst/>
              <a:gdLst/>
              <a:ahLst/>
              <a:cxnLst/>
              <a:rect l="0" t="0" r="0" b="0"/>
              <a:pathLst>
                <a:path w="57817">
                  <a:moveTo>
                    <a:pt x="0" y="0"/>
                  </a:moveTo>
                  <a:lnTo>
                    <a:pt x="0" y="0"/>
                  </a:lnTo>
                  <a:lnTo>
                    <a:pt x="57817" y="0"/>
                  </a:ln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333302" y="2605816"/>
              <a:ext cx="578178" cy="0"/>
            </a:xfrm>
            <a:custGeom>
              <a:avLst/>
              <a:gdLst/>
              <a:ahLst/>
              <a:cxnLst/>
              <a:rect l="0" t="0" r="0" b="0"/>
              <a:pathLst>
                <a:path w="578178">
                  <a:moveTo>
                    <a:pt x="0" y="0"/>
                  </a:moveTo>
                  <a:lnTo>
                    <a:pt x="462542" y="0"/>
                  </a:lnTo>
                  <a:lnTo>
                    <a:pt x="520360" y="0"/>
                  </a:lnTo>
                  <a:lnTo>
                    <a:pt x="520360" y="0"/>
                  </a:lnTo>
                  <a:lnTo>
                    <a:pt x="578178" y="0"/>
                  </a:lnTo>
                  <a:lnTo>
                    <a:pt x="578178" y="0"/>
                  </a:lnTo>
                  <a:lnTo>
                    <a:pt x="578178"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853662" y="2861816"/>
              <a:ext cx="57817" cy="0"/>
            </a:xfrm>
            <a:custGeom>
              <a:avLst/>
              <a:gdLst/>
              <a:ahLst/>
              <a:cxnLst/>
              <a:rect l="0" t="0" r="0" b="0"/>
              <a:pathLst>
                <a:path w="57817">
                  <a:moveTo>
                    <a:pt x="0" y="0"/>
                  </a:moveTo>
                  <a:lnTo>
                    <a:pt x="0" y="0"/>
                  </a:lnTo>
                  <a:lnTo>
                    <a:pt x="0" y="0"/>
                  </a:lnTo>
                  <a:lnTo>
                    <a:pt x="0" y="0"/>
                  </a:lnTo>
                  <a:lnTo>
                    <a:pt x="57817" y="0"/>
                  </a:lnTo>
                  <a:lnTo>
                    <a:pt x="57817" y="0"/>
                  </a:lnTo>
                  <a:lnTo>
                    <a:pt x="57817"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622391" y="3117816"/>
              <a:ext cx="173453" cy="0"/>
            </a:xfrm>
            <a:custGeom>
              <a:avLst/>
              <a:gdLst/>
              <a:ahLst/>
              <a:cxnLst/>
              <a:rect l="0" t="0" r="0" b="0"/>
              <a:pathLst>
                <a:path w="173453">
                  <a:moveTo>
                    <a:pt x="0" y="0"/>
                  </a:moveTo>
                  <a:lnTo>
                    <a:pt x="57817" y="0"/>
                  </a:lnTo>
                  <a:lnTo>
                    <a:pt x="115635" y="0"/>
                  </a:lnTo>
                  <a:lnTo>
                    <a:pt x="115635" y="0"/>
                  </a:lnTo>
                  <a:lnTo>
                    <a:pt x="115635" y="0"/>
                  </a:lnTo>
                  <a:lnTo>
                    <a:pt x="173453" y="0"/>
                  </a:lnTo>
                  <a:lnTo>
                    <a:pt x="173453"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755124" y="3373816"/>
              <a:ext cx="1156356" cy="0"/>
            </a:xfrm>
            <a:custGeom>
              <a:avLst/>
              <a:gdLst/>
              <a:ahLst/>
              <a:cxnLst/>
              <a:rect l="0" t="0" r="0" b="0"/>
              <a:pathLst>
                <a:path w="1156356">
                  <a:moveTo>
                    <a:pt x="0" y="0"/>
                  </a:moveTo>
                  <a:lnTo>
                    <a:pt x="0" y="0"/>
                  </a:lnTo>
                  <a:lnTo>
                    <a:pt x="57817" y="0"/>
                  </a:lnTo>
                  <a:lnTo>
                    <a:pt x="57817" y="0"/>
                  </a:lnTo>
                  <a:lnTo>
                    <a:pt x="867267" y="0"/>
                  </a:lnTo>
                  <a:lnTo>
                    <a:pt x="982902" y="0"/>
                  </a:lnTo>
                  <a:lnTo>
                    <a:pt x="1156356"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680209" y="3629816"/>
              <a:ext cx="173453" cy="0"/>
            </a:xfrm>
            <a:custGeom>
              <a:avLst/>
              <a:gdLst/>
              <a:ahLst/>
              <a:cxnLst/>
              <a:rect l="0" t="0" r="0" b="0"/>
              <a:pathLst>
                <a:path w="173453">
                  <a:moveTo>
                    <a:pt x="0" y="0"/>
                  </a:moveTo>
                  <a:lnTo>
                    <a:pt x="0" y="0"/>
                  </a:lnTo>
                  <a:lnTo>
                    <a:pt x="57817" y="0"/>
                  </a:lnTo>
                  <a:lnTo>
                    <a:pt x="57817" y="0"/>
                  </a:lnTo>
                  <a:lnTo>
                    <a:pt x="57817" y="0"/>
                  </a:lnTo>
                  <a:lnTo>
                    <a:pt x="173453" y="0"/>
                  </a:lnTo>
                  <a:lnTo>
                    <a:pt x="173453"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044213" y="3885816"/>
              <a:ext cx="751631" cy="0"/>
            </a:xfrm>
            <a:custGeom>
              <a:avLst/>
              <a:gdLst/>
              <a:ahLst/>
              <a:cxnLst/>
              <a:rect l="0" t="0" r="0" b="0"/>
              <a:pathLst>
                <a:path w="751631">
                  <a:moveTo>
                    <a:pt x="0" y="0"/>
                  </a:moveTo>
                  <a:lnTo>
                    <a:pt x="115635" y="0"/>
                  </a:lnTo>
                  <a:lnTo>
                    <a:pt x="520360" y="0"/>
                  </a:lnTo>
                  <a:lnTo>
                    <a:pt x="635995" y="0"/>
                  </a:lnTo>
                  <a:lnTo>
                    <a:pt x="693813" y="0"/>
                  </a:lnTo>
                  <a:lnTo>
                    <a:pt x="693813" y="0"/>
                  </a:lnTo>
                  <a:lnTo>
                    <a:pt x="751631"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581671" y="4141816"/>
              <a:ext cx="1329809" cy="0"/>
            </a:xfrm>
            <a:custGeom>
              <a:avLst/>
              <a:gdLst/>
              <a:ahLst/>
              <a:cxnLst/>
              <a:rect l="0" t="0" r="0" b="0"/>
              <a:pathLst>
                <a:path w="1329809">
                  <a:moveTo>
                    <a:pt x="0" y="0"/>
                  </a:moveTo>
                  <a:lnTo>
                    <a:pt x="289089" y="0"/>
                  </a:lnTo>
                  <a:lnTo>
                    <a:pt x="578178" y="0"/>
                  </a:lnTo>
                  <a:lnTo>
                    <a:pt x="635995" y="0"/>
                  </a:lnTo>
                  <a:lnTo>
                    <a:pt x="1040720" y="0"/>
                  </a:lnTo>
                  <a:lnTo>
                    <a:pt x="1098538" y="0"/>
                  </a:lnTo>
                  <a:lnTo>
                    <a:pt x="1329809"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408217" y="4397815"/>
              <a:ext cx="1156356" cy="0"/>
            </a:xfrm>
            <a:custGeom>
              <a:avLst/>
              <a:gdLst/>
              <a:ahLst/>
              <a:cxnLst/>
              <a:rect l="0" t="0" r="0" b="0"/>
              <a:pathLst>
                <a:path w="1156356">
                  <a:moveTo>
                    <a:pt x="0" y="0"/>
                  </a:moveTo>
                  <a:lnTo>
                    <a:pt x="0" y="0"/>
                  </a:lnTo>
                  <a:lnTo>
                    <a:pt x="0" y="0"/>
                  </a:lnTo>
                  <a:lnTo>
                    <a:pt x="0" y="0"/>
                  </a:lnTo>
                  <a:lnTo>
                    <a:pt x="0" y="0"/>
                  </a:lnTo>
                  <a:lnTo>
                    <a:pt x="925084" y="0"/>
                  </a:lnTo>
                  <a:lnTo>
                    <a:pt x="1156356"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5078408" y="4653815"/>
              <a:ext cx="1907987" cy="0"/>
            </a:xfrm>
            <a:custGeom>
              <a:avLst/>
              <a:gdLst/>
              <a:ahLst/>
              <a:cxnLst/>
              <a:rect l="0" t="0" r="0" b="0"/>
              <a:pathLst>
                <a:path w="1907987">
                  <a:moveTo>
                    <a:pt x="0" y="0"/>
                  </a:moveTo>
                  <a:lnTo>
                    <a:pt x="0" y="0"/>
                  </a:lnTo>
                  <a:lnTo>
                    <a:pt x="693813" y="0"/>
                  </a:lnTo>
                  <a:lnTo>
                    <a:pt x="1445445" y="0"/>
                  </a:lnTo>
                  <a:lnTo>
                    <a:pt x="1445445" y="0"/>
                  </a:lnTo>
                  <a:lnTo>
                    <a:pt x="1503262" y="0"/>
                  </a:lnTo>
                  <a:lnTo>
                    <a:pt x="1907987"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5194043" y="4909815"/>
              <a:ext cx="1676716" cy="0"/>
            </a:xfrm>
            <a:custGeom>
              <a:avLst/>
              <a:gdLst/>
              <a:ahLst/>
              <a:cxnLst/>
              <a:rect l="0" t="0" r="0" b="0"/>
              <a:pathLst>
                <a:path w="1676716">
                  <a:moveTo>
                    <a:pt x="0" y="0"/>
                  </a:moveTo>
                  <a:lnTo>
                    <a:pt x="982902" y="0"/>
                  </a:lnTo>
                  <a:lnTo>
                    <a:pt x="1040720" y="0"/>
                  </a:lnTo>
                  <a:lnTo>
                    <a:pt x="1040720" y="0"/>
                  </a:lnTo>
                  <a:lnTo>
                    <a:pt x="1271991" y="0"/>
                  </a:lnTo>
                  <a:lnTo>
                    <a:pt x="1387627" y="0"/>
                  </a:lnTo>
                  <a:lnTo>
                    <a:pt x="1676716"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4847137" y="5165815"/>
              <a:ext cx="2543983" cy="0"/>
            </a:xfrm>
            <a:custGeom>
              <a:avLst/>
              <a:gdLst/>
              <a:ahLst/>
              <a:cxnLst/>
              <a:rect l="0" t="0" r="0" b="0"/>
              <a:pathLst>
                <a:path w="2543983">
                  <a:moveTo>
                    <a:pt x="0" y="0"/>
                  </a:moveTo>
                  <a:lnTo>
                    <a:pt x="289089" y="0"/>
                  </a:lnTo>
                  <a:lnTo>
                    <a:pt x="1271991" y="0"/>
                  </a:lnTo>
                  <a:lnTo>
                    <a:pt x="1965805" y="0"/>
                  </a:lnTo>
                  <a:lnTo>
                    <a:pt x="2023623" y="0"/>
                  </a:lnTo>
                  <a:lnTo>
                    <a:pt x="2312712" y="0"/>
                  </a:lnTo>
                  <a:lnTo>
                    <a:pt x="2543983"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061310" y="5421815"/>
              <a:ext cx="867267" cy="0"/>
            </a:xfrm>
            <a:custGeom>
              <a:avLst/>
              <a:gdLst/>
              <a:ahLst/>
              <a:cxnLst/>
              <a:rect l="0" t="0" r="0" b="0"/>
              <a:pathLst>
                <a:path w="867267">
                  <a:moveTo>
                    <a:pt x="0" y="0"/>
                  </a:moveTo>
                  <a:lnTo>
                    <a:pt x="0" y="0"/>
                  </a:lnTo>
                  <a:lnTo>
                    <a:pt x="0" y="0"/>
                  </a:lnTo>
                  <a:lnTo>
                    <a:pt x="0" y="0"/>
                  </a:lnTo>
                  <a:lnTo>
                    <a:pt x="0" y="0"/>
                  </a:lnTo>
                  <a:lnTo>
                    <a:pt x="404724" y="0"/>
                  </a:lnTo>
                  <a:lnTo>
                    <a:pt x="867267"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4558048" y="5677815"/>
              <a:ext cx="751631" cy="0"/>
            </a:xfrm>
            <a:custGeom>
              <a:avLst/>
              <a:gdLst/>
              <a:ahLst/>
              <a:cxnLst/>
              <a:rect l="0" t="0" r="0" b="0"/>
              <a:pathLst>
                <a:path w="751631">
                  <a:moveTo>
                    <a:pt x="0" y="0"/>
                  </a:moveTo>
                  <a:lnTo>
                    <a:pt x="0" y="0"/>
                  </a:lnTo>
                  <a:lnTo>
                    <a:pt x="231271" y="0"/>
                  </a:lnTo>
                  <a:lnTo>
                    <a:pt x="578178" y="0"/>
                  </a:lnTo>
                  <a:lnTo>
                    <a:pt x="693813" y="0"/>
                  </a:lnTo>
                  <a:lnTo>
                    <a:pt x="693813" y="0"/>
                  </a:lnTo>
                  <a:lnTo>
                    <a:pt x="751631" y="0"/>
                  </a:lnTo>
                </a:path>
              </a:pathLst>
            </a:custGeom>
            <a:ln w="108405" cap="flat">
              <a:solidFill>
                <a:srgbClr val="E8E8E8">
                  <a:alpha val="100000"/>
                </a:srgbClr>
              </a:solidFill>
              <a:prstDash val="solid"/>
              <a:round/>
            </a:ln>
          </p:spPr>
          <p:txBody>
            <a:bodyPr/>
            <a:lstStyle/>
            <a:p>
              <a:endParaRPr/>
            </a:p>
          </p:txBody>
        </p:sp>
        <p:sp>
          <p:nvSpPr>
            <p:cNvPr id="53" name="pt53"/>
            <p:cNvSpPr/>
            <p:nvPr/>
          </p:nvSpPr>
          <p:spPr>
            <a:xfrm>
              <a:off x="680844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680844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75062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75062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906980"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617891"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981895"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767721"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07390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07390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577171"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519353"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519353"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675709"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617891"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791344"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791344"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155349"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560073"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039713"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791344"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733527"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733527"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675709"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213166"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577171"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86626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155349"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675709"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617891"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791344"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675709"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617891"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849162"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924077"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461535"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05681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328802"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560073"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84916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84916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791344"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8662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675709"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733527"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849162"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849162"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733527"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791344"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32880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386620"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155349"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6866260"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808442"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5131726"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484263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114628"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6577171"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230264"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6230264"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189543"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866260"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172446"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675709"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675709"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90698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90698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906980"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5305179"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5247361"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5131726"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5247361"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4784819"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4553548"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4553548"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6754239" y="331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4" name="pt194"/>
            <p:cNvSpPr/>
            <p:nvPr/>
          </p:nvSpPr>
          <p:spPr>
            <a:xfrm>
              <a:off x="7563689" y="331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5" name="pt195"/>
            <p:cNvSpPr/>
            <p:nvPr/>
          </p:nvSpPr>
          <p:spPr>
            <a:xfrm>
              <a:off x="7679324" y="331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6" name="pt196"/>
            <p:cNvSpPr/>
            <p:nvPr/>
          </p:nvSpPr>
          <p:spPr>
            <a:xfrm>
              <a:off x="7852778" y="755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7" name="pt197"/>
            <p:cNvSpPr/>
            <p:nvPr/>
          </p:nvSpPr>
          <p:spPr>
            <a:xfrm>
              <a:off x="7852778" y="755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8" name="pt198"/>
            <p:cNvSpPr/>
            <p:nvPr/>
          </p:nvSpPr>
          <p:spPr>
            <a:xfrm>
              <a:off x="7852778" y="755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9" name="pt199"/>
            <p:cNvSpPr/>
            <p:nvPr/>
          </p:nvSpPr>
          <p:spPr>
            <a:xfrm>
              <a:off x="6927693" y="4595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0" name="pt200"/>
            <p:cNvSpPr/>
            <p:nvPr/>
          </p:nvSpPr>
          <p:spPr>
            <a:xfrm>
              <a:off x="6465150" y="4595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1" name="pt201"/>
            <p:cNvSpPr/>
            <p:nvPr/>
          </p:nvSpPr>
          <p:spPr>
            <a:xfrm>
              <a:off x="6465150" y="4595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2" name="pt202"/>
            <p:cNvSpPr/>
            <p:nvPr/>
          </p:nvSpPr>
          <p:spPr>
            <a:xfrm>
              <a:off x="7621506" y="305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7737142" y="305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7737142" y="305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852778" y="1011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852778" y="1011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852778" y="1011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7101146" y="382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7679324" y="382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7621506" y="382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7158964" y="408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7852778" y="408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563689" y="408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737142" y="1267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794960" y="1267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7852778" y="1267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6869875" y="5363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6002608" y="5363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6002608" y="5363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6349515" y="4339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7274600" y="4339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7505871" y="4339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852778" y="229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794960" y="229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794960" y="229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852778" y="152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852778" y="152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852778" y="152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7852778" y="177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7852778" y="177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7852778" y="177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21506" y="203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679324" y="203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852778" y="203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852778" y="254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852778" y="254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794960" y="254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332417" y="510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4788434" y="510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060426" y="510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6522968" y="485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6812057" y="485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6118244" y="485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7794960" y="357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7679324" y="357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679324" y="357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852778" y="280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794960" y="280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794960" y="280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5250977" y="561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4499345" y="561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4499345" y="561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tx253"/>
            <p:cNvSpPr/>
            <p:nvPr/>
          </p:nvSpPr>
          <p:spPr>
            <a:xfrm>
              <a:off x="1338799" y="5609772"/>
              <a:ext cx="49699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Yemen*</a:t>
              </a:r>
            </a:p>
          </p:txBody>
        </p:sp>
        <p:sp>
          <p:nvSpPr>
            <p:cNvPr id="254" name="tx254"/>
            <p:cNvSpPr/>
            <p:nvPr/>
          </p:nvSpPr>
          <p:spPr>
            <a:xfrm>
              <a:off x="1291937" y="5355478"/>
              <a:ext cx="54386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Lebanon</a:t>
              </a:r>
            </a:p>
          </p:txBody>
        </p:sp>
        <p:sp>
          <p:nvSpPr>
            <p:cNvPr id="255" name="tx255"/>
            <p:cNvSpPr/>
            <p:nvPr/>
          </p:nvSpPr>
          <p:spPr>
            <a:xfrm>
              <a:off x="1377476" y="5097705"/>
              <a:ext cx="4583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Sudan*</a:t>
              </a:r>
            </a:p>
          </p:txBody>
        </p:sp>
        <p:sp>
          <p:nvSpPr>
            <p:cNvPr id="256" name="tx256"/>
            <p:cNvSpPr/>
            <p:nvPr/>
          </p:nvSpPr>
          <p:spPr>
            <a:xfrm>
              <a:off x="1463152" y="4814010"/>
              <a:ext cx="37264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Syria*</a:t>
              </a:r>
            </a:p>
          </p:txBody>
        </p:sp>
        <p:sp>
          <p:nvSpPr>
            <p:cNvPr id="257" name="tx257"/>
            <p:cNvSpPr/>
            <p:nvPr/>
          </p:nvSpPr>
          <p:spPr>
            <a:xfrm>
              <a:off x="1369905" y="4559716"/>
              <a:ext cx="46589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Djibouti</a:t>
              </a:r>
            </a:p>
          </p:txBody>
        </p:sp>
        <p:sp>
          <p:nvSpPr>
            <p:cNvPr id="258" name="tx258"/>
            <p:cNvSpPr/>
            <p:nvPr/>
          </p:nvSpPr>
          <p:spPr>
            <a:xfrm>
              <a:off x="1501828" y="4303716"/>
              <a:ext cx="3339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Libya</a:t>
              </a:r>
            </a:p>
          </p:txBody>
        </p:sp>
        <p:sp>
          <p:nvSpPr>
            <p:cNvPr id="259" name="tx259"/>
            <p:cNvSpPr/>
            <p:nvPr/>
          </p:nvSpPr>
          <p:spPr>
            <a:xfrm>
              <a:off x="1408649" y="4075410"/>
              <a:ext cx="427149"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Jordan</a:t>
              </a:r>
            </a:p>
          </p:txBody>
        </p:sp>
        <p:sp>
          <p:nvSpPr>
            <p:cNvPr id="260" name="tx260"/>
            <p:cNvSpPr/>
            <p:nvPr/>
          </p:nvSpPr>
          <p:spPr>
            <a:xfrm>
              <a:off x="1595075" y="3793353"/>
              <a:ext cx="24072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Iraq</a:t>
              </a:r>
            </a:p>
          </p:txBody>
        </p:sp>
        <p:sp>
          <p:nvSpPr>
            <p:cNvPr id="261" name="tx261"/>
            <p:cNvSpPr/>
            <p:nvPr/>
          </p:nvSpPr>
          <p:spPr>
            <a:xfrm>
              <a:off x="1385457" y="3563479"/>
              <a:ext cx="45034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Tunisia</a:t>
              </a:r>
            </a:p>
          </p:txBody>
        </p:sp>
        <p:sp>
          <p:nvSpPr>
            <p:cNvPr id="262" name="tx262"/>
            <p:cNvSpPr/>
            <p:nvPr/>
          </p:nvSpPr>
          <p:spPr>
            <a:xfrm>
              <a:off x="1400941" y="3279716"/>
              <a:ext cx="43485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Algeria</a:t>
              </a:r>
            </a:p>
          </p:txBody>
        </p:sp>
        <p:sp>
          <p:nvSpPr>
            <p:cNvPr id="263" name="tx263"/>
            <p:cNvSpPr/>
            <p:nvPr/>
          </p:nvSpPr>
          <p:spPr>
            <a:xfrm>
              <a:off x="1478568" y="3023716"/>
              <a:ext cx="35723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Egypt</a:t>
              </a:r>
            </a:p>
          </p:txBody>
        </p:sp>
        <p:sp>
          <p:nvSpPr>
            <p:cNvPr id="264" name="tx264"/>
            <p:cNvSpPr/>
            <p:nvPr/>
          </p:nvSpPr>
          <p:spPr>
            <a:xfrm>
              <a:off x="508103" y="2795411"/>
              <a:ext cx="403820"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United</a:t>
              </a:r>
            </a:p>
          </p:txBody>
        </p:sp>
        <p:sp>
          <p:nvSpPr>
            <p:cNvPr id="265" name="tx265"/>
            <p:cNvSpPr/>
            <p:nvPr/>
          </p:nvSpPr>
          <p:spPr>
            <a:xfrm>
              <a:off x="950736" y="2795479"/>
              <a:ext cx="2950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Arab</a:t>
              </a:r>
            </a:p>
          </p:txBody>
        </p:sp>
        <p:sp>
          <p:nvSpPr>
            <p:cNvPr id="266" name="tx266"/>
            <p:cNvSpPr/>
            <p:nvPr/>
          </p:nvSpPr>
          <p:spPr>
            <a:xfrm>
              <a:off x="1284638" y="2795479"/>
              <a:ext cx="55116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Emirates</a:t>
              </a:r>
            </a:p>
          </p:txBody>
        </p:sp>
        <p:sp>
          <p:nvSpPr>
            <p:cNvPr id="267" name="tx267"/>
            <p:cNvSpPr/>
            <p:nvPr/>
          </p:nvSpPr>
          <p:spPr>
            <a:xfrm>
              <a:off x="740777" y="2537706"/>
              <a:ext cx="32619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State</a:t>
              </a:r>
            </a:p>
          </p:txBody>
        </p:sp>
        <p:sp>
          <p:nvSpPr>
            <p:cNvPr id="268" name="tx268"/>
            <p:cNvSpPr/>
            <p:nvPr/>
          </p:nvSpPr>
          <p:spPr>
            <a:xfrm>
              <a:off x="1105784" y="2537774"/>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of</a:t>
              </a:r>
            </a:p>
          </p:txBody>
        </p:sp>
        <p:sp>
          <p:nvSpPr>
            <p:cNvPr id="269" name="tx269"/>
            <p:cNvSpPr/>
            <p:nvPr/>
          </p:nvSpPr>
          <p:spPr>
            <a:xfrm>
              <a:off x="1261105" y="2539479"/>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Palestine</a:t>
              </a:r>
            </a:p>
          </p:txBody>
        </p:sp>
        <p:sp>
          <p:nvSpPr>
            <p:cNvPr id="270" name="tx270"/>
            <p:cNvSpPr/>
            <p:nvPr/>
          </p:nvSpPr>
          <p:spPr>
            <a:xfrm>
              <a:off x="1300123" y="228347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Morocco</a:t>
              </a:r>
            </a:p>
          </p:txBody>
        </p:sp>
        <p:sp>
          <p:nvSpPr>
            <p:cNvPr id="271" name="tx271"/>
            <p:cNvSpPr/>
            <p:nvPr/>
          </p:nvSpPr>
          <p:spPr>
            <a:xfrm>
              <a:off x="1035866" y="2025706"/>
              <a:ext cx="35729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Saudi</a:t>
              </a:r>
            </a:p>
          </p:txBody>
        </p:sp>
        <p:sp>
          <p:nvSpPr>
            <p:cNvPr id="272" name="tx272"/>
            <p:cNvSpPr/>
            <p:nvPr/>
          </p:nvSpPr>
          <p:spPr>
            <a:xfrm>
              <a:off x="1431978" y="2027480"/>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Arabia</a:t>
              </a:r>
            </a:p>
          </p:txBody>
        </p:sp>
        <p:sp>
          <p:nvSpPr>
            <p:cNvPr id="273" name="tx273"/>
            <p:cNvSpPr/>
            <p:nvPr/>
          </p:nvSpPr>
          <p:spPr>
            <a:xfrm>
              <a:off x="1486412" y="1763567"/>
              <a:ext cx="349386" cy="10954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Qatar</a:t>
              </a:r>
            </a:p>
          </p:txBody>
        </p:sp>
        <p:sp>
          <p:nvSpPr>
            <p:cNvPr id="274" name="tx274"/>
            <p:cNvSpPr/>
            <p:nvPr/>
          </p:nvSpPr>
          <p:spPr>
            <a:xfrm>
              <a:off x="1455375" y="1513638"/>
              <a:ext cx="380423"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Oman</a:t>
              </a:r>
            </a:p>
          </p:txBody>
        </p:sp>
        <p:sp>
          <p:nvSpPr>
            <p:cNvPr id="275" name="tx275"/>
            <p:cNvSpPr/>
            <p:nvPr/>
          </p:nvSpPr>
          <p:spPr>
            <a:xfrm>
              <a:off x="1416494" y="1259480"/>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Kuwait</a:t>
              </a:r>
            </a:p>
          </p:txBody>
        </p:sp>
        <p:sp>
          <p:nvSpPr>
            <p:cNvPr id="276" name="tx276"/>
            <p:cNvSpPr/>
            <p:nvPr/>
          </p:nvSpPr>
          <p:spPr>
            <a:xfrm>
              <a:off x="1595075" y="1003480"/>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Iran</a:t>
              </a:r>
            </a:p>
          </p:txBody>
        </p:sp>
        <p:sp>
          <p:nvSpPr>
            <p:cNvPr id="277" name="tx277"/>
            <p:cNvSpPr/>
            <p:nvPr/>
          </p:nvSpPr>
          <p:spPr>
            <a:xfrm>
              <a:off x="1354284" y="747480"/>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Bahrain</a:t>
              </a:r>
            </a:p>
          </p:txBody>
        </p:sp>
        <p:sp>
          <p:nvSpPr>
            <p:cNvPr id="278" name="tx278"/>
            <p:cNvSpPr/>
            <p:nvPr/>
          </p:nvSpPr>
          <p:spPr>
            <a:xfrm>
              <a:off x="2156440"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9" name="tx279"/>
            <p:cNvSpPr/>
            <p:nvPr/>
          </p:nvSpPr>
          <p:spPr>
            <a:xfrm>
              <a:off x="3570807"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0" name="tx280"/>
            <p:cNvSpPr/>
            <p:nvPr/>
          </p:nvSpPr>
          <p:spPr>
            <a:xfrm>
              <a:off x="501625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81" name="tx281"/>
            <p:cNvSpPr/>
            <p:nvPr/>
          </p:nvSpPr>
          <p:spPr>
            <a:xfrm>
              <a:off x="6461697"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82" name="tx282"/>
            <p:cNvSpPr/>
            <p:nvPr/>
          </p:nvSpPr>
          <p:spPr>
            <a:xfrm>
              <a:off x="7876065"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83" name="tx283"/>
            <p:cNvSpPr/>
            <p:nvPr/>
          </p:nvSpPr>
          <p:spPr>
            <a:xfrm>
              <a:off x="4647507"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4" name="pt28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85" name="pt28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86" name="pt28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7" name="tx287"/>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88" name="tx288"/>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89" name="tx289"/>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0" name="tx290"/>
            <p:cNvSpPr/>
            <p:nvPr/>
          </p:nvSpPr>
          <p:spPr>
            <a:xfrm>
              <a:off x="1898429" y="398022"/>
              <a:ext cx="354082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MENA, 2019-2025</a:t>
              </a:r>
            </a:p>
          </p:txBody>
        </p:sp>
        <p:sp>
          <p:nvSpPr>
            <p:cNvPr id="291" name="tx291"/>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293" name="tx293"/>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4" name="tx294"/>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MCV1 coverage across years 2019 to 2025 (grey bars), and coverage in specific years (dots), by country. The chart can be used for assessing recovery to pre-pandemic levels and progress beyond 2019.
In 2024, 7 (out of 20) countries had lower coverage than in 2019.
In 2025, 4 countries had lower MCV1 coverage than in 2024.
In 2025, 9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MCV1 coverage in countries in MENA from lowest to highest coverage, and the rank of the top 10 countries with the most unvaccinated children, based on absolute numbers.
In 2025, MCV1 coverage ranged from 41% in Yemen to 99% in Iran, Saudi Arabia, Oman, Kuwait, Qatar, and Bahrain.
15 out of 20 (75%) countries had coverage of at least 90%.
Yemen had MCV1 coverage of 41% and the highest absolute number of unvaccinated children in the region, followed by Sudan.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Yemen had the lowest MCV1 coverage and also the highest number of unvaccinated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01637" y="2008018"/>
              <a:ext cx="1938790" cy="3801570"/>
            </a:xfrm>
            <a:custGeom>
              <a:avLst/>
              <a:gdLst/>
              <a:ahLst/>
              <a:cxnLst/>
              <a:rect l="0" t="0" r="0" b="0"/>
              <a:pathLst>
                <a:path w="1938790" h="3801570">
                  <a:moveTo>
                    <a:pt x="139396" y="2421746"/>
                  </a:moveTo>
                  <a:lnTo>
                    <a:pt x="158362" y="2487452"/>
                  </a:lnTo>
                  <a:lnTo>
                    <a:pt x="177328" y="2553158"/>
                  </a:lnTo>
                  <a:lnTo>
                    <a:pt x="196293" y="2618864"/>
                  </a:lnTo>
                  <a:lnTo>
                    <a:pt x="215259" y="2684570"/>
                  </a:lnTo>
                  <a:lnTo>
                    <a:pt x="234224" y="2750276"/>
                  </a:lnTo>
                  <a:lnTo>
                    <a:pt x="253190" y="2815982"/>
                  </a:lnTo>
                  <a:lnTo>
                    <a:pt x="272155" y="2881688"/>
                  </a:lnTo>
                  <a:lnTo>
                    <a:pt x="291121" y="2947393"/>
                  </a:lnTo>
                  <a:lnTo>
                    <a:pt x="310087" y="3013099"/>
                  </a:lnTo>
                  <a:lnTo>
                    <a:pt x="329052" y="3078805"/>
                  </a:lnTo>
                  <a:lnTo>
                    <a:pt x="348018" y="3144511"/>
                  </a:lnTo>
                  <a:lnTo>
                    <a:pt x="366983" y="3210217"/>
                  </a:lnTo>
                  <a:lnTo>
                    <a:pt x="385949" y="3275923"/>
                  </a:lnTo>
                  <a:lnTo>
                    <a:pt x="404914" y="3341629"/>
                  </a:lnTo>
                  <a:lnTo>
                    <a:pt x="423880" y="3407335"/>
                  </a:lnTo>
                  <a:lnTo>
                    <a:pt x="442846" y="3473041"/>
                  </a:lnTo>
                  <a:lnTo>
                    <a:pt x="461811" y="3538747"/>
                  </a:lnTo>
                  <a:lnTo>
                    <a:pt x="480777" y="3604453"/>
                  </a:lnTo>
                  <a:lnTo>
                    <a:pt x="499742" y="3670158"/>
                  </a:lnTo>
                  <a:lnTo>
                    <a:pt x="518708" y="3735864"/>
                  </a:lnTo>
                  <a:lnTo>
                    <a:pt x="537673" y="3801570"/>
                  </a:lnTo>
                  <a:lnTo>
                    <a:pt x="600785" y="3782183"/>
                  </a:lnTo>
                  <a:lnTo>
                    <a:pt x="663200" y="3760659"/>
                  </a:lnTo>
                  <a:lnTo>
                    <a:pt x="724846" y="3737022"/>
                  </a:lnTo>
                  <a:lnTo>
                    <a:pt x="785651" y="3711300"/>
                  </a:lnTo>
                  <a:lnTo>
                    <a:pt x="845546" y="3683522"/>
                  </a:lnTo>
                  <a:lnTo>
                    <a:pt x="904459" y="3653722"/>
                  </a:lnTo>
                  <a:lnTo>
                    <a:pt x="962325" y="3621932"/>
                  </a:lnTo>
                  <a:lnTo>
                    <a:pt x="1019074" y="3588191"/>
                  </a:lnTo>
                  <a:lnTo>
                    <a:pt x="1074641" y="3552537"/>
                  </a:lnTo>
                  <a:lnTo>
                    <a:pt x="1128962" y="3515012"/>
                  </a:lnTo>
                  <a:lnTo>
                    <a:pt x="1181974" y="3475659"/>
                  </a:lnTo>
                  <a:lnTo>
                    <a:pt x="1233616" y="3434524"/>
                  </a:lnTo>
                  <a:lnTo>
                    <a:pt x="1283827" y="3391655"/>
                  </a:lnTo>
                  <a:lnTo>
                    <a:pt x="1332549" y="3347101"/>
                  </a:lnTo>
                  <a:lnTo>
                    <a:pt x="1379726" y="3300914"/>
                  </a:lnTo>
                  <a:lnTo>
                    <a:pt x="1425303" y="3253147"/>
                  </a:lnTo>
                  <a:lnTo>
                    <a:pt x="1469227" y="3203856"/>
                  </a:lnTo>
                  <a:lnTo>
                    <a:pt x="1511448" y="3153098"/>
                  </a:lnTo>
                  <a:lnTo>
                    <a:pt x="1551916" y="3100932"/>
                  </a:lnTo>
                  <a:lnTo>
                    <a:pt x="1590584" y="3047419"/>
                  </a:lnTo>
                  <a:lnTo>
                    <a:pt x="1627408" y="2992620"/>
                  </a:lnTo>
                  <a:lnTo>
                    <a:pt x="1662344" y="2936599"/>
                  </a:lnTo>
                  <a:lnTo>
                    <a:pt x="1695353" y="2879421"/>
                  </a:lnTo>
                  <a:lnTo>
                    <a:pt x="1726396" y="2821152"/>
                  </a:lnTo>
                  <a:lnTo>
                    <a:pt x="1755437" y="2761860"/>
                  </a:lnTo>
                  <a:lnTo>
                    <a:pt x="1782443" y="2701614"/>
                  </a:lnTo>
                  <a:lnTo>
                    <a:pt x="1807382" y="2640483"/>
                  </a:lnTo>
                  <a:lnTo>
                    <a:pt x="1830224" y="2578538"/>
                  </a:lnTo>
                  <a:lnTo>
                    <a:pt x="1850945" y="2515852"/>
                  </a:lnTo>
                  <a:lnTo>
                    <a:pt x="1869519" y="2452496"/>
                  </a:lnTo>
                  <a:lnTo>
                    <a:pt x="1885925" y="2388545"/>
                  </a:lnTo>
                  <a:lnTo>
                    <a:pt x="1900144" y="2324072"/>
                  </a:lnTo>
                  <a:lnTo>
                    <a:pt x="1912160" y="2259152"/>
                  </a:lnTo>
                  <a:lnTo>
                    <a:pt x="1921958" y="2193861"/>
                  </a:lnTo>
                  <a:lnTo>
                    <a:pt x="1929528" y="2128274"/>
                  </a:lnTo>
                  <a:lnTo>
                    <a:pt x="1934860" y="2062468"/>
                  </a:lnTo>
                  <a:lnTo>
                    <a:pt x="1937949" y="1996518"/>
                  </a:lnTo>
                  <a:lnTo>
                    <a:pt x="1938790" y="1930501"/>
                  </a:lnTo>
                  <a:lnTo>
                    <a:pt x="1937383" y="1864494"/>
                  </a:lnTo>
                  <a:lnTo>
                    <a:pt x="1933729" y="1798573"/>
                  </a:lnTo>
                  <a:lnTo>
                    <a:pt x="1927834" y="1732815"/>
                  </a:lnTo>
                  <a:lnTo>
                    <a:pt x="1919702" y="1667295"/>
                  </a:lnTo>
                  <a:lnTo>
                    <a:pt x="1909345" y="1602091"/>
                  </a:lnTo>
                  <a:lnTo>
                    <a:pt x="1896773" y="1537276"/>
                  </a:lnTo>
                  <a:lnTo>
                    <a:pt x="1882002" y="1472928"/>
                  </a:lnTo>
                  <a:lnTo>
                    <a:pt x="1865048" y="1409119"/>
                  </a:lnTo>
                  <a:lnTo>
                    <a:pt x="1845932" y="1345925"/>
                  </a:lnTo>
                  <a:lnTo>
                    <a:pt x="1824676" y="1283419"/>
                  </a:lnTo>
                  <a:lnTo>
                    <a:pt x="1801303" y="1221672"/>
                  </a:lnTo>
                  <a:lnTo>
                    <a:pt x="1775841" y="1160757"/>
                  </a:lnTo>
                  <a:lnTo>
                    <a:pt x="1748321" y="1100744"/>
                  </a:lnTo>
                  <a:lnTo>
                    <a:pt x="1718773" y="1041703"/>
                  </a:lnTo>
                  <a:lnTo>
                    <a:pt x="1687231" y="983703"/>
                  </a:lnTo>
                  <a:lnTo>
                    <a:pt x="1653734" y="926809"/>
                  </a:lnTo>
                  <a:lnTo>
                    <a:pt x="1618318" y="871090"/>
                  </a:lnTo>
                  <a:lnTo>
                    <a:pt x="1581026" y="816608"/>
                  </a:lnTo>
                  <a:lnTo>
                    <a:pt x="1541901" y="763428"/>
                  </a:lnTo>
                  <a:lnTo>
                    <a:pt x="1500988" y="711611"/>
                  </a:lnTo>
                  <a:lnTo>
                    <a:pt x="1458334" y="661217"/>
                  </a:lnTo>
                  <a:lnTo>
                    <a:pt x="1413989" y="612304"/>
                  </a:lnTo>
                  <a:lnTo>
                    <a:pt x="1368004" y="564930"/>
                  </a:lnTo>
                  <a:lnTo>
                    <a:pt x="1320433" y="519148"/>
                  </a:lnTo>
                  <a:lnTo>
                    <a:pt x="1271331" y="475013"/>
                  </a:lnTo>
                  <a:lnTo>
                    <a:pt x="1220754" y="432576"/>
                  </a:lnTo>
                  <a:lnTo>
                    <a:pt x="1168762" y="391885"/>
                  </a:lnTo>
                  <a:lnTo>
                    <a:pt x="1115415" y="352988"/>
                  </a:lnTo>
                  <a:lnTo>
                    <a:pt x="1060774" y="315929"/>
                  </a:lnTo>
                  <a:lnTo>
                    <a:pt x="1004903" y="280753"/>
                  </a:lnTo>
                  <a:lnTo>
                    <a:pt x="947867" y="247499"/>
                  </a:lnTo>
                  <a:lnTo>
                    <a:pt x="889732" y="216207"/>
                  </a:lnTo>
                  <a:lnTo>
                    <a:pt x="830565" y="186912"/>
                  </a:lnTo>
                  <a:lnTo>
                    <a:pt x="770435" y="159649"/>
                  </a:lnTo>
                  <a:lnTo>
                    <a:pt x="709411" y="134448"/>
                  </a:lnTo>
                  <a:lnTo>
                    <a:pt x="647565" y="111341"/>
                  </a:lnTo>
                  <a:lnTo>
                    <a:pt x="584968" y="90352"/>
                  </a:lnTo>
                  <a:lnTo>
                    <a:pt x="521693" y="71507"/>
                  </a:lnTo>
                  <a:lnTo>
                    <a:pt x="457812" y="54827"/>
                  </a:lnTo>
                  <a:lnTo>
                    <a:pt x="393401" y="40331"/>
                  </a:lnTo>
                  <a:lnTo>
                    <a:pt x="328533" y="28038"/>
                  </a:lnTo>
                  <a:lnTo>
                    <a:pt x="263285" y="17959"/>
                  </a:lnTo>
                  <a:lnTo>
                    <a:pt x="197731" y="10109"/>
                  </a:lnTo>
                  <a:lnTo>
                    <a:pt x="131948" y="4495"/>
                  </a:lnTo>
                  <a:lnTo>
                    <a:pt x="66012" y="1124"/>
                  </a:lnTo>
                  <a:lnTo>
                    <a:pt x="0" y="0"/>
                  </a:lnTo>
                  <a:lnTo>
                    <a:pt x="0" y="68388"/>
                  </a:lnTo>
                  <a:lnTo>
                    <a:pt x="0" y="136776"/>
                  </a:lnTo>
                  <a:lnTo>
                    <a:pt x="0" y="205164"/>
                  </a:lnTo>
                  <a:lnTo>
                    <a:pt x="0" y="273553"/>
                  </a:lnTo>
                  <a:lnTo>
                    <a:pt x="0" y="341941"/>
                  </a:lnTo>
                  <a:lnTo>
                    <a:pt x="0" y="410329"/>
                  </a:lnTo>
                  <a:lnTo>
                    <a:pt x="0" y="478718"/>
                  </a:lnTo>
                  <a:lnTo>
                    <a:pt x="0" y="547106"/>
                  </a:lnTo>
                  <a:lnTo>
                    <a:pt x="0" y="615494"/>
                  </a:lnTo>
                  <a:lnTo>
                    <a:pt x="0" y="683882"/>
                  </a:lnTo>
                  <a:lnTo>
                    <a:pt x="0" y="752271"/>
                  </a:lnTo>
                  <a:lnTo>
                    <a:pt x="0" y="820659"/>
                  </a:lnTo>
                  <a:lnTo>
                    <a:pt x="0" y="889047"/>
                  </a:lnTo>
                  <a:lnTo>
                    <a:pt x="0" y="957436"/>
                  </a:lnTo>
                  <a:lnTo>
                    <a:pt x="0" y="1025824"/>
                  </a:lnTo>
                  <a:lnTo>
                    <a:pt x="0" y="1094212"/>
                  </a:lnTo>
                  <a:lnTo>
                    <a:pt x="0" y="1162601"/>
                  </a:lnTo>
                  <a:lnTo>
                    <a:pt x="0" y="1230989"/>
                  </a:lnTo>
                  <a:lnTo>
                    <a:pt x="0" y="1299377"/>
                  </a:lnTo>
                  <a:lnTo>
                    <a:pt x="0" y="1367765"/>
                  </a:lnTo>
                  <a:lnTo>
                    <a:pt x="0" y="1436154"/>
                  </a:lnTo>
                  <a:lnTo>
                    <a:pt x="68259" y="1440810"/>
                  </a:lnTo>
                  <a:lnTo>
                    <a:pt x="135253" y="1454693"/>
                  </a:lnTo>
                  <a:lnTo>
                    <a:pt x="199742" y="1477544"/>
                  </a:lnTo>
                  <a:lnTo>
                    <a:pt x="260530" y="1508942"/>
                  </a:lnTo>
                  <a:lnTo>
                    <a:pt x="316492" y="1548303"/>
                  </a:lnTo>
                  <a:lnTo>
                    <a:pt x="366589" y="1594899"/>
                  </a:lnTo>
                  <a:lnTo>
                    <a:pt x="409895" y="1647867"/>
                  </a:lnTo>
                  <a:lnTo>
                    <a:pt x="445607" y="1706225"/>
                  </a:lnTo>
                  <a:lnTo>
                    <a:pt x="473064" y="1768892"/>
                  </a:lnTo>
                  <a:lnTo>
                    <a:pt x="491756" y="1834707"/>
                  </a:lnTo>
                  <a:lnTo>
                    <a:pt x="501337" y="1902451"/>
                  </a:lnTo>
                  <a:lnTo>
                    <a:pt x="501630" y="1970868"/>
                  </a:lnTo>
                  <a:lnTo>
                    <a:pt x="492630" y="2038691"/>
                  </a:lnTo>
                  <a:lnTo>
                    <a:pt x="474502" y="2104664"/>
                  </a:lnTo>
                  <a:lnTo>
                    <a:pt x="447584" y="2167564"/>
                  </a:lnTo>
                  <a:lnTo>
                    <a:pt x="412373" y="2226225"/>
                  </a:lnTo>
                  <a:lnTo>
                    <a:pt x="369523" y="2279562"/>
                  </a:lnTo>
                  <a:lnTo>
                    <a:pt x="319826" y="2326586"/>
                  </a:lnTo>
                  <a:lnTo>
                    <a:pt x="264204" y="2366426"/>
                  </a:lnTo>
                  <a:lnTo>
                    <a:pt x="203687" y="2398343"/>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263510" y="3960151"/>
              <a:ext cx="2475800" cy="1925455"/>
            </a:xfrm>
            <a:custGeom>
              <a:avLst/>
              <a:gdLst/>
              <a:ahLst/>
              <a:cxnLst/>
              <a:rect l="0" t="0" r="0" b="0"/>
              <a:pathLst>
                <a:path w="2475800" h="1925455">
                  <a:moveTo>
                    <a:pt x="1435649" y="0"/>
                  </a:moveTo>
                  <a:lnTo>
                    <a:pt x="1367285" y="1812"/>
                  </a:lnTo>
                  <a:lnTo>
                    <a:pt x="1298921" y="3625"/>
                  </a:lnTo>
                  <a:lnTo>
                    <a:pt x="1230556" y="5438"/>
                  </a:lnTo>
                  <a:lnTo>
                    <a:pt x="1162192" y="7251"/>
                  </a:lnTo>
                  <a:lnTo>
                    <a:pt x="1093828" y="9063"/>
                  </a:lnTo>
                  <a:lnTo>
                    <a:pt x="1025464" y="10876"/>
                  </a:lnTo>
                  <a:lnTo>
                    <a:pt x="957099" y="12689"/>
                  </a:lnTo>
                  <a:lnTo>
                    <a:pt x="888735" y="14502"/>
                  </a:lnTo>
                  <a:lnTo>
                    <a:pt x="820371" y="16314"/>
                  </a:lnTo>
                  <a:lnTo>
                    <a:pt x="752006" y="18127"/>
                  </a:lnTo>
                  <a:lnTo>
                    <a:pt x="683642" y="19940"/>
                  </a:lnTo>
                  <a:lnTo>
                    <a:pt x="615278" y="21753"/>
                  </a:lnTo>
                  <a:lnTo>
                    <a:pt x="546914" y="23566"/>
                  </a:lnTo>
                  <a:lnTo>
                    <a:pt x="478549" y="25378"/>
                  </a:lnTo>
                  <a:lnTo>
                    <a:pt x="410185" y="27191"/>
                  </a:lnTo>
                  <a:lnTo>
                    <a:pt x="341821" y="29004"/>
                  </a:lnTo>
                  <a:lnTo>
                    <a:pt x="273457" y="30817"/>
                  </a:lnTo>
                  <a:lnTo>
                    <a:pt x="205092" y="32629"/>
                  </a:lnTo>
                  <a:lnTo>
                    <a:pt x="136728" y="34442"/>
                  </a:lnTo>
                  <a:lnTo>
                    <a:pt x="68364" y="36255"/>
                  </a:lnTo>
                  <a:lnTo>
                    <a:pt x="0" y="38068"/>
                  </a:lnTo>
                  <a:lnTo>
                    <a:pt x="2918" y="104772"/>
                  </a:lnTo>
                  <a:lnTo>
                    <a:pt x="8132" y="171337"/>
                  </a:lnTo>
                  <a:lnTo>
                    <a:pt x="15635" y="237682"/>
                  </a:lnTo>
                  <a:lnTo>
                    <a:pt x="25418" y="303729"/>
                  </a:lnTo>
                  <a:lnTo>
                    <a:pt x="37469" y="369401"/>
                  </a:lnTo>
                  <a:lnTo>
                    <a:pt x="51774" y="434619"/>
                  </a:lnTo>
                  <a:lnTo>
                    <a:pt x="68317" y="499305"/>
                  </a:lnTo>
                  <a:lnTo>
                    <a:pt x="87077" y="563384"/>
                  </a:lnTo>
                  <a:lnTo>
                    <a:pt x="108032" y="626778"/>
                  </a:lnTo>
                  <a:lnTo>
                    <a:pt x="131158" y="689414"/>
                  </a:lnTo>
                  <a:lnTo>
                    <a:pt x="156426" y="751216"/>
                  </a:lnTo>
                  <a:lnTo>
                    <a:pt x="183808" y="812111"/>
                  </a:lnTo>
                  <a:lnTo>
                    <a:pt x="213270" y="872028"/>
                  </a:lnTo>
                  <a:lnTo>
                    <a:pt x="244778" y="930894"/>
                  </a:lnTo>
                  <a:lnTo>
                    <a:pt x="278294" y="988641"/>
                  </a:lnTo>
                  <a:lnTo>
                    <a:pt x="313779" y="1045199"/>
                  </a:lnTo>
                  <a:lnTo>
                    <a:pt x="351190" y="1100502"/>
                  </a:lnTo>
                  <a:lnTo>
                    <a:pt x="390483" y="1154484"/>
                  </a:lnTo>
                  <a:lnTo>
                    <a:pt x="431611" y="1207081"/>
                  </a:lnTo>
                  <a:lnTo>
                    <a:pt x="474526" y="1258230"/>
                  </a:lnTo>
                  <a:lnTo>
                    <a:pt x="519177" y="1307872"/>
                  </a:lnTo>
                  <a:lnTo>
                    <a:pt x="565511" y="1355947"/>
                  </a:lnTo>
                  <a:lnTo>
                    <a:pt x="613472" y="1402398"/>
                  </a:lnTo>
                  <a:lnTo>
                    <a:pt x="663005" y="1447170"/>
                  </a:lnTo>
                  <a:lnTo>
                    <a:pt x="714050" y="1490209"/>
                  </a:lnTo>
                  <a:lnTo>
                    <a:pt x="766546" y="1531466"/>
                  </a:lnTo>
                  <a:lnTo>
                    <a:pt x="820432" y="1570891"/>
                  </a:lnTo>
                  <a:lnTo>
                    <a:pt x="875644" y="1608436"/>
                  </a:lnTo>
                  <a:lnTo>
                    <a:pt x="932115" y="1644059"/>
                  </a:lnTo>
                  <a:lnTo>
                    <a:pt x="989780" y="1677716"/>
                  </a:lnTo>
                  <a:lnTo>
                    <a:pt x="1048569" y="1709367"/>
                  </a:lnTo>
                  <a:lnTo>
                    <a:pt x="1108414" y="1738975"/>
                  </a:lnTo>
                  <a:lnTo>
                    <a:pt x="1169242" y="1766505"/>
                  </a:lnTo>
                  <a:lnTo>
                    <a:pt x="1230982" y="1791925"/>
                  </a:lnTo>
                  <a:lnTo>
                    <a:pt x="1293561" y="1815203"/>
                  </a:lnTo>
                  <a:lnTo>
                    <a:pt x="1356904" y="1836313"/>
                  </a:lnTo>
                  <a:lnTo>
                    <a:pt x="1420937" y="1855229"/>
                  </a:lnTo>
                  <a:lnTo>
                    <a:pt x="1485583" y="1871929"/>
                  </a:lnTo>
                  <a:lnTo>
                    <a:pt x="1550766" y="1886394"/>
                  </a:lnTo>
                  <a:lnTo>
                    <a:pt x="1616408" y="1898605"/>
                  </a:lnTo>
                  <a:lnTo>
                    <a:pt x="1682431" y="1908549"/>
                  </a:lnTo>
                  <a:lnTo>
                    <a:pt x="1748758" y="1916214"/>
                  </a:lnTo>
                  <a:lnTo>
                    <a:pt x="1815309" y="1921590"/>
                  </a:lnTo>
                  <a:lnTo>
                    <a:pt x="1882006" y="1924671"/>
                  </a:lnTo>
                  <a:lnTo>
                    <a:pt x="1948770" y="1925455"/>
                  </a:lnTo>
                  <a:lnTo>
                    <a:pt x="2015521" y="1923938"/>
                  </a:lnTo>
                  <a:lnTo>
                    <a:pt x="2082180" y="1920125"/>
                  </a:lnTo>
                  <a:lnTo>
                    <a:pt x="2148669" y="1914018"/>
                  </a:lnTo>
                  <a:lnTo>
                    <a:pt x="2214907" y="1905626"/>
                  </a:lnTo>
                  <a:lnTo>
                    <a:pt x="2280818" y="1894958"/>
                  </a:lnTo>
                  <a:lnTo>
                    <a:pt x="2346322" y="1882026"/>
                  </a:lnTo>
                  <a:lnTo>
                    <a:pt x="2411342" y="1866847"/>
                  </a:lnTo>
                  <a:lnTo>
                    <a:pt x="2475800" y="1849438"/>
                  </a:lnTo>
                  <a:lnTo>
                    <a:pt x="2456835" y="1783732"/>
                  </a:lnTo>
                  <a:lnTo>
                    <a:pt x="2437869" y="1718026"/>
                  </a:lnTo>
                  <a:lnTo>
                    <a:pt x="2418904" y="1652320"/>
                  </a:lnTo>
                  <a:lnTo>
                    <a:pt x="2399938" y="1586614"/>
                  </a:lnTo>
                  <a:lnTo>
                    <a:pt x="2380973" y="1520909"/>
                  </a:lnTo>
                  <a:lnTo>
                    <a:pt x="2362007" y="1455203"/>
                  </a:lnTo>
                  <a:lnTo>
                    <a:pt x="2343041" y="1389497"/>
                  </a:lnTo>
                  <a:lnTo>
                    <a:pt x="2324076" y="1323791"/>
                  </a:lnTo>
                  <a:lnTo>
                    <a:pt x="2305110" y="1258085"/>
                  </a:lnTo>
                  <a:lnTo>
                    <a:pt x="2286145" y="1192379"/>
                  </a:lnTo>
                  <a:lnTo>
                    <a:pt x="2267179" y="1126673"/>
                  </a:lnTo>
                  <a:lnTo>
                    <a:pt x="2248214" y="1060967"/>
                  </a:lnTo>
                  <a:lnTo>
                    <a:pt x="2229248" y="995261"/>
                  </a:lnTo>
                  <a:lnTo>
                    <a:pt x="2210282" y="929555"/>
                  </a:lnTo>
                  <a:lnTo>
                    <a:pt x="2191317" y="863849"/>
                  </a:lnTo>
                  <a:lnTo>
                    <a:pt x="2172351" y="798144"/>
                  </a:lnTo>
                  <a:lnTo>
                    <a:pt x="2153386" y="732438"/>
                  </a:lnTo>
                  <a:lnTo>
                    <a:pt x="2134420" y="666732"/>
                  </a:lnTo>
                  <a:lnTo>
                    <a:pt x="2115455" y="601026"/>
                  </a:lnTo>
                  <a:lnTo>
                    <a:pt x="2096489" y="535320"/>
                  </a:lnTo>
                  <a:lnTo>
                    <a:pt x="2077523" y="469614"/>
                  </a:lnTo>
                  <a:lnTo>
                    <a:pt x="2008566" y="484370"/>
                  </a:lnTo>
                  <a:lnTo>
                    <a:pt x="1938223" y="489330"/>
                  </a:lnTo>
                  <a:lnTo>
                    <a:pt x="1867877" y="484396"/>
                  </a:lnTo>
                  <a:lnTo>
                    <a:pt x="1798914" y="469667"/>
                  </a:lnTo>
                  <a:lnTo>
                    <a:pt x="1732692" y="445432"/>
                  </a:lnTo>
                  <a:lnTo>
                    <a:pt x="1670512" y="412168"/>
                  </a:lnTo>
                  <a:lnTo>
                    <a:pt x="1613600" y="370529"/>
                  </a:lnTo>
                  <a:lnTo>
                    <a:pt x="1563074" y="321335"/>
                  </a:lnTo>
                  <a:lnTo>
                    <a:pt x="1519931" y="265555"/>
                  </a:lnTo>
                  <a:lnTo>
                    <a:pt x="1485018" y="204285"/>
                  </a:lnTo>
                  <a:lnTo>
                    <a:pt x="1459024" y="138733"/>
                  </a:lnTo>
                  <a:lnTo>
                    <a:pt x="1442459" y="7018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62889" y="2808479"/>
              <a:ext cx="1531855" cy="1189740"/>
            </a:xfrm>
            <a:custGeom>
              <a:avLst/>
              <a:gdLst/>
              <a:ahLst/>
              <a:cxnLst/>
              <a:rect l="0" t="0" r="0" b="0"/>
              <a:pathLst>
                <a:path w="1531855" h="1189740">
                  <a:moveTo>
                    <a:pt x="1531855" y="843220"/>
                  </a:moveTo>
                  <a:lnTo>
                    <a:pt x="1476496" y="803067"/>
                  </a:lnTo>
                  <a:lnTo>
                    <a:pt x="1421136" y="762914"/>
                  </a:lnTo>
                  <a:lnTo>
                    <a:pt x="1365777" y="722760"/>
                  </a:lnTo>
                  <a:lnTo>
                    <a:pt x="1310418" y="682607"/>
                  </a:lnTo>
                  <a:lnTo>
                    <a:pt x="1255058" y="642453"/>
                  </a:lnTo>
                  <a:lnTo>
                    <a:pt x="1199699" y="602300"/>
                  </a:lnTo>
                  <a:lnTo>
                    <a:pt x="1144339" y="562147"/>
                  </a:lnTo>
                  <a:lnTo>
                    <a:pt x="1088980" y="521993"/>
                  </a:lnTo>
                  <a:lnTo>
                    <a:pt x="1033620" y="481840"/>
                  </a:lnTo>
                  <a:lnTo>
                    <a:pt x="978261" y="441687"/>
                  </a:lnTo>
                  <a:lnTo>
                    <a:pt x="922902" y="401533"/>
                  </a:lnTo>
                  <a:lnTo>
                    <a:pt x="867542" y="361380"/>
                  </a:lnTo>
                  <a:lnTo>
                    <a:pt x="812183" y="321226"/>
                  </a:lnTo>
                  <a:lnTo>
                    <a:pt x="756823" y="281073"/>
                  </a:lnTo>
                  <a:lnTo>
                    <a:pt x="701464" y="240920"/>
                  </a:lnTo>
                  <a:lnTo>
                    <a:pt x="646104" y="200766"/>
                  </a:lnTo>
                  <a:lnTo>
                    <a:pt x="590745" y="160613"/>
                  </a:lnTo>
                  <a:lnTo>
                    <a:pt x="535386" y="120460"/>
                  </a:lnTo>
                  <a:lnTo>
                    <a:pt x="480026" y="80306"/>
                  </a:lnTo>
                  <a:lnTo>
                    <a:pt x="424667" y="40153"/>
                  </a:lnTo>
                  <a:lnTo>
                    <a:pt x="369307" y="0"/>
                  </a:lnTo>
                  <a:lnTo>
                    <a:pt x="331060" y="54687"/>
                  </a:lnTo>
                  <a:lnTo>
                    <a:pt x="294717" y="110659"/>
                  </a:lnTo>
                  <a:lnTo>
                    <a:pt x="260323" y="167848"/>
                  </a:lnTo>
                  <a:lnTo>
                    <a:pt x="227916" y="226188"/>
                  </a:lnTo>
                  <a:lnTo>
                    <a:pt x="197537" y="285608"/>
                  </a:lnTo>
                  <a:lnTo>
                    <a:pt x="169221" y="346038"/>
                  </a:lnTo>
                  <a:lnTo>
                    <a:pt x="143001" y="407407"/>
                  </a:lnTo>
                  <a:lnTo>
                    <a:pt x="118909" y="469642"/>
                  </a:lnTo>
                  <a:lnTo>
                    <a:pt x="96973" y="532669"/>
                  </a:lnTo>
                  <a:lnTo>
                    <a:pt x="77219" y="596414"/>
                  </a:lnTo>
                  <a:lnTo>
                    <a:pt x="59671" y="660801"/>
                  </a:lnTo>
                  <a:lnTo>
                    <a:pt x="44349" y="725754"/>
                  </a:lnTo>
                  <a:lnTo>
                    <a:pt x="31272" y="791195"/>
                  </a:lnTo>
                  <a:lnTo>
                    <a:pt x="20454" y="857048"/>
                  </a:lnTo>
                  <a:lnTo>
                    <a:pt x="11909" y="923234"/>
                  </a:lnTo>
                  <a:lnTo>
                    <a:pt x="5647" y="989676"/>
                  </a:lnTo>
                  <a:lnTo>
                    <a:pt x="1676" y="1056293"/>
                  </a:lnTo>
                  <a:lnTo>
                    <a:pt x="0" y="1123007"/>
                  </a:lnTo>
                  <a:lnTo>
                    <a:pt x="620" y="1189740"/>
                  </a:lnTo>
                  <a:lnTo>
                    <a:pt x="68984" y="1187927"/>
                  </a:lnTo>
                  <a:lnTo>
                    <a:pt x="137349" y="1186114"/>
                  </a:lnTo>
                  <a:lnTo>
                    <a:pt x="205713" y="1184301"/>
                  </a:lnTo>
                  <a:lnTo>
                    <a:pt x="274077" y="1182489"/>
                  </a:lnTo>
                  <a:lnTo>
                    <a:pt x="342441" y="1180676"/>
                  </a:lnTo>
                  <a:lnTo>
                    <a:pt x="410806" y="1178863"/>
                  </a:lnTo>
                  <a:lnTo>
                    <a:pt x="479170" y="1177050"/>
                  </a:lnTo>
                  <a:lnTo>
                    <a:pt x="547534" y="1175238"/>
                  </a:lnTo>
                  <a:lnTo>
                    <a:pt x="615898" y="1173425"/>
                  </a:lnTo>
                  <a:lnTo>
                    <a:pt x="684263" y="1171612"/>
                  </a:lnTo>
                  <a:lnTo>
                    <a:pt x="752627" y="1169799"/>
                  </a:lnTo>
                  <a:lnTo>
                    <a:pt x="820991" y="1167986"/>
                  </a:lnTo>
                  <a:lnTo>
                    <a:pt x="889356" y="1166174"/>
                  </a:lnTo>
                  <a:lnTo>
                    <a:pt x="957720" y="1164361"/>
                  </a:lnTo>
                  <a:lnTo>
                    <a:pt x="1026084" y="1162548"/>
                  </a:lnTo>
                  <a:lnTo>
                    <a:pt x="1094448" y="1160735"/>
                  </a:lnTo>
                  <a:lnTo>
                    <a:pt x="1162813" y="1158923"/>
                  </a:lnTo>
                  <a:lnTo>
                    <a:pt x="1231177" y="1157110"/>
                  </a:lnTo>
                  <a:lnTo>
                    <a:pt x="1299541" y="1155297"/>
                  </a:lnTo>
                  <a:lnTo>
                    <a:pt x="1367905" y="1153484"/>
                  </a:lnTo>
                  <a:lnTo>
                    <a:pt x="1436270" y="1151671"/>
                  </a:lnTo>
                  <a:lnTo>
                    <a:pt x="1438824" y="1086018"/>
                  </a:lnTo>
                  <a:lnTo>
                    <a:pt x="1449921" y="1021259"/>
                  </a:lnTo>
                  <a:lnTo>
                    <a:pt x="1469369" y="958500"/>
                  </a:lnTo>
                  <a:lnTo>
                    <a:pt x="1496837" y="898814"/>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632197" y="2445237"/>
              <a:ext cx="1251468" cy="1206462"/>
            </a:xfrm>
            <a:custGeom>
              <a:avLst/>
              <a:gdLst/>
              <a:ahLst/>
              <a:cxnLst/>
              <a:rect l="0" t="0" r="0" b="0"/>
              <a:pathLst>
                <a:path w="1251468" h="1206462">
                  <a:moveTo>
                    <a:pt x="1251468" y="1112288"/>
                  </a:moveTo>
                  <a:lnTo>
                    <a:pt x="1208206" y="1059322"/>
                  </a:lnTo>
                  <a:lnTo>
                    <a:pt x="1164945" y="1006356"/>
                  </a:lnTo>
                  <a:lnTo>
                    <a:pt x="1121684" y="953390"/>
                  </a:lnTo>
                  <a:lnTo>
                    <a:pt x="1078422" y="900423"/>
                  </a:lnTo>
                  <a:lnTo>
                    <a:pt x="1035161" y="847457"/>
                  </a:lnTo>
                  <a:lnTo>
                    <a:pt x="991899" y="794491"/>
                  </a:lnTo>
                  <a:lnTo>
                    <a:pt x="948638" y="741525"/>
                  </a:lnTo>
                  <a:lnTo>
                    <a:pt x="905377" y="688559"/>
                  </a:lnTo>
                  <a:lnTo>
                    <a:pt x="862115" y="635593"/>
                  </a:lnTo>
                  <a:lnTo>
                    <a:pt x="818854" y="582627"/>
                  </a:lnTo>
                  <a:lnTo>
                    <a:pt x="775592" y="529661"/>
                  </a:lnTo>
                  <a:lnTo>
                    <a:pt x="732331" y="476695"/>
                  </a:lnTo>
                  <a:lnTo>
                    <a:pt x="689069" y="423728"/>
                  </a:lnTo>
                  <a:lnTo>
                    <a:pt x="645808" y="370762"/>
                  </a:lnTo>
                  <a:lnTo>
                    <a:pt x="602547" y="317796"/>
                  </a:lnTo>
                  <a:lnTo>
                    <a:pt x="559285" y="264830"/>
                  </a:lnTo>
                  <a:lnTo>
                    <a:pt x="516024" y="211864"/>
                  </a:lnTo>
                  <a:lnTo>
                    <a:pt x="472762" y="158898"/>
                  </a:lnTo>
                  <a:lnTo>
                    <a:pt x="429501" y="105932"/>
                  </a:lnTo>
                  <a:lnTo>
                    <a:pt x="386239" y="52966"/>
                  </a:lnTo>
                  <a:lnTo>
                    <a:pt x="342978" y="0"/>
                  </a:lnTo>
                  <a:lnTo>
                    <a:pt x="288398" y="46284"/>
                  </a:lnTo>
                  <a:lnTo>
                    <a:pt x="235563" y="94552"/>
                  </a:lnTo>
                  <a:lnTo>
                    <a:pt x="184546" y="144737"/>
                  </a:lnTo>
                  <a:lnTo>
                    <a:pt x="135415" y="196770"/>
                  </a:lnTo>
                  <a:lnTo>
                    <a:pt x="88238" y="250581"/>
                  </a:lnTo>
                  <a:lnTo>
                    <a:pt x="43079" y="306097"/>
                  </a:lnTo>
                  <a:lnTo>
                    <a:pt x="0" y="363241"/>
                  </a:lnTo>
                  <a:lnTo>
                    <a:pt x="55359" y="403394"/>
                  </a:lnTo>
                  <a:lnTo>
                    <a:pt x="110718" y="443547"/>
                  </a:lnTo>
                  <a:lnTo>
                    <a:pt x="166078" y="483701"/>
                  </a:lnTo>
                  <a:lnTo>
                    <a:pt x="221437" y="523854"/>
                  </a:lnTo>
                  <a:lnTo>
                    <a:pt x="276797" y="564008"/>
                  </a:lnTo>
                  <a:lnTo>
                    <a:pt x="332156" y="604161"/>
                  </a:lnTo>
                  <a:lnTo>
                    <a:pt x="387515" y="644314"/>
                  </a:lnTo>
                  <a:lnTo>
                    <a:pt x="442875" y="684468"/>
                  </a:lnTo>
                  <a:lnTo>
                    <a:pt x="498234" y="724621"/>
                  </a:lnTo>
                  <a:lnTo>
                    <a:pt x="553594" y="764774"/>
                  </a:lnTo>
                  <a:lnTo>
                    <a:pt x="608953" y="804928"/>
                  </a:lnTo>
                  <a:lnTo>
                    <a:pt x="664313" y="845081"/>
                  </a:lnTo>
                  <a:lnTo>
                    <a:pt x="719672" y="885235"/>
                  </a:lnTo>
                  <a:lnTo>
                    <a:pt x="775031" y="925388"/>
                  </a:lnTo>
                  <a:lnTo>
                    <a:pt x="830391" y="965541"/>
                  </a:lnTo>
                  <a:lnTo>
                    <a:pt x="885750" y="1005695"/>
                  </a:lnTo>
                  <a:lnTo>
                    <a:pt x="941110" y="1045848"/>
                  </a:lnTo>
                  <a:lnTo>
                    <a:pt x="996469" y="1086001"/>
                  </a:lnTo>
                  <a:lnTo>
                    <a:pt x="1051829" y="1126155"/>
                  </a:lnTo>
                  <a:lnTo>
                    <a:pt x="1107188" y="1166308"/>
                  </a:lnTo>
                  <a:lnTo>
                    <a:pt x="1162547" y="1206462"/>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975176" y="2224716"/>
              <a:ext cx="995543" cy="1332809"/>
            </a:xfrm>
            <a:custGeom>
              <a:avLst/>
              <a:gdLst/>
              <a:ahLst/>
              <a:cxnLst/>
              <a:rect l="0" t="0" r="0" b="0"/>
              <a:pathLst>
                <a:path w="995543" h="1332809">
                  <a:moveTo>
                    <a:pt x="995543" y="1275637"/>
                  </a:moveTo>
                  <a:lnTo>
                    <a:pt x="964126" y="1214892"/>
                  </a:lnTo>
                  <a:lnTo>
                    <a:pt x="932709" y="1154148"/>
                  </a:lnTo>
                  <a:lnTo>
                    <a:pt x="901291" y="1093403"/>
                  </a:lnTo>
                  <a:lnTo>
                    <a:pt x="869874" y="1032658"/>
                  </a:lnTo>
                  <a:lnTo>
                    <a:pt x="838457" y="971914"/>
                  </a:lnTo>
                  <a:lnTo>
                    <a:pt x="807039" y="911169"/>
                  </a:lnTo>
                  <a:lnTo>
                    <a:pt x="775622" y="850424"/>
                  </a:lnTo>
                  <a:lnTo>
                    <a:pt x="744205" y="789680"/>
                  </a:lnTo>
                  <a:lnTo>
                    <a:pt x="712787" y="728935"/>
                  </a:lnTo>
                  <a:lnTo>
                    <a:pt x="681370" y="668190"/>
                  </a:lnTo>
                  <a:lnTo>
                    <a:pt x="649953" y="607446"/>
                  </a:lnTo>
                  <a:lnTo>
                    <a:pt x="618535" y="546701"/>
                  </a:lnTo>
                  <a:lnTo>
                    <a:pt x="587118" y="485957"/>
                  </a:lnTo>
                  <a:lnTo>
                    <a:pt x="555701" y="425212"/>
                  </a:lnTo>
                  <a:lnTo>
                    <a:pt x="524283" y="364467"/>
                  </a:lnTo>
                  <a:lnTo>
                    <a:pt x="492866" y="303723"/>
                  </a:lnTo>
                  <a:lnTo>
                    <a:pt x="461449" y="242978"/>
                  </a:lnTo>
                  <a:lnTo>
                    <a:pt x="430031" y="182233"/>
                  </a:lnTo>
                  <a:lnTo>
                    <a:pt x="398614" y="121489"/>
                  </a:lnTo>
                  <a:lnTo>
                    <a:pt x="367197" y="60744"/>
                  </a:lnTo>
                  <a:lnTo>
                    <a:pt x="335779" y="0"/>
                  </a:lnTo>
                  <a:lnTo>
                    <a:pt x="276747" y="31837"/>
                  </a:lnTo>
                  <a:lnTo>
                    <a:pt x="218852" y="65697"/>
                  </a:lnTo>
                  <a:lnTo>
                    <a:pt x="162162" y="101540"/>
                  </a:lnTo>
                  <a:lnTo>
                    <a:pt x="106747" y="139322"/>
                  </a:lnTo>
                  <a:lnTo>
                    <a:pt x="52671" y="178998"/>
                  </a:lnTo>
                  <a:lnTo>
                    <a:pt x="0" y="220521"/>
                  </a:lnTo>
                  <a:lnTo>
                    <a:pt x="43261" y="273487"/>
                  </a:lnTo>
                  <a:lnTo>
                    <a:pt x="86522" y="326453"/>
                  </a:lnTo>
                  <a:lnTo>
                    <a:pt x="129784" y="379419"/>
                  </a:lnTo>
                  <a:lnTo>
                    <a:pt x="173045" y="432385"/>
                  </a:lnTo>
                  <a:lnTo>
                    <a:pt x="216307" y="485351"/>
                  </a:lnTo>
                  <a:lnTo>
                    <a:pt x="259568" y="538317"/>
                  </a:lnTo>
                  <a:lnTo>
                    <a:pt x="302829" y="591283"/>
                  </a:lnTo>
                  <a:lnTo>
                    <a:pt x="346091" y="644249"/>
                  </a:lnTo>
                  <a:lnTo>
                    <a:pt x="389352" y="697216"/>
                  </a:lnTo>
                  <a:lnTo>
                    <a:pt x="432614" y="750182"/>
                  </a:lnTo>
                  <a:lnTo>
                    <a:pt x="475875" y="803148"/>
                  </a:lnTo>
                  <a:lnTo>
                    <a:pt x="519137" y="856114"/>
                  </a:lnTo>
                  <a:lnTo>
                    <a:pt x="562398" y="909080"/>
                  </a:lnTo>
                  <a:lnTo>
                    <a:pt x="605659" y="962046"/>
                  </a:lnTo>
                  <a:lnTo>
                    <a:pt x="648921" y="1015012"/>
                  </a:lnTo>
                  <a:lnTo>
                    <a:pt x="692182" y="1067978"/>
                  </a:lnTo>
                  <a:lnTo>
                    <a:pt x="735444" y="1120944"/>
                  </a:lnTo>
                  <a:lnTo>
                    <a:pt x="778705" y="1173911"/>
                  </a:lnTo>
                  <a:lnTo>
                    <a:pt x="821966" y="1226877"/>
                  </a:lnTo>
                  <a:lnTo>
                    <a:pt x="865228" y="1279843"/>
                  </a:lnTo>
                  <a:lnTo>
                    <a:pt x="908489" y="1332809"/>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10955" y="2130567"/>
              <a:ext cx="714809" cy="1369786"/>
            </a:xfrm>
            <a:custGeom>
              <a:avLst/>
              <a:gdLst/>
              <a:ahLst/>
              <a:cxnLst/>
              <a:rect l="0" t="0" r="0" b="0"/>
              <a:pathLst>
                <a:path w="714809" h="1369786">
                  <a:moveTo>
                    <a:pt x="714809" y="1345377"/>
                  </a:moveTo>
                  <a:lnTo>
                    <a:pt x="690881" y="1281311"/>
                  </a:lnTo>
                  <a:lnTo>
                    <a:pt x="666952" y="1217246"/>
                  </a:lnTo>
                  <a:lnTo>
                    <a:pt x="643024" y="1153180"/>
                  </a:lnTo>
                  <a:lnTo>
                    <a:pt x="619096" y="1089115"/>
                  </a:lnTo>
                  <a:lnTo>
                    <a:pt x="595168" y="1025049"/>
                  </a:lnTo>
                  <a:lnTo>
                    <a:pt x="571240" y="960983"/>
                  </a:lnTo>
                  <a:lnTo>
                    <a:pt x="547311" y="896918"/>
                  </a:lnTo>
                  <a:lnTo>
                    <a:pt x="523383" y="832852"/>
                  </a:lnTo>
                  <a:lnTo>
                    <a:pt x="499455" y="768787"/>
                  </a:lnTo>
                  <a:lnTo>
                    <a:pt x="475527" y="704721"/>
                  </a:lnTo>
                  <a:lnTo>
                    <a:pt x="451599" y="640655"/>
                  </a:lnTo>
                  <a:lnTo>
                    <a:pt x="427670" y="576590"/>
                  </a:lnTo>
                  <a:lnTo>
                    <a:pt x="403742" y="512524"/>
                  </a:lnTo>
                  <a:lnTo>
                    <a:pt x="379814" y="448459"/>
                  </a:lnTo>
                  <a:lnTo>
                    <a:pt x="355886" y="384393"/>
                  </a:lnTo>
                  <a:lnTo>
                    <a:pt x="331958" y="320327"/>
                  </a:lnTo>
                  <a:lnTo>
                    <a:pt x="308029" y="256262"/>
                  </a:lnTo>
                  <a:lnTo>
                    <a:pt x="284101" y="192196"/>
                  </a:lnTo>
                  <a:lnTo>
                    <a:pt x="260173" y="128131"/>
                  </a:lnTo>
                  <a:lnTo>
                    <a:pt x="236245" y="64065"/>
                  </a:lnTo>
                  <a:lnTo>
                    <a:pt x="212317" y="0"/>
                  </a:lnTo>
                  <a:lnTo>
                    <a:pt x="140309" y="28546"/>
                  </a:lnTo>
                  <a:lnTo>
                    <a:pt x="69499" y="59946"/>
                  </a:lnTo>
                  <a:lnTo>
                    <a:pt x="0" y="94149"/>
                  </a:lnTo>
                  <a:lnTo>
                    <a:pt x="31417" y="154894"/>
                  </a:lnTo>
                  <a:lnTo>
                    <a:pt x="62834" y="215638"/>
                  </a:lnTo>
                  <a:lnTo>
                    <a:pt x="94252" y="276383"/>
                  </a:lnTo>
                  <a:lnTo>
                    <a:pt x="125669" y="337127"/>
                  </a:lnTo>
                  <a:lnTo>
                    <a:pt x="157086" y="397872"/>
                  </a:lnTo>
                  <a:lnTo>
                    <a:pt x="188504" y="458617"/>
                  </a:lnTo>
                  <a:lnTo>
                    <a:pt x="219921" y="519361"/>
                  </a:lnTo>
                  <a:lnTo>
                    <a:pt x="251338" y="580106"/>
                  </a:lnTo>
                  <a:lnTo>
                    <a:pt x="282756" y="640851"/>
                  </a:lnTo>
                  <a:lnTo>
                    <a:pt x="314173" y="701595"/>
                  </a:lnTo>
                  <a:lnTo>
                    <a:pt x="345590" y="762340"/>
                  </a:lnTo>
                  <a:lnTo>
                    <a:pt x="377008" y="823084"/>
                  </a:lnTo>
                  <a:lnTo>
                    <a:pt x="408425" y="883829"/>
                  </a:lnTo>
                  <a:lnTo>
                    <a:pt x="439842" y="944574"/>
                  </a:lnTo>
                  <a:lnTo>
                    <a:pt x="471260" y="1005318"/>
                  </a:lnTo>
                  <a:lnTo>
                    <a:pt x="502677" y="1066063"/>
                  </a:lnTo>
                  <a:lnTo>
                    <a:pt x="534094" y="1126808"/>
                  </a:lnTo>
                  <a:lnTo>
                    <a:pt x="565512" y="1187552"/>
                  </a:lnTo>
                  <a:lnTo>
                    <a:pt x="596929" y="1248297"/>
                  </a:lnTo>
                  <a:lnTo>
                    <a:pt x="628346" y="1309042"/>
                  </a:lnTo>
                  <a:lnTo>
                    <a:pt x="659764" y="1369786"/>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523273" y="2068475"/>
              <a:ext cx="553819" cy="1407469"/>
            </a:xfrm>
            <a:custGeom>
              <a:avLst/>
              <a:gdLst/>
              <a:ahLst/>
              <a:cxnLst/>
              <a:rect l="0" t="0" r="0" b="0"/>
              <a:pathLst>
                <a:path w="553819" h="1407469">
                  <a:moveTo>
                    <a:pt x="553819" y="1391371"/>
                  </a:moveTo>
                  <a:lnTo>
                    <a:pt x="536874" y="1325115"/>
                  </a:lnTo>
                  <a:lnTo>
                    <a:pt x="519929" y="1258860"/>
                  </a:lnTo>
                  <a:lnTo>
                    <a:pt x="502984" y="1192604"/>
                  </a:lnTo>
                  <a:lnTo>
                    <a:pt x="486039" y="1126348"/>
                  </a:lnTo>
                  <a:lnTo>
                    <a:pt x="469094" y="1060092"/>
                  </a:lnTo>
                  <a:lnTo>
                    <a:pt x="452150" y="993836"/>
                  </a:lnTo>
                  <a:lnTo>
                    <a:pt x="435205" y="927581"/>
                  </a:lnTo>
                  <a:lnTo>
                    <a:pt x="418260" y="861325"/>
                  </a:lnTo>
                  <a:lnTo>
                    <a:pt x="401315" y="795069"/>
                  </a:lnTo>
                  <a:lnTo>
                    <a:pt x="384370" y="728813"/>
                  </a:lnTo>
                  <a:lnTo>
                    <a:pt x="367425" y="662557"/>
                  </a:lnTo>
                  <a:lnTo>
                    <a:pt x="350480" y="596302"/>
                  </a:lnTo>
                  <a:lnTo>
                    <a:pt x="333535" y="530046"/>
                  </a:lnTo>
                  <a:lnTo>
                    <a:pt x="316590" y="463790"/>
                  </a:lnTo>
                  <a:lnTo>
                    <a:pt x="299646" y="397534"/>
                  </a:lnTo>
                  <a:lnTo>
                    <a:pt x="282701" y="331278"/>
                  </a:lnTo>
                  <a:lnTo>
                    <a:pt x="265756" y="265023"/>
                  </a:lnTo>
                  <a:lnTo>
                    <a:pt x="248811" y="198767"/>
                  </a:lnTo>
                  <a:lnTo>
                    <a:pt x="231866" y="132511"/>
                  </a:lnTo>
                  <a:lnTo>
                    <a:pt x="214921" y="66255"/>
                  </a:lnTo>
                  <a:lnTo>
                    <a:pt x="197976" y="0"/>
                  </a:lnTo>
                  <a:lnTo>
                    <a:pt x="131259" y="18337"/>
                  </a:lnTo>
                  <a:lnTo>
                    <a:pt x="65239" y="39043"/>
                  </a:lnTo>
                  <a:lnTo>
                    <a:pt x="0" y="62092"/>
                  </a:lnTo>
                  <a:lnTo>
                    <a:pt x="23928" y="126157"/>
                  </a:lnTo>
                  <a:lnTo>
                    <a:pt x="47856" y="190223"/>
                  </a:lnTo>
                  <a:lnTo>
                    <a:pt x="71784" y="254288"/>
                  </a:lnTo>
                  <a:lnTo>
                    <a:pt x="95712" y="318354"/>
                  </a:lnTo>
                  <a:lnTo>
                    <a:pt x="119640" y="382420"/>
                  </a:lnTo>
                  <a:lnTo>
                    <a:pt x="143569" y="446485"/>
                  </a:lnTo>
                  <a:lnTo>
                    <a:pt x="167497" y="510551"/>
                  </a:lnTo>
                  <a:lnTo>
                    <a:pt x="191425" y="574616"/>
                  </a:lnTo>
                  <a:lnTo>
                    <a:pt x="215353" y="638682"/>
                  </a:lnTo>
                  <a:lnTo>
                    <a:pt x="239281" y="702748"/>
                  </a:lnTo>
                  <a:lnTo>
                    <a:pt x="263210" y="766813"/>
                  </a:lnTo>
                  <a:lnTo>
                    <a:pt x="287138" y="830879"/>
                  </a:lnTo>
                  <a:lnTo>
                    <a:pt x="311066" y="894944"/>
                  </a:lnTo>
                  <a:lnTo>
                    <a:pt x="334994" y="959010"/>
                  </a:lnTo>
                  <a:lnTo>
                    <a:pt x="358922" y="1023076"/>
                  </a:lnTo>
                  <a:lnTo>
                    <a:pt x="382851" y="1087141"/>
                  </a:lnTo>
                  <a:lnTo>
                    <a:pt x="406779" y="1151207"/>
                  </a:lnTo>
                  <a:lnTo>
                    <a:pt x="430707" y="1215272"/>
                  </a:lnTo>
                  <a:lnTo>
                    <a:pt x="454635" y="1279338"/>
                  </a:lnTo>
                  <a:lnTo>
                    <a:pt x="478563" y="1343403"/>
                  </a:lnTo>
                  <a:lnTo>
                    <a:pt x="502492" y="1407469"/>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721249" y="2047208"/>
              <a:ext cx="379834" cy="1412638"/>
            </a:xfrm>
            <a:custGeom>
              <a:avLst/>
              <a:gdLst/>
              <a:ahLst/>
              <a:cxnLst/>
              <a:rect l="0" t="0" r="0" b="0"/>
              <a:pathLst>
                <a:path w="379834" h="1412638">
                  <a:moveTo>
                    <a:pt x="379834" y="1407124"/>
                  </a:moveTo>
                  <a:lnTo>
                    <a:pt x="366153" y="1340118"/>
                  </a:lnTo>
                  <a:lnTo>
                    <a:pt x="352472" y="1273112"/>
                  </a:lnTo>
                  <a:lnTo>
                    <a:pt x="338791" y="1206107"/>
                  </a:lnTo>
                  <a:lnTo>
                    <a:pt x="325111" y="1139101"/>
                  </a:lnTo>
                  <a:lnTo>
                    <a:pt x="311430" y="1072095"/>
                  </a:lnTo>
                  <a:lnTo>
                    <a:pt x="297749" y="1005089"/>
                  </a:lnTo>
                  <a:lnTo>
                    <a:pt x="284069" y="938083"/>
                  </a:lnTo>
                  <a:lnTo>
                    <a:pt x="270388" y="871077"/>
                  </a:lnTo>
                  <a:lnTo>
                    <a:pt x="256707" y="804071"/>
                  </a:lnTo>
                  <a:lnTo>
                    <a:pt x="243026" y="737065"/>
                  </a:lnTo>
                  <a:lnTo>
                    <a:pt x="229346" y="670059"/>
                  </a:lnTo>
                  <a:lnTo>
                    <a:pt x="215665" y="603053"/>
                  </a:lnTo>
                  <a:lnTo>
                    <a:pt x="201984" y="536047"/>
                  </a:lnTo>
                  <a:lnTo>
                    <a:pt x="188303" y="469041"/>
                  </a:lnTo>
                  <a:lnTo>
                    <a:pt x="174623" y="402035"/>
                  </a:lnTo>
                  <a:lnTo>
                    <a:pt x="160942" y="335029"/>
                  </a:lnTo>
                  <a:lnTo>
                    <a:pt x="147261" y="268023"/>
                  </a:lnTo>
                  <a:lnTo>
                    <a:pt x="133581" y="201017"/>
                  </a:lnTo>
                  <a:lnTo>
                    <a:pt x="119900" y="134011"/>
                  </a:lnTo>
                  <a:lnTo>
                    <a:pt x="106219" y="67005"/>
                  </a:lnTo>
                  <a:lnTo>
                    <a:pt x="92538" y="0"/>
                  </a:lnTo>
                  <a:lnTo>
                    <a:pt x="0" y="21266"/>
                  </a:lnTo>
                  <a:lnTo>
                    <a:pt x="16944" y="87522"/>
                  </a:lnTo>
                  <a:lnTo>
                    <a:pt x="33889" y="153778"/>
                  </a:lnTo>
                  <a:lnTo>
                    <a:pt x="50834" y="220034"/>
                  </a:lnTo>
                  <a:lnTo>
                    <a:pt x="67779" y="286290"/>
                  </a:lnTo>
                  <a:lnTo>
                    <a:pt x="84724" y="352545"/>
                  </a:lnTo>
                  <a:lnTo>
                    <a:pt x="101669" y="418801"/>
                  </a:lnTo>
                  <a:lnTo>
                    <a:pt x="118614" y="485057"/>
                  </a:lnTo>
                  <a:lnTo>
                    <a:pt x="135559" y="551313"/>
                  </a:lnTo>
                  <a:lnTo>
                    <a:pt x="152503" y="617568"/>
                  </a:lnTo>
                  <a:lnTo>
                    <a:pt x="169448" y="683824"/>
                  </a:lnTo>
                  <a:lnTo>
                    <a:pt x="186393" y="750080"/>
                  </a:lnTo>
                  <a:lnTo>
                    <a:pt x="203338" y="816336"/>
                  </a:lnTo>
                  <a:lnTo>
                    <a:pt x="220283" y="882592"/>
                  </a:lnTo>
                  <a:lnTo>
                    <a:pt x="237228" y="948847"/>
                  </a:lnTo>
                  <a:lnTo>
                    <a:pt x="254173" y="1015103"/>
                  </a:lnTo>
                  <a:lnTo>
                    <a:pt x="271118" y="1081359"/>
                  </a:lnTo>
                  <a:lnTo>
                    <a:pt x="288063" y="1147615"/>
                  </a:lnTo>
                  <a:lnTo>
                    <a:pt x="305007" y="1213871"/>
                  </a:lnTo>
                  <a:lnTo>
                    <a:pt x="321952" y="1280126"/>
                  </a:lnTo>
                  <a:lnTo>
                    <a:pt x="338897" y="1346382"/>
                  </a:lnTo>
                  <a:lnTo>
                    <a:pt x="355842" y="1412638"/>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813788" y="2032147"/>
              <a:ext cx="308793" cy="1422185"/>
            </a:xfrm>
            <a:custGeom>
              <a:avLst/>
              <a:gdLst/>
              <a:ahLst/>
              <a:cxnLst/>
              <a:rect l="0" t="0" r="0" b="0"/>
              <a:pathLst>
                <a:path w="308793" h="1422185">
                  <a:moveTo>
                    <a:pt x="308793" y="1418281"/>
                  </a:moveTo>
                  <a:lnTo>
                    <a:pt x="298037" y="1350743"/>
                  </a:lnTo>
                  <a:lnTo>
                    <a:pt x="287282" y="1283206"/>
                  </a:lnTo>
                  <a:lnTo>
                    <a:pt x="276526" y="1215669"/>
                  </a:lnTo>
                  <a:lnTo>
                    <a:pt x="265770" y="1148132"/>
                  </a:lnTo>
                  <a:lnTo>
                    <a:pt x="255014" y="1080595"/>
                  </a:lnTo>
                  <a:lnTo>
                    <a:pt x="244258" y="1013057"/>
                  </a:lnTo>
                  <a:lnTo>
                    <a:pt x="233503" y="945520"/>
                  </a:lnTo>
                  <a:lnTo>
                    <a:pt x="222747" y="877983"/>
                  </a:lnTo>
                  <a:lnTo>
                    <a:pt x="211991" y="810446"/>
                  </a:lnTo>
                  <a:lnTo>
                    <a:pt x="201235" y="742909"/>
                  </a:lnTo>
                  <a:lnTo>
                    <a:pt x="190479" y="675371"/>
                  </a:lnTo>
                  <a:lnTo>
                    <a:pt x="179724" y="607834"/>
                  </a:lnTo>
                  <a:lnTo>
                    <a:pt x="168968" y="540297"/>
                  </a:lnTo>
                  <a:lnTo>
                    <a:pt x="158212" y="472760"/>
                  </a:lnTo>
                  <a:lnTo>
                    <a:pt x="147456" y="405223"/>
                  </a:lnTo>
                  <a:lnTo>
                    <a:pt x="136701" y="337685"/>
                  </a:lnTo>
                  <a:lnTo>
                    <a:pt x="125945" y="270148"/>
                  </a:lnTo>
                  <a:lnTo>
                    <a:pt x="115189" y="202611"/>
                  </a:lnTo>
                  <a:lnTo>
                    <a:pt x="104433" y="135074"/>
                  </a:lnTo>
                  <a:lnTo>
                    <a:pt x="93677" y="67537"/>
                  </a:lnTo>
                  <a:lnTo>
                    <a:pt x="82922" y="0"/>
                  </a:lnTo>
                  <a:lnTo>
                    <a:pt x="0" y="15060"/>
                  </a:lnTo>
                  <a:lnTo>
                    <a:pt x="13680" y="82066"/>
                  </a:lnTo>
                  <a:lnTo>
                    <a:pt x="27361" y="149072"/>
                  </a:lnTo>
                  <a:lnTo>
                    <a:pt x="41042" y="216078"/>
                  </a:lnTo>
                  <a:lnTo>
                    <a:pt x="54722" y="283084"/>
                  </a:lnTo>
                  <a:lnTo>
                    <a:pt x="68403" y="350090"/>
                  </a:lnTo>
                  <a:lnTo>
                    <a:pt x="82084" y="417096"/>
                  </a:lnTo>
                  <a:lnTo>
                    <a:pt x="95765" y="484102"/>
                  </a:lnTo>
                  <a:lnTo>
                    <a:pt x="109445" y="551108"/>
                  </a:lnTo>
                  <a:lnTo>
                    <a:pt x="123126" y="618114"/>
                  </a:lnTo>
                  <a:lnTo>
                    <a:pt x="136807" y="685120"/>
                  </a:lnTo>
                  <a:lnTo>
                    <a:pt x="150488" y="752126"/>
                  </a:lnTo>
                  <a:lnTo>
                    <a:pt x="164168" y="819132"/>
                  </a:lnTo>
                  <a:lnTo>
                    <a:pt x="177849" y="886138"/>
                  </a:lnTo>
                  <a:lnTo>
                    <a:pt x="191530" y="953144"/>
                  </a:lnTo>
                  <a:lnTo>
                    <a:pt x="205210" y="1020150"/>
                  </a:lnTo>
                  <a:lnTo>
                    <a:pt x="218891" y="1087155"/>
                  </a:lnTo>
                  <a:lnTo>
                    <a:pt x="232572" y="1154161"/>
                  </a:lnTo>
                  <a:lnTo>
                    <a:pt x="246253" y="1221167"/>
                  </a:lnTo>
                  <a:lnTo>
                    <a:pt x="259933" y="1288173"/>
                  </a:lnTo>
                  <a:lnTo>
                    <a:pt x="273614" y="1355179"/>
                  </a:lnTo>
                  <a:lnTo>
                    <a:pt x="287295" y="1422185"/>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896710" y="2021556"/>
              <a:ext cx="245631" cy="1428872"/>
            </a:xfrm>
            <a:custGeom>
              <a:avLst/>
              <a:gdLst/>
              <a:ahLst/>
              <a:cxnLst/>
              <a:rect l="0" t="0" r="0" b="0"/>
              <a:pathLst>
                <a:path w="245631" h="1428872">
                  <a:moveTo>
                    <a:pt x="245631" y="1426126"/>
                  </a:moveTo>
                  <a:lnTo>
                    <a:pt x="237563" y="1358215"/>
                  </a:lnTo>
                  <a:lnTo>
                    <a:pt x="229496" y="1290305"/>
                  </a:lnTo>
                  <a:lnTo>
                    <a:pt x="221428" y="1222394"/>
                  </a:lnTo>
                  <a:lnTo>
                    <a:pt x="213361" y="1154483"/>
                  </a:lnTo>
                  <a:lnTo>
                    <a:pt x="205293" y="1086572"/>
                  </a:lnTo>
                  <a:lnTo>
                    <a:pt x="197226" y="1018661"/>
                  </a:lnTo>
                  <a:lnTo>
                    <a:pt x="189159" y="950751"/>
                  </a:lnTo>
                  <a:lnTo>
                    <a:pt x="181091" y="882840"/>
                  </a:lnTo>
                  <a:lnTo>
                    <a:pt x="173024" y="814929"/>
                  </a:lnTo>
                  <a:lnTo>
                    <a:pt x="164956" y="747018"/>
                  </a:lnTo>
                  <a:lnTo>
                    <a:pt x="156889" y="679107"/>
                  </a:lnTo>
                  <a:lnTo>
                    <a:pt x="148821" y="611197"/>
                  </a:lnTo>
                  <a:lnTo>
                    <a:pt x="140754" y="543286"/>
                  </a:lnTo>
                  <a:lnTo>
                    <a:pt x="132687" y="475375"/>
                  </a:lnTo>
                  <a:lnTo>
                    <a:pt x="124619" y="407464"/>
                  </a:lnTo>
                  <a:lnTo>
                    <a:pt x="116552" y="339553"/>
                  </a:lnTo>
                  <a:lnTo>
                    <a:pt x="108484" y="271643"/>
                  </a:lnTo>
                  <a:lnTo>
                    <a:pt x="100417" y="203732"/>
                  </a:lnTo>
                  <a:lnTo>
                    <a:pt x="92349" y="135821"/>
                  </a:lnTo>
                  <a:lnTo>
                    <a:pt x="84282" y="67910"/>
                  </a:lnTo>
                  <a:lnTo>
                    <a:pt x="76215" y="0"/>
                  </a:lnTo>
                  <a:lnTo>
                    <a:pt x="0" y="10591"/>
                  </a:lnTo>
                  <a:lnTo>
                    <a:pt x="10755" y="78128"/>
                  </a:lnTo>
                  <a:lnTo>
                    <a:pt x="21511" y="145666"/>
                  </a:lnTo>
                  <a:lnTo>
                    <a:pt x="32267" y="213203"/>
                  </a:lnTo>
                  <a:lnTo>
                    <a:pt x="43023" y="280740"/>
                  </a:lnTo>
                  <a:lnTo>
                    <a:pt x="53778" y="348277"/>
                  </a:lnTo>
                  <a:lnTo>
                    <a:pt x="64534" y="415814"/>
                  </a:lnTo>
                  <a:lnTo>
                    <a:pt x="75290" y="483351"/>
                  </a:lnTo>
                  <a:lnTo>
                    <a:pt x="86046" y="550889"/>
                  </a:lnTo>
                  <a:lnTo>
                    <a:pt x="96802" y="618426"/>
                  </a:lnTo>
                  <a:lnTo>
                    <a:pt x="107557" y="685963"/>
                  </a:lnTo>
                  <a:lnTo>
                    <a:pt x="118313" y="753500"/>
                  </a:lnTo>
                  <a:lnTo>
                    <a:pt x="129069" y="821037"/>
                  </a:lnTo>
                  <a:lnTo>
                    <a:pt x="139825" y="888575"/>
                  </a:lnTo>
                  <a:lnTo>
                    <a:pt x="150581" y="956112"/>
                  </a:lnTo>
                  <a:lnTo>
                    <a:pt x="161336" y="1023649"/>
                  </a:lnTo>
                  <a:lnTo>
                    <a:pt x="172092" y="1091186"/>
                  </a:lnTo>
                  <a:lnTo>
                    <a:pt x="182848" y="1158723"/>
                  </a:lnTo>
                  <a:lnTo>
                    <a:pt x="193604" y="1226261"/>
                  </a:lnTo>
                  <a:lnTo>
                    <a:pt x="204359" y="1293798"/>
                  </a:lnTo>
                  <a:lnTo>
                    <a:pt x="215115" y="1361335"/>
                  </a:lnTo>
                  <a:lnTo>
                    <a:pt x="225871" y="1428872"/>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972925" y="2015622"/>
              <a:ext cx="184237" cy="1432059"/>
            </a:xfrm>
            <a:custGeom>
              <a:avLst/>
              <a:gdLst/>
              <a:ahLst/>
              <a:cxnLst/>
              <a:rect l="0" t="0" r="0" b="0"/>
              <a:pathLst>
                <a:path w="184237" h="1432059">
                  <a:moveTo>
                    <a:pt x="184237" y="1430521"/>
                  </a:moveTo>
                  <a:lnTo>
                    <a:pt x="178186" y="1362401"/>
                  </a:lnTo>
                  <a:lnTo>
                    <a:pt x="172135" y="1294281"/>
                  </a:lnTo>
                  <a:lnTo>
                    <a:pt x="166084" y="1226161"/>
                  </a:lnTo>
                  <a:lnTo>
                    <a:pt x="160033" y="1158041"/>
                  </a:lnTo>
                  <a:lnTo>
                    <a:pt x="153982" y="1089921"/>
                  </a:lnTo>
                  <a:lnTo>
                    <a:pt x="147931" y="1021801"/>
                  </a:lnTo>
                  <a:lnTo>
                    <a:pt x="141880" y="953681"/>
                  </a:lnTo>
                  <a:lnTo>
                    <a:pt x="135829" y="885561"/>
                  </a:lnTo>
                  <a:lnTo>
                    <a:pt x="129778" y="817440"/>
                  </a:lnTo>
                  <a:lnTo>
                    <a:pt x="123727" y="749320"/>
                  </a:lnTo>
                  <a:lnTo>
                    <a:pt x="117676" y="681200"/>
                  </a:lnTo>
                  <a:lnTo>
                    <a:pt x="111625" y="613080"/>
                  </a:lnTo>
                  <a:lnTo>
                    <a:pt x="105574" y="544960"/>
                  </a:lnTo>
                  <a:lnTo>
                    <a:pt x="99524" y="476840"/>
                  </a:lnTo>
                  <a:lnTo>
                    <a:pt x="93473" y="408720"/>
                  </a:lnTo>
                  <a:lnTo>
                    <a:pt x="87422" y="340600"/>
                  </a:lnTo>
                  <a:lnTo>
                    <a:pt x="81371" y="272480"/>
                  </a:lnTo>
                  <a:lnTo>
                    <a:pt x="75320" y="204360"/>
                  </a:lnTo>
                  <a:lnTo>
                    <a:pt x="69269" y="136240"/>
                  </a:lnTo>
                  <a:lnTo>
                    <a:pt x="63218" y="68120"/>
                  </a:lnTo>
                  <a:lnTo>
                    <a:pt x="57167" y="0"/>
                  </a:lnTo>
                  <a:lnTo>
                    <a:pt x="0" y="5933"/>
                  </a:lnTo>
                  <a:lnTo>
                    <a:pt x="8067" y="73844"/>
                  </a:lnTo>
                  <a:lnTo>
                    <a:pt x="16134" y="141754"/>
                  </a:lnTo>
                  <a:lnTo>
                    <a:pt x="24202" y="209665"/>
                  </a:lnTo>
                  <a:lnTo>
                    <a:pt x="32269" y="277576"/>
                  </a:lnTo>
                  <a:lnTo>
                    <a:pt x="40337" y="345487"/>
                  </a:lnTo>
                  <a:lnTo>
                    <a:pt x="48404" y="413398"/>
                  </a:lnTo>
                  <a:lnTo>
                    <a:pt x="56471" y="481308"/>
                  </a:lnTo>
                  <a:lnTo>
                    <a:pt x="64539" y="549219"/>
                  </a:lnTo>
                  <a:lnTo>
                    <a:pt x="72606" y="617130"/>
                  </a:lnTo>
                  <a:lnTo>
                    <a:pt x="80674" y="685041"/>
                  </a:lnTo>
                  <a:lnTo>
                    <a:pt x="88741" y="752952"/>
                  </a:lnTo>
                  <a:lnTo>
                    <a:pt x="96809" y="820862"/>
                  </a:lnTo>
                  <a:lnTo>
                    <a:pt x="104876" y="888773"/>
                  </a:lnTo>
                  <a:lnTo>
                    <a:pt x="112943" y="956684"/>
                  </a:lnTo>
                  <a:lnTo>
                    <a:pt x="121011" y="1024595"/>
                  </a:lnTo>
                  <a:lnTo>
                    <a:pt x="129078" y="1092506"/>
                  </a:lnTo>
                  <a:lnTo>
                    <a:pt x="137146" y="1160416"/>
                  </a:lnTo>
                  <a:lnTo>
                    <a:pt x="145213" y="1228327"/>
                  </a:lnTo>
                  <a:lnTo>
                    <a:pt x="153281" y="1296238"/>
                  </a:lnTo>
                  <a:lnTo>
                    <a:pt x="161348" y="1364149"/>
                  </a:lnTo>
                  <a:lnTo>
                    <a:pt x="169415" y="143205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030093" y="2012234"/>
              <a:ext cx="138415" cy="1433910"/>
            </a:xfrm>
            <a:custGeom>
              <a:avLst/>
              <a:gdLst/>
              <a:ahLst/>
              <a:cxnLst/>
              <a:rect l="0" t="0" r="0" b="0"/>
              <a:pathLst>
                <a:path w="138415" h="1433910">
                  <a:moveTo>
                    <a:pt x="138415" y="1433031"/>
                  </a:moveTo>
                  <a:lnTo>
                    <a:pt x="133907" y="1364792"/>
                  </a:lnTo>
                  <a:lnTo>
                    <a:pt x="129400" y="1296552"/>
                  </a:lnTo>
                  <a:lnTo>
                    <a:pt x="124893" y="1228312"/>
                  </a:lnTo>
                  <a:lnTo>
                    <a:pt x="120385" y="1160073"/>
                  </a:lnTo>
                  <a:lnTo>
                    <a:pt x="115878" y="1091833"/>
                  </a:lnTo>
                  <a:lnTo>
                    <a:pt x="111371" y="1023594"/>
                  </a:lnTo>
                  <a:lnTo>
                    <a:pt x="106863" y="955354"/>
                  </a:lnTo>
                  <a:lnTo>
                    <a:pt x="102356" y="887114"/>
                  </a:lnTo>
                  <a:lnTo>
                    <a:pt x="97849" y="818875"/>
                  </a:lnTo>
                  <a:lnTo>
                    <a:pt x="93341" y="750635"/>
                  </a:lnTo>
                  <a:lnTo>
                    <a:pt x="88834" y="682396"/>
                  </a:lnTo>
                  <a:lnTo>
                    <a:pt x="84327" y="614156"/>
                  </a:lnTo>
                  <a:lnTo>
                    <a:pt x="79819" y="545916"/>
                  </a:lnTo>
                  <a:lnTo>
                    <a:pt x="75312" y="477677"/>
                  </a:lnTo>
                  <a:lnTo>
                    <a:pt x="70805" y="409437"/>
                  </a:lnTo>
                  <a:lnTo>
                    <a:pt x="66297" y="341198"/>
                  </a:lnTo>
                  <a:lnTo>
                    <a:pt x="61790" y="272958"/>
                  </a:lnTo>
                  <a:lnTo>
                    <a:pt x="57283" y="204718"/>
                  </a:lnTo>
                  <a:lnTo>
                    <a:pt x="52775" y="136479"/>
                  </a:lnTo>
                  <a:lnTo>
                    <a:pt x="48268" y="68239"/>
                  </a:lnTo>
                  <a:lnTo>
                    <a:pt x="43761" y="0"/>
                  </a:lnTo>
                  <a:lnTo>
                    <a:pt x="0" y="3388"/>
                  </a:lnTo>
                  <a:lnTo>
                    <a:pt x="6050" y="71508"/>
                  </a:lnTo>
                  <a:lnTo>
                    <a:pt x="12101" y="139628"/>
                  </a:lnTo>
                  <a:lnTo>
                    <a:pt x="18152" y="207748"/>
                  </a:lnTo>
                  <a:lnTo>
                    <a:pt x="24203" y="275868"/>
                  </a:lnTo>
                  <a:lnTo>
                    <a:pt x="30254" y="343988"/>
                  </a:lnTo>
                  <a:lnTo>
                    <a:pt x="36305" y="412108"/>
                  </a:lnTo>
                  <a:lnTo>
                    <a:pt x="42356" y="480228"/>
                  </a:lnTo>
                  <a:lnTo>
                    <a:pt x="48407" y="548349"/>
                  </a:lnTo>
                  <a:lnTo>
                    <a:pt x="54458" y="616469"/>
                  </a:lnTo>
                  <a:lnTo>
                    <a:pt x="60509" y="684589"/>
                  </a:lnTo>
                  <a:lnTo>
                    <a:pt x="66560" y="752709"/>
                  </a:lnTo>
                  <a:lnTo>
                    <a:pt x="72611" y="820829"/>
                  </a:lnTo>
                  <a:lnTo>
                    <a:pt x="78662" y="888949"/>
                  </a:lnTo>
                  <a:lnTo>
                    <a:pt x="84713" y="957069"/>
                  </a:lnTo>
                  <a:lnTo>
                    <a:pt x="90763" y="1025189"/>
                  </a:lnTo>
                  <a:lnTo>
                    <a:pt x="96814" y="1093309"/>
                  </a:lnTo>
                  <a:lnTo>
                    <a:pt x="102865" y="1161429"/>
                  </a:lnTo>
                  <a:lnTo>
                    <a:pt x="108916" y="1229549"/>
                  </a:lnTo>
                  <a:lnTo>
                    <a:pt x="114967" y="1297669"/>
                  </a:lnTo>
                  <a:lnTo>
                    <a:pt x="121018" y="1365790"/>
                  </a:lnTo>
                  <a:lnTo>
                    <a:pt x="127069" y="143391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073854" y="2009968"/>
              <a:ext cx="105246" cy="1435297"/>
            </a:xfrm>
            <a:custGeom>
              <a:avLst/>
              <a:gdLst/>
              <a:ahLst/>
              <a:cxnLst/>
              <a:rect l="0" t="0" r="0" b="0"/>
              <a:pathLst>
                <a:path w="105246" h="1435297">
                  <a:moveTo>
                    <a:pt x="105246" y="1434710"/>
                  </a:moveTo>
                  <a:lnTo>
                    <a:pt x="102180" y="1366390"/>
                  </a:lnTo>
                  <a:lnTo>
                    <a:pt x="99114" y="1298071"/>
                  </a:lnTo>
                  <a:lnTo>
                    <a:pt x="96048" y="1229751"/>
                  </a:lnTo>
                  <a:lnTo>
                    <a:pt x="92982" y="1161432"/>
                  </a:lnTo>
                  <a:lnTo>
                    <a:pt x="89916" y="1093112"/>
                  </a:lnTo>
                  <a:lnTo>
                    <a:pt x="86850" y="1024792"/>
                  </a:lnTo>
                  <a:lnTo>
                    <a:pt x="83784" y="956473"/>
                  </a:lnTo>
                  <a:lnTo>
                    <a:pt x="80718" y="888153"/>
                  </a:lnTo>
                  <a:lnTo>
                    <a:pt x="77652" y="819834"/>
                  </a:lnTo>
                  <a:lnTo>
                    <a:pt x="74586" y="751514"/>
                  </a:lnTo>
                  <a:lnTo>
                    <a:pt x="71520" y="683195"/>
                  </a:lnTo>
                  <a:lnTo>
                    <a:pt x="68454" y="614875"/>
                  </a:lnTo>
                  <a:lnTo>
                    <a:pt x="65387" y="546556"/>
                  </a:lnTo>
                  <a:lnTo>
                    <a:pt x="62321" y="478236"/>
                  </a:lnTo>
                  <a:lnTo>
                    <a:pt x="59255" y="409917"/>
                  </a:lnTo>
                  <a:lnTo>
                    <a:pt x="56189" y="341597"/>
                  </a:lnTo>
                  <a:lnTo>
                    <a:pt x="53123" y="273278"/>
                  </a:lnTo>
                  <a:lnTo>
                    <a:pt x="50057" y="204958"/>
                  </a:lnTo>
                  <a:lnTo>
                    <a:pt x="46991" y="136639"/>
                  </a:lnTo>
                  <a:lnTo>
                    <a:pt x="43925" y="68319"/>
                  </a:lnTo>
                  <a:lnTo>
                    <a:pt x="40859" y="0"/>
                  </a:lnTo>
                  <a:lnTo>
                    <a:pt x="0" y="2266"/>
                  </a:lnTo>
                  <a:lnTo>
                    <a:pt x="4507" y="70505"/>
                  </a:lnTo>
                  <a:lnTo>
                    <a:pt x="9014" y="138745"/>
                  </a:lnTo>
                  <a:lnTo>
                    <a:pt x="13521" y="206984"/>
                  </a:lnTo>
                  <a:lnTo>
                    <a:pt x="18029" y="275224"/>
                  </a:lnTo>
                  <a:lnTo>
                    <a:pt x="22536" y="343464"/>
                  </a:lnTo>
                  <a:lnTo>
                    <a:pt x="27043" y="411703"/>
                  </a:lnTo>
                  <a:lnTo>
                    <a:pt x="31551" y="479943"/>
                  </a:lnTo>
                  <a:lnTo>
                    <a:pt x="36058" y="548182"/>
                  </a:lnTo>
                  <a:lnTo>
                    <a:pt x="40565" y="616422"/>
                  </a:lnTo>
                  <a:lnTo>
                    <a:pt x="45073" y="684662"/>
                  </a:lnTo>
                  <a:lnTo>
                    <a:pt x="49580" y="752901"/>
                  </a:lnTo>
                  <a:lnTo>
                    <a:pt x="54087" y="821141"/>
                  </a:lnTo>
                  <a:lnTo>
                    <a:pt x="58595" y="889380"/>
                  </a:lnTo>
                  <a:lnTo>
                    <a:pt x="63102" y="957620"/>
                  </a:lnTo>
                  <a:lnTo>
                    <a:pt x="67609" y="1025860"/>
                  </a:lnTo>
                  <a:lnTo>
                    <a:pt x="72117" y="1094099"/>
                  </a:lnTo>
                  <a:lnTo>
                    <a:pt x="76624" y="1162339"/>
                  </a:lnTo>
                  <a:lnTo>
                    <a:pt x="81131" y="1230578"/>
                  </a:lnTo>
                  <a:lnTo>
                    <a:pt x="85639" y="1298818"/>
                  </a:lnTo>
                  <a:lnTo>
                    <a:pt x="90146" y="1367058"/>
                  </a:lnTo>
                  <a:lnTo>
                    <a:pt x="94653" y="1435297"/>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114714" y="2008618"/>
              <a:ext cx="74422" cy="1436060"/>
            </a:xfrm>
            <a:custGeom>
              <a:avLst/>
              <a:gdLst/>
              <a:ahLst/>
              <a:cxnLst/>
              <a:rect l="0" t="0" r="0" b="0"/>
              <a:pathLst>
                <a:path w="74422" h="1436060">
                  <a:moveTo>
                    <a:pt x="74422" y="1435710"/>
                  </a:moveTo>
                  <a:lnTo>
                    <a:pt x="72722" y="1367342"/>
                  </a:lnTo>
                  <a:lnTo>
                    <a:pt x="71021" y="1298975"/>
                  </a:lnTo>
                  <a:lnTo>
                    <a:pt x="69320" y="1230608"/>
                  </a:lnTo>
                  <a:lnTo>
                    <a:pt x="67619" y="1162241"/>
                  </a:lnTo>
                  <a:lnTo>
                    <a:pt x="65919" y="1093874"/>
                  </a:lnTo>
                  <a:lnTo>
                    <a:pt x="64218" y="1025507"/>
                  </a:lnTo>
                  <a:lnTo>
                    <a:pt x="62517" y="957140"/>
                  </a:lnTo>
                  <a:lnTo>
                    <a:pt x="60816" y="888772"/>
                  </a:lnTo>
                  <a:lnTo>
                    <a:pt x="59116" y="820405"/>
                  </a:lnTo>
                  <a:lnTo>
                    <a:pt x="57415" y="752038"/>
                  </a:lnTo>
                  <a:lnTo>
                    <a:pt x="55714" y="683671"/>
                  </a:lnTo>
                  <a:lnTo>
                    <a:pt x="54013" y="615304"/>
                  </a:lnTo>
                  <a:lnTo>
                    <a:pt x="52313" y="546937"/>
                  </a:lnTo>
                  <a:lnTo>
                    <a:pt x="50612" y="478570"/>
                  </a:lnTo>
                  <a:lnTo>
                    <a:pt x="48911" y="410202"/>
                  </a:lnTo>
                  <a:lnTo>
                    <a:pt x="47210" y="341835"/>
                  </a:lnTo>
                  <a:lnTo>
                    <a:pt x="45510" y="273468"/>
                  </a:lnTo>
                  <a:lnTo>
                    <a:pt x="43809" y="205101"/>
                  </a:lnTo>
                  <a:lnTo>
                    <a:pt x="42108" y="136734"/>
                  </a:lnTo>
                  <a:lnTo>
                    <a:pt x="40407" y="68367"/>
                  </a:lnTo>
                  <a:lnTo>
                    <a:pt x="38707" y="0"/>
                  </a:lnTo>
                  <a:lnTo>
                    <a:pt x="0" y="1349"/>
                  </a:lnTo>
                  <a:lnTo>
                    <a:pt x="3066" y="69669"/>
                  </a:lnTo>
                  <a:lnTo>
                    <a:pt x="6132" y="137988"/>
                  </a:lnTo>
                  <a:lnTo>
                    <a:pt x="9198" y="206308"/>
                  </a:lnTo>
                  <a:lnTo>
                    <a:pt x="12264" y="274628"/>
                  </a:lnTo>
                  <a:lnTo>
                    <a:pt x="15330" y="342947"/>
                  </a:lnTo>
                  <a:lnTo>
                    <a:pt x="18396" y="411267"/>
                  </a:lnTo>
                  <a:lnTo>
                    <a:pt x="21462" y="479586"/>
                  </a:lnTo>
                  <a:lnTo>
                    <a:pt x="24528" y="547906"/>
                  </a:lnTo>
                  <a:lnTo>
                    <a:pt x="27594" y="616225"/>
                  </a:lnTo>
                  <a:lnTo>
                    <a:pt x="30660" y="684545"/>
                  </a:lnTo>
                  <a:lnTo>
                    <a:pt x="33726" y="752864"/>
                  </a:lnTo>
                  <a:lnTo>
                    <a:pt x="36792" y="821184"/>
                  </a:lnTo>
                  <a:lnTo>
                    <a:pt x="39859" y="889503"/>
                  </a:lnTo>
                  <a:lnTo>
                    <a:pt x="42925" y="957823"/>
                  </a:lnTo>
                  <a:lnTo>
                    <a:pt x="45991" y="1026142"/>
                  </a:lnTo>
                  <a:lnTo>
                    <a:pt x="49057" y="1094462"/>
                  </a:lnTo>
                  <a:lnTo>
                    <a:pt x="52123" y="1162781"/>
                  </a:lnTo>
                  <a:lnTo>
                    <a:pt x="55189" y="1231101"/>
                  </a:lnTo>
                  <a:lnTo>
                    <a:pt x="58255" y="1299420"/>
                  </a:lnTo>
                  <a:lnTo>
                    <a:pt x="61321" y="1367740"/>
                  </a:lnTo>
                  <a:lnTo>
                    <a:pt x="64387" y="1436060"/>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153421" y="2008229"/>
              <a:ext cx="40812" cy="1436099"/>
            </a:xfrm>
            <a:custGeom>
              <a:avLst/>
              <a:gdLst/>
              <a:ahLst/>
              <a:cxnLst/>
              <a:rect l="0" t="0" r="0" b="0"/>
              <a:pathLst>
                <a:path w="40812" h="1436099">
                  <a:moveTo>
                    <a:pt x="40812" y="1435998"/>
                  </a:moveTo>
                  <a:lnTo>
                    <a:pt x="39804" y="1367617"/>
                  </a:lnTo>
                  <a:lnTo>
                    <a:pt x="38797" y="1299236"/>
                  </a:lnTo>
                  <a:lnTo>
                    <a:pt x="37790" y="1230855"/>
                  </a:lnTo>
                  <a:lnTo>
                    <a:pt x="36782" y="1162474"/>
                  </a:lnTo>
                  <a:lnTo>
                    <a:pt x="35775" y="1094094"/>
                  </a:lnTo>
                  <a:lnTo>
                    <a:pt x="34768" y="1025713"/>
                  </a:lnTo>
                  <a:lnTo>
                    <a:pt x="33760" y="957332"/>
                  </a:lnTo>
                  <a:lnTo>
                    <a:pt x="32753" y="888951"/>
                  </a:lnTo>
                  <a:lnTo>
                    <a:pt x="31746" y="820570"/>
                  </a:lnTo>
                  <a:lnTo>
                    <a:pt x="30738" y="752189"/>
                  </a:lnTo>
                  <a:lnTo>
                    <a:pt x="29731" y="683808"/>
                  </a:lnTo>
                  <a:lnTo>
                    <a:pt x="28724" y="615427"/>
                  </a:lnTo>
                  <a:lnTo>
                    <a:pt x="27716" y="547047"/>
                  </a:lnTo>
                  <a:lnTo>
                    <a:pt x="26709" y="478666"/>
                  </a:lnTo>
                  <a:lnTo>
                    <a:pt x="25702" y="410285"/>
                  </a:lnTo>
                  <a:lnTo>
                    <a:pt x="24694" y="341904"/>
                  </a:lnTo>
                  <a:lnTo>
                    <a:pt x="23687" y="273523"/>
                  </a:lnTo>
                  <a:lnTo>
                    <a:pt x="22680" y="205142"/>
                  </a:lnTo>
                  <a:lnTo>
                    <a:pt x="21672" y="136761"/>
                  </a:lnTo>
                  <a:lnTo>
                    <a:pt x="20665" y="68380"/>
                  </a:lnTo>
                  <a:lnTo>
                    <a:pt x="19658" y="0"/>
                  </a:lnTo>
                  <a:lnTo>
                    <a:pt x="0" y="389"/>
                  </a:lnTo>
                  <a:lnTo>
                    <a:pt x="1700" y="68756"/>
                  </a:lnTo>
                  <a:lnTo>
                    <a:pt x="3401" y="137123"/>
                  </a:lnTo>
                  <a:lnTo>
                    <a:pt x="5102" y="205490"/>
                  </a:lnTo>
                  <a:lnTo>
                    <a:pt x="6802" y="273857"/>
                  </a:lnTo>
                  <a:lnTo>
                    <a:pt x="8503" y="342225"/>
                  </a:lnTo>
                  <a:lnTo>
                    <a:pt x="10204" y="410592"/>
                  </a:lnTo>
                  <a:lnTo>
                    <a:pt x="11905" y="478959"/>
                  </a:lnTo>
                  <a:lnTo>
                    <a:pt x="13605" y="547326"/>
                  </a:lnTo>
                  <a:lnTo>
                    <a:pt x="15306" y="615693"/>
                  </a:lnTo>
                  <a:lnTo>
                    <a:pt x="17007" y="684060"/>
                  </a:lnTo>
                  <a:lnTo>
                    <a:pt x="18708" y="752427"/>
                  </a:lnTo>
                  <a:lnTo>
                    <a:pt x="20408" y="820795"/>
                  </a:lnTo>
                  <a:lnTo>
                    <a:pt x="22109" y="889162"/>
                  </a:lnTo>
                  <a:lnTo>
                    <a:pt x="23810" y="957529"/>
                  </a:lnTo>
                  <a:lnTo>
                    <a:pt x="25511" y="1025896"/>
                  </a:lnTo>
                  <a:lnTo>
                    <a:pt x="27211" y="1094263"/>
                  </a:lnTo>
                  <a:lnTo>
                    <a:pt x="28912" y="1162630"/>
                  </a:lnTo>
                  <a:lnTo>
                    <a:pt x="30613" y="1230997"/>
                  </a:lnTo>
                  <a:lnTo>
                    <a:pt x="32314" y="1299365"/>
                  </a:lnTo>
                  <a:lnTo>
                    <a:pt x="34014" y="1367732"/>
                  </a:lnTo>
                  <a:lnTo>
                    <a:pt x="35715" y="1436099"/>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3173079" y="2008061"/>
              <a:ext cx="25211" cy="1436165"/>
            </a:xfrm>
            <a:custGeom>
              <a:avLst/>
              <a:gdLst/>
              <a:ahLst/>
              <a:cxnLst/>
              <a:rect l="0" t="0" r="0" b="0"/>
              <a:pathLst>
                <a:path w="25211" h="1436165">
                  <a:moveTo>
                    <a:pt x="25211" y="1436122"/>
                  </a:moveTo>
                  <a:lnTo>
                    <a:pt x="24756" y="1367735"/>
                  </a:lnTo>
                  <a:lnTo>
                    <a:pt x="24300" y="1299348"/>
                  </a:lnTo>
                  <a:lnTo>
                    <a:pt x="23845" y="1230962"/>
                  </a:lnTo>
                  <a:lnTo>
                    <a:pt x="23390" y="1162575"/>
                  </a:lnTo>
                  <a:lnTo>
                    <a:pt x="22935" y="1094188"/>
                  </a:lnTo>
                  <a:lnTo>
                    <a:pt x="22479" y="1025801"/>
                  </a:lnTo>
                  <a:lnTo>
                    <a:pt x="22024" y="957414"/>
                  </a:lnTo>
                  <a:lnTo>
                    <a:pt x="21569" y="889028"/>
                  </a:lnTo>
                  <a:lnTo>
                    <a:pt x="21113" y="820641"/>
                  </a:lnTo>
                  <a:lnTo>
                    <a:pt x="20658" y="752254"/>
                  </a:lnTo>
                  <a:lnTo>
                    <a:pt x="20203" y="683867"/>
                  </a:lnTo>
                  <a:lnTo>
                    <a:pt x="19747" y="615481"/>
                  </a:lnTo>
                  <a:lnTo>
                    <a:pt x="19292" y="547094"/>
                  </a:lnTo>
                  <a:lnTo>
                    <a:pt x="18837" y="478707"/>
                  </a:lnTo>
                  <a:lnTo>
                    <a:pt x="18381" y="410320"/>
                  </a:lnTo>
                  <a:lnTo>
                    <a:pt x="17926" y="341933"/>
                  </a:lnTo>
                  <a:lnTo>
                    <a:pt x="17471" y="273547"/>
                  </a:lnTo>
                  <a:lnTo>
                    <a:pt x="17016" y="205160"/>
                  </a:lnTo>
                  <a:lnTo>
                    <a:pt x="16560" y="136773"/>
                  </a:lnTo>
                  <a:lnTo>
                    <a:pt x="16105" y="68386"/>
                  </a:lnTo>
                  <a:lnTo>
                    <a:pt x="15650" y="0"/>
                  </a:lnTo>
                  <a:lnTo>
                    <a:pt x="0" y="167"/>
                  </a:lnTo>
                  <a:lnTo>
                    <a:pt x="1007" y="68548"/>
                  </a:lnTo>
                  <a:lnTo>
                    <a:pt x="2014" y="136929"/>
                  </a:lnTo>
                  <a:lnTo>
                    <a:pt x="3022" y="205310"/>
                  </a:lnTo>
                  <a:lnTo>
                    <a:pt x="4029" y="273690"/>
                  </a:lnTo>
                  <a:lnTo>
                    <a:pt x="5036" y="342071"/>
                  </a:lnTo>
                  <a:lnTo>
                    <a:pt x="6044" y="410452"/>
                  </a:lnTo>
                  <a:lnTo>
                    <a:pt x="7051" y="478833"/>
                  </a:lnTo>
                  <a:lnTo>
                    <a:pt x="8058" y="547214"/>
                  </a:lnTo>
                  <a:lnTo>
                    <a:pt x="9066" y="615595"/>
                  </a:lnTo>
                  <a:lnTo>
                    <a:pt x="10073" y="683976"/>
                  </a:lnTo>
                  <a:lnTo>
                    <a:pt x="11080" y="752357"/>
                  </a:lnTo>
                  <a:lnTo>
                    <a:pt x="12088" y="820737"/>
                  </a:lnTo>
                  <a:lnTo>
                    <a:pt x="13095" y="889118"/>
                  </a:lnTo>
                  <a:lnTo>
                    <a:pt x="14102" y="957499"/>
                  </a:lnTo>
                  <a:lnTo>
                    <a:pt x="15110" y="1025880"/>
                  </a:lnTo>
                  <a:lnTo>
                    <a:pt x="16117" y="1094261"/>
                  </a:lnTo>
                  <a:lnTo>
                    <a:pt x="17124" y="1162642"/>
                  </a:lnTo>
                  <a:lnTo>
                    <a:pt x="18132" y="1231023"/>
                  </a:lnTo>
                  <a:lnTo>
                    <a:pt x="19139" y="1299404"/>
                  </a:lnTo>
                  <a:lnTo>
                    <a:pt x="20146" y="1367784"/>
                  </a:lnTo>
                  <a:lnTo>
                    <a:pt x="21154" y="143616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3188729" y="2008030"/>
              <a:ext cx="11160" cy="1436153"/>
            </a:xfrm>
            <a:custGeom>
              <a:avLst/>
              <a:gdLst/>
              <a:ahLst/>
              <a:cxnLst/>
              <a:rect l="0" t="0" r="0" b="0"/>
              <a:pathLst>
                <a:path w="11160" h="1436153">
                  <a:moveTo>
                    <a:pt x="11160" y="1436145"/>
                  </a:moveTo>
                  <a:lnTo>
                    <a:pt x="10922" y="1367757"/>
                  </a:lnTo>
                  <a:lnTo>
                    <a:pt x="10685" y="1299369"/>
                  </a:lnTo>
                  <a:lnTo>
                    <a:pt x="10447" y="1230981"/>
                  </a:lnTo>
                  <a:lnTo>
                    <a:pt x="10209" y="1162594"/>
                  </a:lnTo>
                  <a:lnTo>
                    <a:pt x="9971" y="1094206"/>
                  </a:lnTo>
                  <a:lnTo>
                    <a:pt x="9734" y="1025818"/>
                  </a:lnTo>
                  <a:lnTo>
                    <a:pt x="9496" y="957430"/>
                  </a:lnTo>
                  <a:lnTo>
                    <a:pt x="9258" y="889042"/>
                  </a:lnTo>
                  <a:lnTo>
                    <a:pt x="9020" y="820654"/>
                  </a:lnTo>
                  <a:lnTo>
                    <a:pt x="8783" y="752266"/>
                  </a:lnTo>
                  <a:lnTo>
                    <a:pt x="8545" y="683878"/>
                  </a:lnTo>
                  <a:lnTo>
                    <a:pt x="8307" y="615490"/>
                  </a:lnTo>
                  <a:lnTo>
                    <a:pt x="8069" y="547103"/>
                  </a:lnTo>
                  <a:lnTo>
                    <a:pt x="7832" y="478715"/>
                  </a:lnTo>
                  <a:lnTo>
                    <a:pt x="7594" y="410327"/>
                  </a:lnTo>
                  <a:lnTo>
                    <a:pt x="7356" y="341939"/>
                  </a:lnTo>
                  <a:lnTo>
                    <a:pt x="7118" y="273551"/>
                  </a:lnTo>
                  <a:lnTo>
                    <a:pt x="6881" y="205163"/>
                  </a:lnTo>
                  <a:lnTo>
                    <a:pt x="6643" y="136775"/>
                  </a:lnTo>
                  <a:lnTo>
                    <a:pt x="6405" y="68387"/>
                  </a:lnTo>
                  <a:lnTo>
                    <a:pt x="6167" y="0"/>
                  </a:lnTo>
                  <a:lnTo>
                    <a:pt x="0" y="31"/>
                  </a:lnTo>
                  <a:lnTo>
                    <a:pt x="455" y="68418"/>
                  </a:lnTo>
                  <a:lnTo>
                    <a:pt x="910" y="136804"/>
                  </a:lnTo>
                  <a:lnTo>
                    <a:pt x="1365" y="205191"/>
                  </a:lnTo>
                  <a:lnTo>
                    <a:pt x="1821" y="273578"/>
                  </a:lnTo>
                  <a:lnTo>
                    <a:pt x="2276" y="341965"/>
                  </a:lnTo>
                  <a:lnTo>
                    <a:pt x="2731" y="410351"/>
                  </a:lnTo>
                  <a:lnTo>
                    <a:pt x="3187" y="478738"/>
                  </a:lnTo>
                  <a:lnTo>
                    <a:pt x="3642" y="547125"/>
                  </a:lnTo>
                  <a:lnTo>
                    <a:pt x="4097" y="615512"/>
                  </a:lnTo>
                  <a:lnTo>
                    <a:pt x="4553" y="683899"/>
                  </a:lnTo>
                  <a:lnTo>
                    <a:pt x="5008" y="752285"/>
                  </a:lnTo>
                  <a:lnTo>
                    <a:pt x="5463" y="820672"/>
                  </a:lnTo>
                  <a:lnTo>
                    <a:pt x="5919" y="889059"/>
                  </a:lnTo>
                  <a:lnTo>
                    <a:pt x="6374" y="957446"/>
                  </a:lnTo>
                  <a:lnTo>
                    <a:pt x="6829" y="1025832"/>
                  </a:lnTo>
                  <a:lnTo>
                    <a:pt x="7284" y="1094219"/>
                  </a:lnTo>
                  <a:lnTo>
                    <a:pt x="7740" y="1162606"/>
                  </a:lnTo>
                  <a:lnTo>
                    <a:pt x="8195" y="1230993"/>
                  </a:lnTo>
                  <a:lnTo>
                    <a:pt x="8650" y="1299380"/>
                  </a:lnTo>
                  <a:lnTo>
                    <a:pt x="9106" y="1367766"/>
                  </a:lnTo>
                  <a:lnTo>
                    <a:pt x="9561" y="143615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3194897" y="2008021"/>
              <a:ext cx="5859" cy="1436154"/>
            </a:xfrm>
            <a:custGeom>
              <a:avLst/>
              <a:gdLst/>
              <a:ahLst/>
              <a:cxnLst/>
              <a:rect l="0" t="0" r="0" b="0"/>
              <a:pathLst>
                <a:path w="5859" h="1436154">
                  <a:moveTo>
                    <a:pt x="5859" y="1436152"/>
                  </a:moveTo>
                  <a:lnTo>
                    <a:pt x="5739" y="1367763"/>
                  </a:lnTo>
                  <a:lnTo>
                    <a:pt x="5619" y="1299375"/>
                  </a:lnTo>
                  <a:lnTo>
                    <a:pt x="5499" y="1230987"/>
                  </a:lnTo>
                  <a:lnTo>
                    <a:pt x="5379" y="1162599"/>
                  </a:lnTo>
                  <a:lnTo>
                    <a:pt x="5259" y="1094211"/>
                  </a:lnTo>
                  <a:lnTo>
                    <a:pt x="5140" y="1025822"/>
                  </a:lnTo>
                  <a:lnTo>
                    <a:pt x="5020" y="957434"/>
                  </a:lnTo>
                  <a:lnTo>
                    <a:pt x="4900" y="889046"/>
                  </a:lnTo>
                  <a:lnTo>
                    <a:pt x="4780" y="820658"/>
                  </a:lnTo>
                  <a:lnTo>
                    <a:pt x="4660" y="752270"/>
                  </a:lnTo>
                  <a:lnTo>
                    <a:pt x="4540" y="683881"/>
                  </a:lnTo>
                  <a:lnTo>
                    <a:pt x="4421" y="615493"/>
                  </a:lnTo>
                  <a:lnTo>
                    <a:pt x="4301" y="547105"/>
                  </a:lnTo>
                  <a:lnTo>
                    <a:pt x="4181" y="478717"/>
                  </a:lnTo>
                  <a:lnTo>
                    <a:pt x="4061" y="410329"/>
                  </a:lnTo>
                  <a:lnTo>
                    <a:pt x="3941" y="341940"/>
                  </a:lnTo>
                  <a:lnTo>
                    <a:pt x="3821" y="273552"/>
                  </a:lnTo>
                  <a:lnTo>
                    <a:pt x="3701" y="205164"/>
                  </a:lnTo>
                  <a:lnTo>
                    <a:pt x="3582" y="136776"/>
                  </a:lnTo>
                  <a:lnTo>
                    <a:pt x="3462" y="68388"/>
                  </a:lnTo>
                  <a:lnTo>
                    <a:pt x="3342" y="0"/>
                  </a:lnTo>
                  <a:lnTo>
                    <a:pt x="0" y="8"/>
                  </a:lnTo>
                  <a:lnTo>
                    <a:pt x="237" y="68396"/>
                  </a:lnTo>
                  <a:lnTo>
                    <a:pt x="475" y="136784"/>
                  </a:lnTo>
                  <a:lnTo>
                    <a:pt x="713" y="205172"/>
                  </a:lnTo>
                  <a:lnTo>
                    <a:pt x="950" y="273560"/>
                  </a:lnTo>
                  <a:lnTo>
                    <a:pt x="1188" y="341948"/>
                  </a:lnTo>
                  <a:lnTo>
                    <a:pt x="1426" y="410336"/>
                  </a:lnTo>
                  <a:lnTo>
                    <a:pt x="1664" y="478723"/>
                  </a:lnTo>
                  <a:lnTo>
                    <a:pt x="1901" y="547111"/>
                  </a:lnTo>
                  <a:lnTo>
                    <a:pt x="2139" y="615499"/>
                  </a:lnTo>
                  <a:lnTo>
                    <a:pt x="2377" y="683887"/>
                  </a:lnTo>
                  <a:lnTo>
                    <a:pt x="2615" y="752275"/>
                  </a:lnTo>
                  <a:lnTo>
                    <a:pt x="2852" y="820663"/>
                  </a:lnTo>
                  <a:lnTo>
                    <a:pt x="3090" y="889051"/>
                  </a:lnTo>
                  <a:lnTo>
                    <a:pt x="3328" y="957439"/>
                  </a:lnTo>
                  <a:lnTo>
                    <a:pt x="3566" y="1025827"/>
                  </a:lnTo>
                  <a:lnTo>
                    <a:pt x="3803" y="1094214"/>
                  </a:lnTo>
                  <a:lnTo>
                    <a:pt x="4041" y="1162602"/>
                  </a:lnTo>
                  <a:lnTo>
                    <a:pt x="4279" y="1230990"/>
                  </a:lnTo>
                  <a:lnTo>
                    <a:pt x="4517" y="1299378"/>
                  </a:lnTo>
                  <a:lnTo>
                    <a:pt x="4754" y="1367766"/>
                  </a:lnTo>
                  <a:lnTo>
                    <a:pt x="4992" y="143615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3198239" y="2008019"/>
              <a:ext cx="3049" cy="1436154"/>
            </a:xfrm>
            <a:custGeom>
              <a:avLst/>
              <a:gdLst/>
              <a:ahLst/>
              <a:cxnLst/>
              <a:rect l="0" t="0" r="0" b="0"/>
              <a:pathLst>
                <a:path w="3049" h="1436154">
                  <a:moveTo>
                    <a:pt x="3049" y="1436153"/>
                  </a:moveTo>
                  <a:lnTo>
                    <a:pt x="3001" y="1367765"/>
                  </a:lnTo>
                  <a:lnTo>
                    <a:pt x="2954" y="1299377"/>
                  </a:lnTo>
                  <a:lnTo>
                    <a:pt x="2906" y="1230989"/>
                  </a:lnTo>
                  <a:lnTo>
                    <a:pt x="2859" y="1162600"/>
                  </a:lnTo>
                  <a:lnTo>
                    <a:pt x="2812" y="1094212"/>
                  </a:lnTo>
                  <a:lnTo>
                    <a:pt x="2764" y="1025824"/>
                  </a:lnTo>
                  <a:lnTo>
                    <a:pt x="2717" y="957435"/>
                  </a:lnTo>
                  <a:lnTo>
                    <a:pt x="2669" y="889047"/>
                  </a:lnTo>
                  <a:lnTo>
                    <a:pt x="2622" y="820659"/>
                  </a:lnTo>
                  <a:lnTo>
                    <a:pt x="2575" y="752271"/>
                  </a:lnTo>
                  <a:lnTo>
                    <a:pt x="2527" y="683882"/>
                  </a:lnTo>
                  <a:lnTo>
                    <a:pt x="2480" y="615494"/>
                  </a:lnTo>
                  <a:lnTo>
                    <a:pt x="2432" y="547106"/>
                  </a:lnTo>
                  <a:lnTo>
                    <a:pt x="2385" y="478717"/>
                  </a:lnTo>
                  <a:lnTo>
                    <a:pt x="2338" y="410329"/>
                  </a:lnTo>
                  <a:lnTo>
                    <a:pt x="2290" y="341941"/>
                  </a:lnTo>
                  <a:lnTo>
                    <a:pt x="2243" y="273553"/>
                  </a:lnTo>
                  <a:lnTo>
                    <a:pt x="2195" y="205164"/>
                  </a:lnTo>
                  <a:lnTo>
                    <a:pt x="2148" y="136776"/>
                  </a:lnTo>
                  <a:lnTo>
                    <a:pt x="2101" y="68388"/>
                  </a:lnTo>
                  <a:lnTo>
                    <a:pt x="2053" y="0"/>
                  </a:lnTo>
                  <a:lnTo>
                    <a:pt x="0" y="2"/>
                  </a:lnTo>
                  <a:lnTo>
                    <a:pt x="119" y="68390"/>
                  </a:lnTo>
                  <a:lnTo>
                    <a:pt x="239" y="136778"/>
                  </a:lnTo>
                  <a:lnTo>
                    <a:pt x="359" y="205167"/>
                  </a:lnTo>
                  <a:lnTo>
                    <a:pt x="479" y="273555"/>
                  </a:lnTo>
                  <a:lnTo>
                    <a:pt x="599" y="341943"/>
                  </a:lnTo>
                  <a:lnTo>
                    <a:pt x="719" y="410331"/>
                  </a:lnTo>
                  <a:lnTo>
                    <a:pt x="838" y="478719"/>
                  </a:lnTo>
                  <a:lnTo>
                    <a:pt x="958" y="547108"/>
                  </a:lnTo>
                  <a:lnTo>
                    <a:pt x="1078" y="615496"/>
                  </a:lnTo>
                  <a:lnTo>
                    <a:pt x="1198" y="683884"/>
                  </a:lnTo>
                  <a:lnTo>
                    <a:pt x="1318" y="752272"/>
                  </a:lnTo>
                  <a:lnTo>
                    <a:pt x="1438" y="820660"/>
                  </a:lnTo>
                  <a:lnTo>
                    <a:pt x="1557" y="889049"/>
                  </a:lnTo>
                  <a:lnTo>
                    <a:pt x="1677" y="957437"/>
                  </a:lnTo>
                  <a:lnTo>
                    <a:pt x="1797" y="1025825"/>
                  </a:lnTo>
                  <a:lnTo>
                    <a:pt x="1917" y="1094213"/>
                  </a:lnTo>
                  <a:lnTo>
                    <a:pt x="2037" y="1162601"/>
                  </a:lnTo>
                  <a:lnTo>
                    <a:pt x="2157" y="1230989"/>
                  </a:lnTo>
                  <a:lnTo>
                    <a:pt x="2277" y="1299378"/>
                  </a:lnTo>
                  <a:lnTo>
                    <a:pt x="2396" y="1367766"/>
                  </a:lnTo>
                  <a:lnTo>
                    <a:pt x="2516" y="143615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3200293" y="2008018"/>
              <a:ext cx="1343" cy="1436154"/>
            </a:xfrm>
            <a:custGeom>
              <a:avLst/>
              <a:gdLst/>
              <a:ahLst/>
              <a:cxnLst/>
              <a:rect l="0" t="0" r="0" b="0"/>
              <a:pathLst>
                <a:path w="1343" h="1436154">
                  <a:moveTo>
                    <a:pt x="1343" y="1436154"/>
                  </a:moveTo>
                  <a:lnTo>
                    <a:pt x="1343" y="1367765"/>
                  </a:lnTo>
                  <a:lnTo>
                    <a:pt x="1343" y="1299377"/>
                  </a:lnTo>
                  <a:lnTo>
                    <a:pt x="1343" y="1230989"/>
                  </a:lnTo>
                  <a:lnTo>
                    <a:pt x="1343" y="1162601"/>
                  </a:lnTo>
                  <a:lnTo>
                    <a:pt x="1343" y="1094212"/>
                  </a:lnTo>
                  <a:lnTo>
                    <a:pt x="1343" y="1025824"/>
                  </a:lnTo>
                  <a:lnTo>
                    <a:pt x="1343" y="957436"/>
                  </a:lnTo>
                  <a:lnTo>
                    <a:pt x="1343" y="889047"/>
                  </a:lnTo>
                  <a:lnTo>
                    <a:pt x="1343" y="820659"/>
                  </a:lnTo>
                  <a:lnTo>
                    <a:pt x="1343" y="752271"/>
                  </a:lnTo>
                  <a:lnTo>
                    <a:pt x="1343" y="683882"/>
                  </a:lnTo>
                  <a:lnTo>
                    <a:pt x="1343" y="615494"/>
                  </a:lnTo>
                  <a:lnTo>
                    <a:pt x="1343" y="547106"/>
                  </a:lnTo>
                  <a:lnTo>
                    <a:pt x="1343" y="478718"/>
                  </a:lnTo>
                  <a:lnTo>
                    <a:pt x="1343" y="410329"/>
                  </a:lnTo>
                  <a:lnTo>
                    <a:pt x="1343" y="341941"/>
                  </a:lnTo>
                  <a:lnTo>
                    <a:pt x="1343" y="273553"/>
                  </a:lnTo>
                  <a:lnTo>
                    <a:pt x="1343" y="205164"/>
                  </a:lnTo>
                  <a:lnTo>
                    <a:pt x="1343" y="136776"/>
                  </a:lnTo>
                  <a:lnTo>
                    <a:pt x="1343" y="68388"/>
                  </a:lnTo>
                  <a:lnTo>
                    <a:pt x="1343" y="0"/>
                  </a:lnTo>
                  <a:lnTo>
                    <a:pt x="0" y="0"/>
                  </a:lnTo>
                  <a:lnTo>
                    <a:pt x="47" y="68388"/>
                  </a:lnTo>
                  <a:lnTo>
                    <a:pt x="94" y="136777"/>
                  </a:lnTo>
                  <a:lnTo>
                    <a:pt x="142" y="205165"/>
                  </a:lnTo>
                  <a:lnTo>
                    <a:pt x="189" y="273553"/>
                  </a:lnTo>
                  <a:lnTo>
                    <a:pt x="237" y="341941"/>
                  </a:lnTo>
                  <a:lnTo>
                    <a:pt x="284" y="410330"/>
                  </a:lnTo>
                  <a:lnTo>
                    <a:pt x="331" y="478718"/>
                  </a:lnTo>
                  <a:lnTo>
                    <a:pt x="379" y="547106"/>
                  </a:lnTo>
                  <a:lnTo>
                    <a:pt x="426" y="615494"/>
                  </a:lnTo>
                  <a:lnTo>
                    <a:pt x="474" y="683883"/>
                  </a:lnTo>
                  <a:lnTo>
                    <a:pt x="521" y="752271"/>
                  </a:lnTo>
                  <a:lnTo>
                    <a:pt x="568" y="820659"/>
                  </a:lnTo>
                  <a:lnTo>
                    <a:pt x="616" y="889048"/>
                  </a:lnTo>
                  <a:lnTo>
                    <a:pt x="663" y="957436"/>
                  </a:lnTo>
                  <a:lnTo>
                    <a:pt x="711" y="1025824"/>
                  </a:lnTo>
                  <a:lnTo>
                    <a:pt x="758" y="1094212"/>
                  </a:lnTo>
                  <a:lnTo>
                    <a:pt x="805" y="1162601"/>
                  </a:lnTo>
                  <a:lnTo>
                    <a:pt x="853" y="1230989"/>
                  </a:lnTo>
                  <a:lnTo>
                    <a:pt x="900" y="1299377"/>
                  </a:lnTo>
                  <a:lnTo>
                    <a:pt x="948" y="1367766"/>
                  </a:lnTo>
                  <a:lnTo>
                    <a:pt x="995" y="1436154"/>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4" name="tx24"/>
            <p:cNvSpPr/>
            <p:nvPr/>
          </p:nvSpPr>
          <p:spPr>
            <a:xfrm>
              <a:off x="2954550"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1.8m</a:t>
              </a:r>
            </a:p>
          </p:txBody>
        </p:sp>
        <p:sp>
          <p:nvSpPr>
            <p:cNvPr id="25" name="tx25"/>
            <p:cNvSpPr/>
            <p:nvPr/>
          </p:nvSpPr>
          <p:spPr>
            <a:xfrm>
              <a:off x="5697147" y="1636367"/>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6" name="rc26"/>
            <p:cNvSpPr/>
            <p:nvPr/>
          </p:nvSpPr>
          <p:spPr>
            <a:xfrm>
              <a:off x="5706147" y="186076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706147" y="208021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706147" y="229967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706147" y="251912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706147" y="273858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706147" y="295804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06147" y="317749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06147" y="339695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706147" y="361640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5706147" y="383586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706147" y="405532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706147" y="427477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5706147" y="449423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5706147" y="471368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5706147" y="493314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5706147" y="515260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5706147" y="537205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5706147" y="559151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5706147" y="581096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5706147" y="603042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6" name="tx46"/>
            <p:cNvSpPr/>
            <p:nvPr/>
          </p:nvSpPr>
          <p:spPr>
            <a:xfrm>
              <a:off x="5986192" y="1896605"/>
              <a:ext cx="14040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Yemen: 805,000 (45.5%) </a:t>
              </a:r>
            </a:p>
          </p:txBody>
        </p:sp>
        <p:sp>
          <p:nvSpPr>
            <p:cNvPr id="47" name="tx47"/>
            <p:cNvSpPr/>
            <p:nvPr/>
          </p:nvSpPr>
          <p:spPr>
            <a:xfrm>
              <a:off x="5986192" y="2116061"/>
              <a:ext cx="13730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Sudan: 514,000 (29.1%) </a:t>
              </a:r>
            </a:p>
          </p:txBody>
        </p:sp>
        <p:sp>
          <p:nvSpPr>
            <p:cNvPr id="48" name="tx48"/>
            <p:cNvSpPr/>
            <p:nvPr/>
          </p:nvSpPr>
          <p:spPr>
            <a:xfrm>
              <a:off x="5986192" y="2335517"/>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Syria: 184,000 (10.4%) </a:t>
              </a:r>
            </a:p>
          </p:txBody>
        </p:sp>
        <p:sp>
          <p:nvSpPr>
            <p:cNvPr id="49" name="tx49"/>
            <p:cNvSpPr/>
            <p:nvPr/>
          </p:nvSpPr>
          <p:spPr>
            <a:xfrm>
              <a:off x="5986192" y="2554973"/>
              <a:ext cx="1211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Egypt: 73,000 (4.1%) </a:t>
              </a:r>
            </a:p>
          </p:txBody>
        </p:sp>
        <p:sp>
          <p:nvSpPr>
            <p:cNvPr id="50" name="tx50"/>
            <p:cNvSpPr/>
            <p:nvPr/>
          </p:nvSpPr>
          <p:spPr>
            <a:xfrm>
              <a:off x="5986192" y="2774429"/>
              <a:ext cx="11182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Iraq: 58,000 (3.3%) </a:t>
              </a:r>
            </a:p>
          </p:txBody>
        </p:sp>
        <p:sp>
          <p:nvSpPr>
            <p:cNvPr id="51" name="tx51"/>
            <p:cNvSpPr/>
            <p:nvPr/>
          </p:nvSpPr>
          <p:spPr>
            <a:xfrm>
              <a:off x="5986192" y="2993885"/>
              <a:ext cx="127350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Algeria: 34,000 (1.9%) </a:t>
              </a:r>
            </a:p>
          </p:txBody>
        </p:sp>
        <p:sp>
          <p:nvSpPr>
            <p:cNvPr id="52" name="tx52"/>
            <p:cNvSpPr/>
            <p:nvPr/>
          </p:nvSpPr>
          <p:spPr>
            <a:xfrm>
              <a:off x="5986192" y="3213341"/>
              <a:ext cx="13607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Lebanon: 30,000 (1.7%) </a:t>
              </a:r>
            </a:p>
          </p:txBody>
        </p:sp>
        <p:sp>
          <p:nvSpPr>
            <p:cNvPr id="53" name="tx53"/>
            <p:cNvSpPr/>
            <p:nvPr/>
          </p:nvSpPr>
          <p:spPr>
            <a:xfrm>
              <a:off x="5986192" y="3432797"/>
              <a:ext cx="12394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Jordan: 14,000 (&lt;1%) </a:t>
              </a:r>
            </a:p>
          </p:txBody>
        </p:sp>
        <p:sp>
          <p:nvSpPr>
            <p:cNvPr id="54" name="tx54"/>
            <p:cNvSpPr/>
            <p:nvPr/>
          </p:nvSpPr>
          <p:spPr>
            <a:xfrm>
              <a:off x="5986192" y="3652253"/>
              <a:ext cx="13262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Morocco: 12,000 (&lt;1%) </a:t>
              </a:r>
            </a:p>
          </p:txBody>
        </p:sp>
        <p:sp>
          <p:nvSpPr>
            <p:cNvPr id="55" name="tx55"/>
            <p:cNvSpPr/>
            <p:nvPr/>
          </p:nvSpPr>
          <p:spPr>
            <a:xfrm>
              <a:off x="5986192" y="3871709"/>
              <a:ext cx="11524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Iran: 11,000 (&lt;1%) </a:t>
              </a:r>
            </a:p>
          </p:txBody>
        </p:sp>
        <p:sp>
          <p:nvSpPr>
            <p:cNvPr id="56" name="tx56"/>
            <p:cNvSpPr/>
            <p:nvPr/>
          </p:nvSpPr>
          <p:spPr>
            <a:xfrm>
              <a:off x="5986192" y="4091165"/>
              <a:ext cx="11648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Libya: 8,000 (&lt;1%) </a:t>
              </a:r>
            </a:p>
          </p:txBody>
        </p:sp>
        <p:sp>
          <p:nvSpPr>
            <p:cNvPr id="57" name="tx57"/>
            <p:cNvSpPr/>
            <p:nvPr/>
          </p:nvSpPr>
          <p:spPr>
            <a:xfrm>
              <a:off x="5986192" y="4310621"/>
              <a:ext cx="1257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Tunisia: 6,000 (&lt;1%) </a:t>
              </a:r>
            </a:p>
          </p:txBody>
        </p:sp>
        <p:sp>
          <p:nvSpPr>
            <p:cNvPr id="58" name="tx58"/>
            <p:cNvSpPr/>
            <p:nvPr/>
          </p:nvSpPr>
          <p:spPr>
            <a:xfrm>
              <a:off x="5986192" y="4530077"/>
              <a:ext cx="12703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Djibouti: 6,000 (&lt;1%) </a:t>
              </a:r>
            </a:p>
          </p:txBody>
        </p:sp>
        <p:sp>
          <p:nvSpPr>
            <p:cNvPr id="59" name="tx59"/>
            <p:cNvSpPr/>
            <p:nvPr/>
          </p:nvSpPr>
          <p:spPr>
            <a:xfrm>
              <a:off x="5986192" y="4749533"/>
              <a:ext cx="15376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Saudi Arabia: 6,000 (&lt;1%) </a:t>
              </a:r>
            </a:p>
          </p:txBody>
        </p:sp>
        <p:sp>
          <p:nvSpPr>
            <p:cNvPr id="60" name="tx60"/>
            <p:cNvSpPr/>
            <p:nvPr/>
          </p:nvSpPr>
          <p:spPr>
            <a:xfrm>
              <a:off x="5986192" y="4968989"/>
              <a:ext cx="177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State of Palestine: 3,000 (&lt;1%) </a:t>
              </a:r>
            </a:p>
          </p:txBody>
        </p:sp>
        <p:sp>
          <p:nvSpPr>
            <p:cNvPr id="61" name="tx61"/>
            <p:cNvSpPr/>
            <p:nvPr/>
          </p:nvSpPr>
          <p:spPr>
            <a:xfrm>
              <a:off x="5986192" y="5188445"/>
              <a:ext cx="19598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United Arab Emirates: 2,000 (&lt;1%) </a:t>
              </a:r>
            </a:p>
          </p:txBody>
        </p:sp>
        <p:sp>
          <p:nvSpPr>
            <p:cNvPr id="62" name="tx62"/>
            <p:cNvSpPr/>
            <p:nvPr/>
          </p:nvSpPr>
          <p:spPr>
            <a:xfrm>
              <a:off x="5986192" y="5407846"/>
              <a:ext cx="12672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Oman: &lt;1,000 (&lt;1%) </a:t>
              </a:r>
            </a:p>
          </p:txBody>
        </p:sp>
        <p:sp>
          <p:nvSpPr>
            <p:cNvPr id="63" name="tx63"/>
            <p:cNvSpPr/>
            <p:nvPr/>
          </p:nvSpPr>
          <p:spPr>
            <a:xfrm>
              <a:off x="5986192" y="5627357"/>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Kuwait: &lt;500 (&lt;1%) </a:t>
              </a:r>
            </a:p>
          </p:txBody>
        </p:sp>
        <p:sp>
          <p:nvSpPr>
            <p:cNvPr id="64" name="tx64"/>
            <p:cNvSpPr/>
            <p:nvPr/>
          </p:nvSpPr>
          <p:spPr>
            <a:xfrm>
              <a:off x="5986192" y="5846758"/>
              <a:ext cx="1149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Qatar: &lt;500 (&lt;1%) </a:t>
              </a:r>
            </a:p>
          </p:txBody>
        </p:sp>
        <p:sp>
          <p:nvSpPr>
            <p:cNvPr id="65" name="tx65"/>
            <p:cNvSpPr/>
            <p:nvPr/>
          </p:nvSpPr>
          <p:spPr>
            <a:xfrm>
              <a:off x="5986192" y="6066269"/>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Bahrain: &lt;200 (&lt;1%) </a:t>
              </a:r>
            </a:p>
          </p:txBody>
        </p:sp>
        <p:sp>
          <p:nvSpPr>
            <p:cNvPr id="66" name="tx66"/>
            <p:cNvSpPr/>
            <p:nvPr/>
          </p:nvSpPr>
          <p:spPr>
            <a:xfrm>
              <a:off x="778127" y="1330710"/>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67" name="tx67"/>
            <p:cNvSpPr/>
            <p:nvPr/>
          </p:nvSpPr>
          <p:spPr>
            <a:xfrm>
              <a:off x="1463561" y="6414987"/>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580723" y="6537107"/>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69" name="tx69"/>
            <p:cNvSpPr/>
            <p:nvPr/>
          </p:nvSpPr>
          <p:spPr>
            <a:xfrm>
              <a:off x="2009537" y="6657753"/>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(74.6%) of all children unprotected against measles in MENA.
Yemen had the highest number of children who did not receive MCV1 (n=805,000), which is approximately 45.5% of all children unprotected against measles in MENA (n=1.8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children unprotected against measles in MENA, with Yemen contributing the highest share.</a:t>
            </a:r>
          </a:p>
        </p:txBody>
      </p:sp>
      <p:grpSp>
        <p:nvGrpSpPr>
          <p:cNvPr id="72" name="Group 71"/>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4"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2588982"/>
              <a:ext cx="3494417" cy="1803741"/>
            </a:xfrm>
            <a:custGeom>
              <a:avLst/>
              <a:gdLst/>
              <a:ahLst/>
              <a:cxnLst/>
              <a:rect l="0" t="0" r="0" b="0"/>
              <a:pathLst>
                <a:path w="3494417" h="1803741">
                  <a:moveTo>
                    <a:pt x="0" y="0"/>
                  </a:moveTo>
                  <a:lnTo>
                    <a:pt x="139776" y="200415"/>
                  </a:lnTo>
                  <a:lnTo>
                    <a:pt x="279553" y="0"/>
                  </a:lnTo>
                  <a:lnTo>
                    <a:pt x="419330" y="400831"/>
                  </a:lnTo>
                  <a:lnTo>
                    <a:pt x="559106" y="601247"/>
                  </a:lnTo>
                  <a:lnTo>
                    <a:pt x="698883" y="400831"/>
                  </a:lnTo>
                  <a:lnTo>
                    <a:pt x="838660" y="601247"/>
                  </a:lnTo>
                  <a:lnTo>
                    <a:pt x="978436" y="601247"/>
                  </a:lnTo>
                  <a:lnTo>
                    <a:pt x="1118213" y="1002078"/>
                  </a:lnTo>
                  <a:lnTo>
                    <a:pt x="1257990" y="1202494"/>
                  </a:lnTo>
                  <a:lnTo>
                    <a:pt x="1397767" y="1402909"/>
                  </a:lnTo>
                  <a:lnTo>
                    <a:pt x="1537543" y="1402909"/>
                  </a:lnTo>
                  <a:lnTo>
                    <a:pt x="1677320" y="1402909"/>
                  </a:lnTo>
                  <a:lnTo>
                    <a:pt x="1817097" y="1402909"/>
                  </a:lnTo>
                  <a:lnTo>
                    <a:pt x="1956873" y="1603325"/>
                  </a:lnTo>
                  <a:lnTo>
                    <a:pt x="2096650" y="1603325"/>
                  </a:lnTo>
                  <a:lnTo>
                    <a:pt x="2236427" y="1603325"/>
                  </a:lnTo>
                  <a:lnTo>
                    <a:pt x="2376203" y="1603325"/>
                  </a:lnTo>
                  <a:lnTo>
                    <a:pt x="2515980" y="1803741"/>
                  </a:lnTo>
                  <a:lnTo>
                    <a:pt x="2655757" y="1803741"/>
                  </a:lnTo>
                  <a:lnTo>
                    <a:pt x="2795534" y="1603325"/>
                  </a:lnTo>
                  <a:lnTo>
                    <a:pt x="2935310" y="1402909"/>
                  </a:lnTo>
                  <a:lnTo>
                    <a:pt x="3075087" y="1402909"/>
                  </a:lnTo>
                  <a:lnTo>
                    <a:pt x="3214864" y="1402909"/>
                  </a:lnTo>
                  <a:lnTo>
                    <a:pt x="3354640" y="1603325"/>
                  </a:lnTo>
                  <a:lnTo>
                    <a:pt x="3494417" y="1603325"/>
                  </a:lnTo>
                </a:path>
              </a:pathLst>
            </a:custGeom>
            <a:ln w="27101" cap="flat">
              <a:solidFill>
                <a:srgbClr val="00377D">
                  <a:alpha val="50196"/>
                </a:srgbClr>
              </a:solidFill>
              <a:prstDash val="solid"/>
              <a:round/>
            </a:ln>
          </p:spPr>
          <p:txBody>
            <a:bodyPr/>
            <a:lstStyle/>
            <a:p>
              <a:endParaRPr/>
            </a:p>
          </p:txBody>
        </p:sp>
        <p:sp>
          <p:nvSpPr>
            <p:cNvPr id="20" name="pl20"/>
            <p:cNvSpPr/>
            <p:nvPr/>
          </p:nvSpPr>
          <p:spPr>
            <a:xfrm>
              <a:off x="970432" y="3791476"/>
              <a:ext cx="3494417" cy="801662"/>
            </a:xfrm>
            <a:custGeom>
              <a:avLst/>
              <a:gdLst/>
              <a:ahLst/>
              <a:cxnLst/>
              <a:rect l="0" t="0" r="0" b="0"/>
              <a:pathLst>
                <a:path w="3494417" h="801662">
                  <a:moveTo>
                    <a:pt x="0" y="200415"/>
                  </a:moveTo>
                  <a:lnTo>
                    <a:pt x="139776" y="200415"/>
                  </a:lnTo>
                  <a:lnTo>
                    <a:pt x="279553" y="0"/>
                  </a:lnTo>
                  <a:lnTo>
                    <a:pt x="419330" y="0"/>
                  </a:lnTo>
                  <a:lnTo>
                    <a:pt x="559106" y="200415"/>
                  </a:lnTo>
                  <a:lnTo>
                    <a:pt x="698883" y="200415"/>
                  </a:lnTo>
                  <a:lnTo>
                    <a:pt x="838660" y="200415"/>
                  </a:lnTo>
                  <a:lnTo>
                    <a:pt x="978436" y="400831"/>
                  </a:lnTo>
                  <a:lnTo>
                    <a:pt x="1118213" y="400831"/>
                  </a:lnTo>
                  <a:lnTo>
                    <a:pt x="1257990" y="601247"/>
                  </a:lnTo>
                  <a:lnTo>
                    <a:pt x="1397767" y="601247"/>
                  </a:lnTo>
                  <a:lnTo>
                    <a:pt x="1537543" y="601247"/>
                  </a:lnTo>
                  <a:lnTo>
                    <a:pt x="1677320" y="200415"/>
                  </a:lnTo>
                  <a:lnTo>
                    <a:pt x="1817097" y="601247"/>
                  </a:lnTo>
                  <a:lnTo>
                    <a:pt x="1956873" y="601247"/>
                  </a:lnTo>
                  <a:lnTo>
                    <a:pt x="2096650" y="601247"/>
                  </a:lnTo>
                  <a:lnTo>
                    <a:pt x="2236427" y="801662"/>
                  </a:lnTo>
                  <a:lnTo>
                    <a:pt x="2376203" y="801662"/>
                  </a:lnTo>
                  <a:lnTo>
                    <a:pt x="2515980" y="601247"/>
                  </a:lnTo>
                  <a:lnTo>
                    <a:pt x="2655757" y="601247"/>
                  </a:lnTo>
                  <a:lnTo>
                    <a:pt x="2795534" y="200415"/>
                  </a:lnTo>
                  <a:lnTo>
                    <a:pt x="2935310" y="200415"/>
                  </a:lnTo>
                  <a:lnTo>
                    <a:pt x="3075087" y="200415"/>
                  </a:lnTo>
                  <a:lnTo>
                    <a:pt x="3214864" y="400831"/>
                  </a:lnTo>
                  <a:lnTo>
                    <a:pt x="3354640" y="200415"/>
                  </a:lnTo>
                  <a:lnTo>
                    <a:pt x="3494417" y="0"/>
                  </a:lnTo>
                </a:path>
              </a:pathLst>
            </a:custGeom>
            <a:ln w="27101" cap="flat">
              <a:solidFill>
                <a:srgbClr val="6A1E74">
                  <a:alpha val="50196"/>
                </a:srgbClr>
              </a:solidFill>
              <a:prstDash val="solid"/>
              <a:round/>
            </a:ln>
          </p:spPr>
          <p:txBody>
            <a:bodyPr/>
            <a:lstStyle/>
            <a:p>
              <a:endParaRPr/>
            </a:p>
          </p:txBody>
        </p:sp>
        <p:sp>
          <p:nvSpPr>
            <p:cNvPr id="21" name="pl21"/>
            <p:cNvSpPr/>
            <p:nvPr/>
          </p:nvSpPr>
          <p:spPr>
            <a:xfrm>
              <a:off x="970432" y="3791476"/>
              <a:ext cx="3494417" cy="801662"/>
            </a:xfrm>
            <a:custGeom>
              <a:avLst/>
              <a:gdLst/>
              <a:ahLst/>
              <a:cxnLst/>
              <a:rect l="0" t="0" r="0" b="0"/>
              <a:pathLst>
                <a:path w="3494417" h="801662">
                  <a:moveTo>
                    <a:pt x="0" y="200415"/>
                  </a:moveTo>
                  <a:lnTo>
                    <a:pt x="139776" y="200415"/>
                  </a:lnTo>
                  <a:lnTo>
                    <a:pt x="279553" y="0"/>
                  </a:lnTo>
                  <a:lnTo>
                    <a:pt x="419330" y="0"/>
                  </a:lnTo>
                  <a:lnTo>
                    <a:pt x="559106" y="200415"/>
                  </a:lnTo>
                  <a:lnTo>
                    <a:pt x="698883" y="200415"/>
                  </a:lnTo>
                  <a:lnTo>
                    <a:pt x="838660" y="200415"/>
                  </a:lnTo>
                  <a:lnTo>
                    <a:pt x="978436" y="400831"/>
                  </a:lnTo>
                  <a:lnTo>
                    <a:pt x="1118213" y="400831"/>
                  </a:lnTo>
                  <a:lnTo>
                    <a:pt x="1257990" y="601247"/>
                  </a:lnTo>
                  <a:lnTo>
                    <a:pt x="1397767" y="601247"/>
                  </a:lnTo>
                  <a:lnTo>
                    <a:pt x="1537543" y="601247"/>
                  </a:lnTo>
                  <a:lnTo>
                    <a:pt x="1677320" y="200415"/>
                  </a:lnTo>
                  <a:lnTo>
                    <a:pt x="1817097" y="601247"/>
                  </a:lnTo>
                  <a:lnTo>
                    <a:pt x="1956873" y="601247"/>
                  </a:lnTo>
                  <a:lnTo>
                    <a:pt x="2096650" y="601247"/>
                  </a:lnTo>
                  <a:lnTo>
                    <a:pt x="2236427" y="801662"/>
                  </a:lnTo>
                  <a:lnTo>
                    <a:pt x="2376203" y="801662"/>
                  </a:lnTo>
                  <a:lnTo>
                    <a:pt x="2515980" y="601247"/>
                  </a:lnTo>
                  <a:lnTo>
                    <a:pt x="2655757" y="601247"/>
                  </a:lnTo>
                  <a:lnTo>
                    <a:pt x="2795534" y="200415"/>
                  </a:lnTo>
                  <a:lnTo>
                    <a:pt x="2935310" y="200415"/>
                  </a:lnTo>
                  <a:lnTo>
                    <a:pt x="3075087" y="200415"/>
                  </a:lnTo>
                  <a:lnTo>
                    <a:pt x="3214864" y="400831"/>
                  </a:lnTo>
                  <a:lnTo>
                    <a:pt x="3354640" y="200415"/>
                  </a:lnTo>
                  <a:lnTo>
                    <a:pt x="3494417" y="0"/>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3791476"/>
              <a:ext cx="3494417" cy="801662"/>
            </a:xfrm>
            <a:custGeom>
              <a:avLst/>
              <a:gdLst/>
              <a:ahLst/>
              <a:cxnLst/>
              <a:rect l="0" t="0" r="0" b="0"/>
              <a:pathLst>
                <a:path w="3494417" h="801662">
                  <a:moveTo>
                    <a:pt x="0" y="200415"/>
                  </a:moveTo>
                  <a:lnTo>
                    <a:pt x="139776" y="200415"/>
                  </a:lnTo>
                  <a:lnTo>
                    <a:pt x="279553" y="0"/>
                  </a:lnTo>
                  <a:lnTo>
                    <a:pt x="419330" y="0"/>
                  </a:lnTo>
                  <a:lnTo>
                    <a:pt x="559106" y="200415"/>
                  </a:lnTo>
                  <a:lnTo>
                    <a:pt x="698883" y="200415"/>
                  </a:lnTo>
                  <a:lnTo>
                    <a:pt x="838660" y="200415"/>
                  </a:lnTo>
                  <a:lnTo>
                    <a:pt x="978436" y="400831"/>
                  </a:lnTo>
                  <a:lnTo>
                    <a:pt x="1118213" y="400831"/>
                  </a:lnTo>
                  <a:lnTo>
                    <a:pt x="1257990" y="601247"/>
                  </a:lnTo>
                  <a:lnTo>
                    <a:pt x="1397767" y="601247"/>
                  </a:lnTo>
                  <a:lnTo>
                    <a:pt x="1537543" y="601247"/>
                  </a:lnTo>
                  <a:lnTo>
                    <a:pt x="1677320" y="200415"/>
                  </a:lnTo>
                  <a:lnTo>
                    <a:pt x="1817097" y="601247"/>
                  </a:lnTo>
                  <a:lnTo>
                    <a:pt x="1956873" y="601247"/>
                  </a:lnTo>
                  <a:lnTo>
                    <a:pt x="2096650" y="601247"/>
                  </a:lnTo>
                  <a:lnTo>
                    <a:pt x="2236427" y="801662"/>
                  </a:lnTo>
                  <a:lnTo>
                    <a:pt x="2376203" y="801662"/>
                  </a:lnTo>
                  <a:lnTo>
                    <a:pt x="2515980" y="601247"/>
                  </a:lnTo>
                  <a:lnTo>
                    <a:pt x="2655757" y="601247"/>
                  </a:lnTo>
                  <a:lnTo>
                    <a:pt x="2795534" y="200415"/>
                  </a:lnTo>
                  <a:lnTo>
                    <a:pt x="2935310" y="200415"/>
                  </a:lnTo>
                  <a:lnTo>
                    <a:pt x="3075087" y="200415"/>
                  </a:lnTo>
                  <a:lnTo>
                    <a:pt x="3214864" y="400831"/>
                  </a:lnTo>
                  <a:lnTo>
                    <a:pt x="3354640" y="200415"/>
                  </a:lnTo>
                  <a:lnTo>
                    <a:pt x="3494417" y="0"/>
                  </a:lnTo>
                </a:path>
              </a:pathLst>
            </a:custGeom>
            <a:ln w="40651" cap="flat">
              <a:solidFill>
                <a:srgbClr val="6A1E74">
                  <a:alpha val="100000"/>
                </a:srgbClr>
              </a:solidFill>
              <a:prstDash val="solid"/>
              <a:round/>
            </a:ln>
          </p:spPr>
          <p:txBody>
            <a:bodyPr/>
            <a:lstStyle/>
            <a:p>
              <a:endParaRPr/>
            </a:p>
          </p:txBody>
        </p:sp>
        <p:sp>
          <p:nvSpPr>
            <p:cNvPr id="23" name="pl23"/>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970432"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1669315"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2368199" y="4232391"/>
              <a:ext cx="0" cy="160332"/>
            </a:xfrm>
            <a:custGeom>
              <a:avLst/>
              <a:gdLst/>
              <a:ahLst/>
              <a:cxnLst/>
              <a:rect l="0" t="0" r="0" b="0"/>
              <a:pathLst>
                <a:path h="160332">
                  <a:moveTo>
                    <a:pt x="0" y="0"/>
                  </a:moveTo>
                  <a:lnTo>
                    <a:pt x="0" y="160332"/>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067083" y="4232391"/>
              <a:ext cx="0" cy="160332"/>
            </a:xfrm>
            <a:custGeom>
              <a:avLst/>
              <a:gdLst/>
              <a:ahLst/>
              <a:cxnLst/>
              <a:rect l="0" t="0" r="0" b="0"/>
              <a:pathLst>
                <a:path h="160332">
                  <a:moveTo>
                    <a:pt x="0" y="0"/>
                  </a:moveTo>
                  <a:lnTo>
                    <a:pt x="0" y="160332"/>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3626189" y="4232391"/>
              <a:ext cx="0" cy="160332"/>
            </a:xfrm>
            <a:custGeom>
              <a:avLst/>
              <a:gdLst/>
              <a:ahLst/>
              <a:cxnLst/>
              <a:rect l="0" t="0" r="0" b="0"/>
              <a:pathLst>
                <a:path h="160332">
                  <a:moveTo>
                    <a:pt x="0" y="0"/>
                  </a:moveTo>
                  <a:lnTo>
                    <a:pt x="0" y="160332"/>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325073" y="3751393"/>
              <a:ext cx="0" cy="240498"/>
            </a:xfrm>
            <a:custGeom>
              <a:avLst/>
              <a:gdLst/>
              <a:ahLst/>
              <a:cxnLst/>
              <a:rect l="0" t="0" r="0" b="0"/>
              <a:pathLst>
                <a:path h="240498">
                  <a:moveTo>
                    <a:pt x="0" y="0"/>
                  </a:moveTo>
                  <a:lnTo>
                    <a:pt x="0" y="240498"/>
                  </a:lnTo>
                </a:path>
              </a:pathLst>
            </a:custGeom>
            <a:ln w="13550" cap="flat">
              <a:solidFill>
                <a:srgbClr val="000000">
                  <a:alpha val="100000"/>
                </a:srgbClr>
              </a:solidFill>
              <a:prstDash val="dot"/>
              <a:round/>
            </a:ln>
          </p:spPr>
          <p:txBody>
            <a:bodyPr/>
            <a:lstStyle/>
            <a:p>
              <a:endParaRPr/>
            </a:p>
          </p:txBody>
        </p:sp>
        <p:sp>
          <p:nvSpPr>
            <p:cNvPr id="30" name="pl30"/>
            <p:cNvSpPr/>
            <p:nvPr/>
          </p:nvSpPr>
          <p:spPr>
            <a:xfrm>
              <a:off x="4464850" y="3510894"/>
              <a:ext cx="0" cy="280581"/>
            </a:xfrm>
            <a:custGeom>
              <a:avLst/>
              <a:gdLst/>
              <a:ahLst/>
              <a:cxnLst/>
              <a:rect l="0" t="0" r="0" b="0"/>
              <a:pathLst>
                <a:path h="280581">
                  <a:moveTo>
                    <a:pt x="0" y="0"/>
                  </a:moveTo>
                  <a:lnTo>
                    <a:pt x="0" y="280581"/>
                  </a:lnTo>
                </a:path>
              </a:pathLst>
            </a:custGeom>
            <a:ln w="13550" cap="flat">
              <a:solidFill>
                <a:srgbClr val="000000">
                  <a:alpha val="100000"/>
                </a:srgbClr>
              </a:solidFill>
              <a:prstDash val="dot"/>
              <a:round/>
            </a:ln>
          </p:spPr>
          <p:txBody>
            <a:bodyPr/>
            <a:lstStyle/>
            <a:p>
              <a:endParaRPr/>
            </a:p>
          </p:txBody>
        </p:sp>
        <p:sp>
          <p:nvSpPr>
            <p:cNvPr id="31" name="pg31"/>
            <p:cNvSpPr/>
            <p:nvPr/>
          </p:nvSpPr>
          <p:spPr>
            <a:xfrm>
              <a:off x="911943" y="369900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 name="tx32"/>
            <p:cNvSpPr/>
            <p:nvPr/>
          </p:nvSpPr>
          <p:spPr>
            <a:xfrm>
              <a:off x="942297" y="372782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33" name="pg33"/>
            <p:cNvSpPr/>
            <p:nvPr/>
          </p:nvSpPr>
          <p:spPr>
            <a:xfrm>
              <a:off x="1610827" y="369900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1641180" y="372782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2309710" y="409983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2340064" y="4130186"/>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37" name="pg37"/>
            <p:cNvSpPr/>
            <p:nvPr/>
          </p:nvSpPr>
          <p:spPr>
            <a:xfrm>
              <a:off x="3008594" y="409983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3038947" y="4130186"/>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567701" y="409983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598054" y="4130186"/>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6584" y="369900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4296938" y="372782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406361" y="349858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436714" y="3529878"/>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45" name="tx45"/>
            <p:cNvSpPr/>
            <p:nvPr/>
          </p:nvSpPr>
          <p:spPr>
            <a:xfrm>
              <a:off x="4584424" y="4146733"/>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6" name="tx46"/>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655386" y="4141966"/>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48" name="tx48"/>
            <p:cNvSpPr/>
            <p:nvPr/>
          </p:nvSpPr>
          <p:spPr>
            <a:xfrm>
              <a:off x="577692"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9" name="tx49"/>
            <p:cNvSpPr/>
            <p:nvPr/>
          </p:nvSpPr>
          <p:spPr>
            <a:xfrm>
              <a:off x="577692"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50" name="tx50"/>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1" name="tx51"/>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2" name="tx52"/>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3" name="tx53"/>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4" name="tx54"/>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5" name="tx55"/>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6" name="tx56"/>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7" name="tx57"/>
            <p:cNvSpPr/>
            <p:nvPr/>
          </p:nvSpPr>
          <p:spPr>
            <a:xfrm rot="-5400000">
              <a:off x="-91618"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2012029"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9" name="pl59"/>
            <p:cNvSpPr/>
            <p:nvPr/>
          </p:nvSpPr>
          <p:spPr>
            <a:xfrm>
              <a:off x="2774483" y="6172543"/>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60" name="pl60"/>
            <p:cNvSpPr/>
            <p:nvPr/>
          </p:nvSpPr>
          <p:spPr>
            <a:xfrm>
              <a:off x="2774483" y="617254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61" name="tx61"/>
            <p:cNvSpPr/>
            <p:nvPr/>
          </p:nvSpPr>
          <p:spPr>
            <a:xfrm>
              <a:off x="2279128"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2" name="tx62"/>
            <p:cNvSpPr/>
            <p:nvPr/>
          </p:nvSpPr>
          <p:spPr>
            <a:xfrm>
              <a:off x="3041583" y="6122543"/>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63" name="tx63"/>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4" name="tx64"/>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5" name="pl65"/>
            <p:cNvSpPr/>
            <p:nvPr/>
          </p:nvSpPr>
          <p:spPr>
            <a:xfrm>
              <a:off x="5160962"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35683" y="2388566"/>
              <a:ext cx="3494417" cy="1803741"/>
            </a:xfrm>
            <a:custGeom>
              <a:avLst/>
              <a:gdLst/>
              <a:ahLst/>
              <a:cxnLst/>
              <a:rect l="0" t="0" r="0" b="0"/>
              <a:pathLst>
                <a:path w="3494417" h="1803741">
                  <a:moveTo>
                    <a:pt x="0" y="0"/>
                  </a:moveTo>
                  <a:lnTo>
                    <a:pt x="139776" y="200415"/>
                  </a:lnTo>
                  <a:lnTo>
                    <a:pt x="279553" y="200415"/>
                  </a:lnTo>
                  <a:lnTo>
                    <a:pt x="419330" y="400831"/>
                  </a:lnTo>
                  <a:lnTo>
                    <a:pt x="559106" y="601247"/>
                  </a:lnTo>
                  <a:lnTo>
                    <a:pt x="698883" y="601247"/>
                  </a:lnTo>
                  <a:lnTo>
                    <a:pt x="838660" y="801662"/>
                  </a:lnTo>
                  <a:lnTo>
                    <a:pt x="978436" y="1002078"/>
                  </a:lnTo>
                  <a:lnTo>
                    <a:pt x="1118213" y="1202494"/>
                  </a:lnTo>
                  <a:lnTo>
                    <a:pt x="1257990" y="1402909"/>
                  </a:lnTo>
                  <a:lnTo>
                    <a:pt x="1397767" y="1603325"/>
                  </a:lnTo>
                  <a:lnTo>
                    <a:pt x="1537543" y="1603325"/>
                  </a:lnTo>
                  <a:lnTo>
                    <a:pt x="1677320" y="1603325"/>
                  </a:lnTo>
                  <a:lnTo>
                    <a:pt x="1817097" y="1603325"/>
                  </a:lnTo>
                  <a:lnTo>
                    <a:pt x="1956873" y="1603325"/>
                  </a:lnTo>
                  <a:lnTo>
                    <a:pt x="2096650" y="1803741"/>
                  </a:lnTo>
                  <a:lnTo>
                    <a:pt x="2236427" y="1603325"/>
                  </a:lnTo>
                  <a:lnTo>
                    <a:pt x="2376203" y="1603325"/>
                  </a:lnTo>
                  <a:lnTo>
                    <a:pt x="2515980" y="1803741"/>
                  </a:lnTo>
                  <a:lnTo>
                    <a:pt x="2655757" y="1803741"/>
                  </a:lnTo>
                  <a:lnTo>
                    <a:pt x="2795534" y="1803741"/>
                  </a:lnTo>
                  <a:lnTo>
                    <a:pt x="2935310" y="1603325"/>
                  </a:lnTo>
                  <a:lnTo>
                    <a:pt x="3075087" y="1402909"/>
                  </a:lnTo>
                  <a:lnTo>
                    <a:pt x="3214864" y="1402909"/>
                  </a:lnTo>
                  <a:lnTo>
                    <a:pt x="3354640" y="1603325"/>
                  </a:lnTo>
                  <a:lnTo>
                    <a:pt x="3494417" y="1603325"/>
                  </a:lnTo>
                </a:path>
              </a:pathLst>
            </a:custGeom>
            <a:ln w="27101" cap="flat">
              <a:solidFill>
                <a:srgbClr val="00377D">
                  <a:alpha val="50196"/>
                </a:srgbClr>
              </a:solidFill>
              <a:prstDash val="solid"/>
              <a:round/>
            </a:ln>
          </p:spPr>
          <p:txBody>
            <a:bodyPr/>
            <a:lstStyle/>
            <a:p>
              <a:endParaRPr/>
            </a:p>
          </p:txBody>
        </p:sp>
        <p:sp>
          <p:nvSpPr>
            <p:cNvPr id="80" name="pl80"/>
            <p:cNvSpPr/>
            <p:nvPr/>
          </p:nvSpPr>
          <p:spPr>
            <a:xfrm>
              <a:off x="5335683" y="3390645"/>
              <a:ext cx="3494417" cy="1402909"/>
            </a:xfrm>
            <a:custGeom>
              <a:avLst/>
              <a:gdLst/>
              <a:ahLst/>
              <a:cxnLst/>
              <a:rect l="0" t="0" r="0" b="0"/>
              <a:pathLst>
                <a:path w="3494417" h="1402909">
                  <a:moveTo>
                    <a:pt x="0" y="200415"/>
                  </a:moveTo>
                  <a:lnTo>
                    <a:pt x="139776" y="0"/>
                  </a:lnTo>
                  <a:lnTo>
                    <a:pt x="279553" y="200415"/>
                  </a:lnTo>
                  <a:lnTo>
                    <a:pt x="419330" y="200415"/>
                  </a:lnTo>
                  <a:lnTo>
                    <a:pt x="559106" y="0"/>
                  </a:lnTo>
                  <a:lnTo>
                    <a:pt x="698883" y="0"/>
                  </a:lnTo>
                  <a:lnTo>
                    <a:pt x="838660" y="200415"/>
                  </a:lnTo>
                  <a:lnTo>
                    <a:pt x="978436" y="400831"/>
                  </a:lnTo>
                  <a:lnTo>
                    <a:pt x="1118213" y="200415"/>
                  </a:lnTo>
                  <a:lnTo>
                    <a:pt x="1257990" y="601247"/>
                  </a:lnTo>
                  <a:lnTo>
                    <a:pt x="1397767" y="801662"/>
                  </a:lnTo>
                  <a:lnTo>
                    <a:pt x="1537543" y="801662"/>
                  </a:lnTo>
                  <a:lnTo>
                    <a:pt x="1677320" y="601247"/>
                  </a:lnTo>
                  <a:lnTo>
                    <a:pt x="1817097" y="801662"/>
                  </a:lnTo>
                  <a:lnTo>
                    <a:pt x="1956873" y="601247"/>
                  </a:lnTo>
                  <a:lnTo>
                    <a:pt x="2096650" y="801662"/>
                  </a:lnTo>
                  <a:lnTo>
                    <a:pt x="2236427" y="1402909"/>
                  </a:lnTo>
                  <a:lnTo>
                    <a:pt x="2376203" y="1002078"/>
                  </a:lnTo>
                  <a:lnTo>
                    <a:pt x="2515980" y="801662"/>
                  </a:lnTo>
                  <a:lnTo>
                    <a:pt x="2655757" y="801662"/>
                  </a:lnTo>
                  <a:lnTo>
                    <a:pt x="2795534" y="801662"/>
                  </a:lnTo>
                  <a:lnTo>
                    <a:pt x="2935310" y="601247"/>
                  </a:lnTo>
                  <a:lnTo>
                    <a:pt x="3075087" y="400831"/>
                  </a:lnTo>
                  <a:lnTo>
                    <a:pt x="3214864" y="1202494"/>
                  </a:lnTo>
                  <a:lnTo>
                    <a:pt x="3354640" y="1202494"/>
                  </a:lnTo>
                  <a:lnTo>
                    <a:pt x="3494417" y="801662"/>
                  </a:lnTo>
                </a:path>
              </a:pathLst>
            </a:custGeom>
            <a:ln w="27101" cap="flat">
              <a:solidFill>
                <a:srgbClr val="6A1E74">
                  <a:alpha val="50196"/>
                </a:srgbClr>
              </a:solidFill>
              <a:prstDash val="solid"/>
              <a:round/>
            </a:ln>
          </p:spPr>
          <p:txBody>
            <a:bodyPr/>
            <a:lstStyle/>
            <a:p>
              <a:endParaRPr/>
            </a:p>
          </p:txBody>
        </p:sp>
        <p:sp>
          <p:nvSpPr>
            <p:cNvPr id="81" name="pl81"/>
            <p:cNvSpPr/>
            <p:nvPr/>
          </p:nvSpPr>
          <p:spPr>
            <a:xfrm>
              <a:off x="5335683" y="3390645"/>
              <a:ext cx="3494417" cy="1402909"/>
            </a:xfrm>
            <a:custGeom>
              <a:avLst/>
              <a:gdLst/>
              <a:ahLst/>
              <a:cxnLst/>
              <a:rect l="0" t="0" r="0" b="0"/>
              <a:pathLst>
                <a:path w="3494417" h="1402909">
                  <a:moveTo>
                    <a:pt x="0" y="200415"/>
                  </a:moveTo>
                  <a:lnTo>
                    <a:pt x="139776" y="0"/>
                  </a:lnTo>
                  <a:lnTo>
                    <a:pt x="279553" y="200415"/>
                  </a:lnTo>
                  <a:lnTo>
                    <a:pt x="419330" y="200415"/>
                  </a:lnTo>
                  <a:lnTo>
                    <a:pt x="559106" y="0"/>
                  </a:lnTo>
                  <a:lnTo>
                    <a:pt x="698883" y="0"/>
                  </a:lnTo>
                  <a:lnTo>
                    <a:pt x="838660" y="200415"/>
                  </a:lnTo>
                  <a:lnTo>
                    <a:pt x="978436" y="400831"/>
                  </a:lnTo>
                  <a:lnTo>
                    <a:pt x="1118213" y="200415"/>
                  </a:lnTo>
                  <a:lnTo>
                    <a:pt x="1257990" y="601247"/>
                  </a:lnTo>
                  <a:lnTo>
                    <a:pt x="1397767" y="801662"/>
                  </a:lnTo>
                  <a:lnTo>
                    <a:pt x="1537543" y="801662"/>
                  </a:lnTo>
                  <a:lnTo>
                    <a:pt x="1677320" y="601247"/>
                  </a:lnTo>
                  <a:lnTo>
                    <a:pt x="1817097" y="801662"/>
                  </a:lnTo>
                  <a:lnTo>
                    <a:pt x="1956873" y="601247"/>
                  </a:lnTo>
                  <a:lnTo>
                    <a:pt x="2096650" y="801662"/>
                  </a:lnTo>
                  <a:lnTo>
                    <a:pt x="2236427" y="1402909"/>
                  </a:lnTo>
                  <a:lnTo>
                    <a:pt x="2376203" y="1002078"/>
                  </a:lnTo>
                  <a:lnTo>
                    <a:pt x="2515980" y="801662"/>
                  </a:lnTo>
                  <a:lnTo>
                    <a:pt x="2655757" y="801662"/>
                  </a:lnTo>
                  <a:lnTo>
                    <a:pt x="2795534" y="801662"/>
                  </a:lnTo>
                  <a:lnTo>
                    <a:pt x="2935310" y="601247"/>
                  </a:lnTo>
                  <a:lnTo>
                    <a:pt x="3075087" y="400831"/>
                  </a:lnTo>
                  <a:lnTo>
                    <a:pt x="3214864" y="1202494"/>
                  </a:lnTo>
                  <a:lnTo>
                    <a:pt x="3354640" y="1202494"/>
                  </a:lnTo>
                  <a:lnTo>
                    <a:pt x="3494417" y="801662"/>
                  </a:lnTo>
                </a:path>
              </a:pathLst>
            </a:custGeom>
            <a:ln w="65043" cap="flat">
              <a:solidFill>
                <a:srgbClr val="000000">
                  <a:alpha val="100000"/>
                </a:srgbClr>
              </a:solidFill>
              <a:prstDash val="solid"/>
              <a:round/>
            </a:ln>
          </p:spPr>
          <p:txBody>
            <a:bodyPr/>
            <a:lstStyle/>
            <a:p>
              <a:endParaRPr/>
            </a:p>
          </p:txBody>
        </p:sp>
        <p:sp>
          <p:nvSpPr>
            <p:cNvPr id="82" name="pl82"/>
            <p:cNvSpPr/>
            <p:nvPr/>
          </p:nvSpPr>
          <p:spPr>
            <a:xfrm>
              <a:off x="5335683" y="3390645"/>
              <a:ext cx="3494417" cy="1402909"/>
            </a:xfrm>
            <a:custGeom>
              <a:avLst/>
              <a:gdLst/>
              <a:ahLst/>
              <a:cxnLst/>
              <a:rect l="0" t="0" r="0" b="0"/>
              <a:pathLst>
                <a:path w="3494417" h="1402909">
                  <a:moveTo>
                    <a:pt x="0" y="200415"/>
                  </a:moveTo>
                  <a:lnTo>
                    <a:pt x="139776" y="0"/>
                  </a:lnTo>
                  <a:lnTo>
                    <a:pt x="279553" y="200415"/>
                  </a:lnTo>
                  <a:lnTo>
                    <a:pt x="419330" y="200415"/>
                  </a:lnTo>
                  <a:lnTo>
                    <a:pt x="559106" y="0"/>
                  </a:lnTo>
                  <a:lnTo>
                    <a:pt x="698883" y="0"/>
                  </a:lnTo>
                  <a:lnTo>
                    <a:pt x="838660" y="200415"/>
                  </a:lnTo>
                  <a:lnTo>
                    <a:pt x="978436" y="400831"/>
                  </a:lnTo>
                  <a:lnTo>
                    <a:pt x="1118213" y="200415"/>
                  </a:lnTo>
                  <a:lnTo>
                    <a:pt x="1257990" y="601247"/>
                  </a:lnTo>
                  <a:lnTo>
                    <a:pt x="1397767" y="801662"/>
                  </a:lnTo>
                  <a:lnTo>
                    <a:pt x="1537543" y="801662"/>
                  </a:lnTo>
                  <a:lnTo>
                    <a:pt x="1677320" y="601247"/>
                  </a:lnTo>
                  <a:lnTo>
                    <a:pt x="1817097" y="801662"/>
                  </a:lnTo>
                  <a:lnTo>
                    <a:pt x="1956873" y="601247"/>
                  </a:lnTo>
                  <a:lnTo>
                    <a:pt x="2096650" y="801662"/>
                  </a:lnTo>
                  <a:lnTo>
                    <a:pt x="2236427" y="1402909"/>
                  </a:lnTo>
                  <a:lnTo>
                    <a:pt x="2376203" y="1002078"/>
                  </a:lnTo>
                  <a:lnTo>
                    <a:pt x="2515980" y="801662"/>
                  </a:lnTo>
                  <a:lnTo>
                    <a:pt x="2655757" y="801662"/>
                  </a:lnTo>
                  <a:lnTo>
                    <a:pt x="2795534" y="801662"/>
                  </a:lnTo>
                  <a:lnTo>
                    <a:pt x="2935310" y="601247"/>
                  </a:lnTo>
                  <a:lnTo>
                    <a:pt x="3075087" y="400831"/>
                  </a:lnTo>
                  <a:lnTo>
                    <a:pt x="3214864" y="1202494"/>
                  </a:lnTo>
                  <a:lnTo>
                    <a:pt x="3354640" y="1202494"/>
                  </a:lnTo>
                  <a:lnTo>
                    <a:pt x="3494417" y="801662"/>
                  </a:lnTo>
                </a:path>
              </a:pathLst>
            </a:custGeom>
            <a:ln w="40651" cap="flat">
              <a:solidFill>
                <a:srgbClr val="6A1E74">
                  <a:alpha val="100000"/>
                </a:srgbClr>
              </a:solidFill>
              <a:prstDash val="solid"/>
              <a:round/>
            </a:ln>
          </p:spPr>
          <p:txBody>
            <a:bodyPr/>
            <a:lstStyle/>
            <a:p>
              <a:endParaRPr/>
            </a:p>
          </p:txBody>
        </p:sp>
        <p:sp>
          <p:nvSpPr>
            <p:cNvPr id="83" name="pl83"/>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4" name="pl84"/>
            <p:cNvSpPr/>
            <p:nvPr/>
          </p:nvSpPr>
          <p:spPr>
            <a:xfrm>
              <a:off x="5335683"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6034566" y="3029897"/>
              <a:ext cx="0" cy="360748"/>
            </a:xfrm>
            <a:custGeom>
              <a:avLst/>
              <a:gdLst/>
              <a:ahLst/>
              <a:cxnLst/>
              <a:rect l="0" t="0" r="0" b="0"/>
              <a:pathLst>
                <a:path h="360748">
                  <a:moveTo>
                    <a:pt x="0" y="0"/>
                  </a:moveTo>
                  <a:lnTo>
                    <a:pt x="0" y="360748"/>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6733450"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7432333"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7991440"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89" name="pl89"/>
            <p:cNvSpPr/>
            <p:nvPr/>
          </p:nvSpPr>
          <p:spPr>
            <a:xfrm>
              <a:off x="8690324" y="4472889"/>
              <a:ext cx="0" cy="120249"/>
            </a:xfrm>
            <a:custGeom>
              <a:avLst/>
              <a:gdLst/>
              <a:ahLst/>
              <a:cxnLst/>
              <a:rect l="0" t="0" r="0" b="0"/>
              <a:pathLst>
                <a:path h="120249">
                  <a:moveTo>
                    <a:pt x="0" y="0"/>
                  </a:moveTo>
                  <a:lnTo>
                    <a:pt x="0" y="120249"/>
                  </a:lnTo>
                </a:path>
              </a:pathLst>
            </a:custGeom>
            <a:ln w="13550" cap="flat">
              <a:solidFill>
                <a:srgbClr val="000000">
                  <a:alpha val="100000"/>
                </a:srgbClr>
              </a:solidFill>
              <a:prstDash val="dot"/>
              <a:round/>
            </a:ln>
          </p:spPr>
          <p:txBody>
            <a:bodyPr/>
            <a:lstStyle/>
            <a:p>
              <a:endParaRPr/>
            </a:p>
          </p:txBody>
        </p:sp>
        <p:sp>
          <p:nvSpPr>
            <p:cNvPr id="90" name="pl90"/>
            <p:cNvSpPr/>
            <p:nvPr/>
          </p:nvSpPr>
          <p:spPr>
            <a:xfrm>
              <a:off x="8830101" y="3991892"/>
              <a:ext cx="0" cy="200415"/>
            </a:xfrm>
            <a:custGeom>
              <a:avLst/>
              <a:gdLst/>
              <a:ahLst/>
              <a:cxnLst/>
              <a:rect l="0" t="0" r="0" b="0"/>
              <a:pathLst>
                <a:path h="200415">
                  <a:moveTo>
                    <a:pt x="0" y="0"/>
                  </a:moveTo>
                  <a:lnTo>
                    <a:pt x="0" y="200415"/>
                  </a:lnTo>
                </a:path>
              </a:pathLst>
            </a:custGeom>
            <a:ln w="13550" cap="flat">
              <a:solidFill>
                <a:srgbClr val="000000">
                  <a:alpha val="100000"/>
                </a:srgbClr>
              </a:solidFill>
              <a:prstDash val="dot"/>
              <a:round/>
            </a:ln>
          </p:spPr>
          <p:txBody>
            <a:bodyPr/>
            <a:lstStyle/>
            <a:p>
              <a:endParaRPr/>
            </a:p>
          </p:txBody>
        </p:sp>
        <p:sp>
          <p:nvSpPr>
            <p:cNvPr id="91" name="pg91"/>
            <p:cNvSpPr/>
            <p:nvPr/>
          </p:nvSpPr>
          <p:spPr>
            <a:xfrm>
              <a:off x="5277194" y="329817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5307548" y="3326992"/>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8</a:t>
              </a:r>
            </a:p>
          </p:txBody>
        </p:sp>
        <p:sp>
          <p:nvSpPr>
            <p:cNvPr id="93" name="pg93"/>
            <p:cNvSpPr/>
            <p:nvPr/>
          </p:nvSpPr>
          <p:spPr>
            <a:xfrm>
              <a:off x="5976078" y="309775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6006431" y="3126576"/>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95" name="pg95"/>
            <p:cNvSpPr/>
            <p:nvPr/>
          </p:nvSpPr>
          <p:spPr>
            <a:xfrm>
              <a:off x="6674961" y="389941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6705315" y="3929523"/>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97" name="pg97"/>
            <p:cNvSpPr/>
            <p:nvPr/>
          </p:nvSpPr>
          <p:spPr>
            <a:xfrm>
              <a:off x="7373845" y="389941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7404198" y="3929523"/>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7932952" y="389941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7963305" y="3929523"/>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8631835" y="430024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8662189" y="4329021"/>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8771612" y="389941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8801965" y="3929523"/>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105" name="tx105"/>
            <p:cNvSpPr/>
            <p:nvPr/>
          </p:nvSpPr>
          <p:spPr>
            <a:xfrm>
              <a:off x="8949675" y="394471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06" name="tx106"/>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20637" y="4141966"/>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4942943"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4942943"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11" name="tx111"/>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2" name="tx112"/>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3" name="tx113"/>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4" name="tx114"/>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273632"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18" name="pl118"/>
            <p:cNvSpPr/>
            <p:nvPr/>
          </p:nvSpPr>
          <p:spPr>
            <a:xfrm>
              <a:off x="6377280"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19" name="pl119"/>
            <p:cNvSpPr/>
            <p:nvPr/>
          </p:nvSpPr>
          <p:spPr>
            <a:xfrm>
              <a:off x="7139734" y="6172543"/>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120" name="pl120"/>
            <p:cNvSpPr/>
            <p:nvPr/>
          </p:nvSpPr>
          <p:spPr>
            <a:xfrm>
              <a:off x="7139734" y="6172543"/>
              <a:ext cx="175564" cy="0"/>
            </a:xfrm>
            <a:custGeom>
              <a:avLst/>
              <a:gdLst/>
              <a:ahLst/>
              <a:cxnLst/>
              <a:rect l="0" t="0" r="0" b="0"/>
              <a:pathLst>
                <a:path w="175564">
                  <a:moveTo>
                    <a:pt x="0" y="0"/>
                  </a:moveTo>
                  <a:lnTo>
                    <a:pt x="175564" y="0"/>
                  </a:lnTo>
                </a:path>
              </a:pathLst>
            </a:custGeom>
            <a:ln w="40651" cap="flat">
              <a:solidFill>
                <a:srgbClr val="6A1E74">
                  <a:alpha val="100000"/>
                </a:srgbClr>
              </a:solidFill>
              <a:prstDash val="solid"/>
              <a:round/>
            </a:ln>
          </p:spPr>
          <p:txBody>
            <a:bodyPr/>
            <a:lstStyle/>
            <a:p>
              <a:endParaRPr/>
            </a:p>
          </p:txBody>
        </p:sp>
        <p:sp>
          <p:nvSpPr>
            <p:cNvPr id="121" name="tx121"/>
            <p:cNvSpPr/>
            <p:nvPr/>
          </p:nvSpPr>
          <p:spPr>
            <a:xfrm>
              <a:off x="6644379"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406834" y="6122543"/>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24" name="tx124"/>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25" name="tx125"/>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3339308" y="1334230"/>
              <a:ext cx="2739702"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MENA,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5%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2025, MENA DTP drop-out was higher and DTP-MCV drop-out was higher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moderate in MENA</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677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33719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96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5075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1667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9791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895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39993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1035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207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311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68690"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68690" y="1643903"/>
              <a:ext cx="1472910" cy="136316"/>
            </a:xfrm>
            <a:custGeom>
              <a:avLst/>
              <a:gdLst/>
              <a:ahLst/>
              <a:cxnLst/>
              <a:rect l="0" t="0" r="0" b="0"/>
              <a:pathLst>
                <a:path w="1472910" h="136316">
                  <a:moveTo>
                    <a:pt x="0" y="136316"/>
                  </a:moveTo>
                  <a:lnTo>
                    <a:pt x="210415" y="109052"/>
                  </a:lnTo>
                  <a:lnTo>
                    <a:pt x="420831" y="54526"/>
                  </a:lnTo>
                  <a:lnTo>
                    <a:pt x="631247" y="40894"/>
                  </a:lnTo>
                  <a:lnTo>
                    <a:pt x="841663" y="0"/>
                  </a:lnTo>
                  <a:lnTo>
                    <a:pt x="1052079" y="122684"/>
                  </a:lnTo>
                  <a:lnTo>
                    <a:pt x="1262495" y="122684"/>
                  </a:lnTo>
                  <a:lnTo>
                    <a:pt x="1472910" y="136316"/>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68690" y="1643903"/>
              <a:ext cx="1472910" cy="136316"/>
            </a:xfrm>
            <a:custGeom>
              <a:avLst/>
              <a:gdLst/>
              <a:ahLst/>
              <a:cxnLst/>
              <a:rect l="0" t="0" r="0" b="0"/>
              <a:pathLst>
                <a:path w="1472910" h="136316">
                  <a:moveTo>
                    <a:pt x="0" y="136316"/>
                  </a:moveTo>
                  <a:lnTo>
                    <a:pt x="210415" y="109052"/>
                  </a:lnTo>
                  <a:lnTo>
                    <a:pt x="420831" y="54526"/>
                  </a:lnTo>
                  <a:lnTo>
                    <a:pt x="631247" y="40894"/>
                  </a:lnTo>
                  <a:lnTo>
                    <a:pt x="841663" y="0"/>
                  </a:lnTo>
                  <a:lnTo>
                    <a:pt x="1052079" y="122684"/>
                  </a:lnTo>
                  <a:lnTo>
                    <a:pt x="1262495" y="122684"/>
                  </a:lnTo>
                  <a:lnTo>
                    <a:pt x="1472910" y="136316"/>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68690"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68690" y="1643903"/>
              <a:ext cx="1472910" cy="136316"/>
            </a:xfrm>
            <a:custGeom>
              <a:avLst/>
              <a:gdLst/>
              <a:ahLst/>
              <a:cxnLst/>
              <a:rect l="0" t="0" r="0" b="0"/>
              <a:pathLst>
                <a:path w="1472910" h="136316">
                  <a:moveTo>
                    <a:pt x="0" y="136316"/>
                  </a:moveTo>
                  <a:lnTo>
                    <a:pt x="210415" y="109052"/>
                  </a:lnTo>
                  <a:lnTo>
                    <a:pt x="420831" y="54526"/>
                  </a:lnTo>
                  <a:lnTo>
                    <a:pt x="631247" y="40894"/>
                  </a:lnTo>
                  <a:lnTo>
                    <a:pt x="841663" y="0"/>
                  </a:lnTo>
                  <a:lnTo>
                    <a:pt x="1052079" y="122684"/>
                  </a:lnTo>
                  <a:lnTo>
                    <a:pt x="1262495" y="122684"/>
                  </a:lnTo>
                  <a:lnTo>
                    <a:pt x="1472910" y="136316"/>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68690" y="1643903"/>
              <a:ext cx="1472910" cy="136316"/>
            </a:xfrm>
            <a:custGeom>
              <a:avLst/>
              <a:gdLst/>
              <a:ahLst/>
              <a:cxnLst/>
              <a:rect l="0" t="0" r="0" b="0"/>
              <a:pathLst>
                <a:path w="1472910" h="136316">
                  <a:moveTo>
                    <a:pt x="0" y="136316"/>
                  </a:moveTo>
                  <a:lnTo>
                    <a:pt x="210415" y="109052"/>
                  </a:lnTo>
                  <a:lnTo>
                    <a:pt x="420831" y="54526"/>
                  </a:lnTo>
                  <a:lnTo>
                    <a:pt x="631247" y="40894"/>
                  </a:lnTo>
                  <a:lnTo>
                    <a:pt x="841663" y="0"/>
                  </a:lnTo>
                  <a:lnTo>
                    <a:pt x="1052079" y="122684"/>
                  </a:lnTo>
                  <a:lnTo>
                    <a:pt x="1262495" y="122684"/>
                  </a:lnTo>
                  <a:lnTo>
                    <a:pt x="1472910" y="136316"/>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38545" y="161699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 name="tx28"/>
            <p:cNvSpPr/>
            <p:nvPr/>
          </p:nvSpPr>
          <p:spPr>
            <a:xfrm>
              <a:off x="948961" y="1591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9" name="tx29"/>
            <p:cNvSpPr/>
            <p:nvPr/>
          </p:nvSpPr>
          <p:spPr>
            <a:xfrm>
              <a:off x="1129232" y="15351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0" name="tx30"/>
            <p:cNvSpPr/>
            <p:nvPr/>
          </p:nvSpPr>
          <p:spPr>
            <a:xfrm>
              <a:off x="1339648" y="15215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1" name="tx31"/>
            <p:cNvSpPr/>
            <p:nvPr/>
          </p:nvSpPr>
          <p:spPr>
            <a:xfrm>
              <a:off x="1550063" y="14793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2" name="tx32"/>
            <p:cNvSpPr/>
            <p:nvPr/>
          </p:nvSpPr>
          <p:spPr>
            <a:xfrm>
              <a:off x="1790624" y="16019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 name="tx33"/>
            <p:cNvSpPr/>
            <p:nvPr/>
          </p:nvSpPr>
          <p:spPr>
            <a:xfrm>
              <a:off x="2001040" y="16019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4" name="tx34"/>
            <p:cNvSpPr/>
            <p:nvPr/>
          </p:nvSpPr>
          <p:spPr>
            <a:xfrm>
              <a:off x="2211456" y="161699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 name="rc35"/>
            <p:cNvSpPr/>
            <p:nvPr/>
          </p:nvSpPr>
          <p:spPr>
            <a:xfrm>
              <a:off x="695044" y="2179176"/>
              <a:ext cx="1620202" cy="1019644"/>
            </a:xfrm>
            <a:prstGeom prst="rect">
              <a:avLst/>
            </a:prstGeom>
            <a:solidFill>
              <a:srgbClr val="EBEBEB">
                <a:alpha val="100000"/>
              </a:srgbClr>
            </a:solidFill>
          </p:spPr>
          <p:txBody>
            <a:bodyPr/>
            <a:lstStyle/>
            <a:p>
              <a:endParaRPr/>
            </a:p>
          </p:txBody>
        </p:sp>
        <p:sp>
          <p:nvSpPr>
            <p:cNvPr id="36" name="pl36"/>
            <p:cNvSpPr/>
            <p:nvPr/>
          </p:nvSpPr>
          <p:spPr>
            <a:xfrm>
              <a:off x="695044" y="2982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412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2300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811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4708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9791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895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39993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61035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8207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0311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68690"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68690" y="2907104"/>
              <a:ext cx="1472910" cy="163579"/>
            </a:xfrm>
            <a:custGeom>
              <a:avLst/>
              <a:gdLst/>
              <a:ahLst/>
              <a:cxnLst/>
              <a:rect l="0" t="0" r="0" b="0"/>
              <a:pathLst>
                <a:path w="1472910" h="163579">
                  <a:moveTo>
                    <a:pt x="0" y="122684"/>
                  </a:moveTo>
                  <a:lnTo>
                    <a:pt x="210415" y="109052"/>
                  </a:lnTo>
                  <a:lnTo>
                    <a:pt x="420831" y="0"/>
                  </a:lnTo>
                  <a:lnTo>
                    <a:pt x="631247" y="81789"/>
                  </a:lnTo>
                  <a:lnTo>
                    <a:pt x="841663" y="163579"/>
                  </a:lnTo>
                  <a:lnTo>
                    <a:pt x="1052079" y="163579"/>
                  </a:lnTo>
                  <a:lnTo>
                    <a:pt x="1262495" y="149947"/>
                  </a:lnTo>
                  <a:lnTo>
                    <a:pt x="1472910" y="81789"/>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68690" y="2907104"/>
              <a:ext cx="1472910" cy="163579"/>
            </a:xfrm>
            <a:custGeom>
              <a:avLst/>
              <a:gdLst/>
              <a:ahLst/>
              <a:cxnLst/>
              <a:rect l="0" t="0" r="0" b="0"/>
              <a:pathLst>
                <a:path w="1472910" h="163579">
                  <a:moveTo>
                    <a:pt x="0" y="122684"/>
                  </a:moveTo>
                  <a:lnTo>
                    <a:pt x="210415" y="109052"/>
                  </a:lnTo>
                  <a:lnTo>
                    <a:pt x="420831" y="0"/>
                  </a:lnTo>
                  <a:lnTo>
                    <a:pt x="631247" y="81789"/>
                  </a:lnTo>
                  <a:lnTo>
                    <a:pt x="841663" y="163579"/>
                  </a:lnTo>
                  <a:lnTo>
                    <a:pt x="1052079" y="163579"/>
                  </a:lnTo>
                  <a:lnTo>
                    <a:pt x="1262495" y="149947"/>
                  </a:lnTo>
                  <a:lnTo>
                    <a:pt x="1472910" y="81789"/>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68690"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68690" y="2907104"/>
              <a:ext cx="1472910" cy="163579"/>
            </a:xfrm>
            <a:custGeom>
              <a:avLst/>
              <a:gdLst/>
              <a:ahLst/>
              <a:cxnLst/>
              <a:rect l="0" t="0" r="0" b="0"/>
              <a:pathLst>
                <a:path w="1472910" h="163579">
                  <a:moveTo>
                    <a:pt x="0" y="122684"/>
                  </a:moveTo>
                  <a:lnTo>
                    <a:pt x="210415" y="109052"/>
                  </a:lnTo>
                  <a:lnTo>
                    <a:pt x="420831" y="0"/>
                  </a:lnTo>
                  <a:lnTo>
                    <a:pt x="631247" y="81789"/>
                  </a:lnTo>
                  <a:lnTo>
                    <a:pt x="841663" y="163579"/>
                  </a:lnTo>
                  <a:lnTo>
                    <a:pt x="1052079" y="163579"/>
                  </a:lnTo>
                  <a:lnTo>
                    <a:pt x="1262495" y="149947"/>
                  </a:lnTo>
                  <a:lnTo>
                    <a:pt x="1472910" y="81789"/>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68690" y="2907104"/>
              <a:ext cx="1472910" cy="163579"/>
            </a:xfrm>
            <a:custGeom>
              <a:avLst/>
              <a:gdLst/>
              <a:ahLst/>
              <a:cxnLst/>
              <a:rect l="0" t="0" r="0" b="0"/>
              <a:pathLst>
                <a:path w="1472910" h="163579">
                  <a:moveTo>
                    <a:pt x="0" y="122684"/>
                  </a:moveTo>
                  <a:lnTo>
                    <a:pt x="210415" y="109052"/>
                  </a:lnTo>
                  <a:lnTo>
                    <a:pt x="420831" y="0"/>
                  </a:lnTo>
                  <a:lnTo>
                    <a:pt x="631247" y="81789"/>
                  </a:lnTo>
                  <a:lnTo>
                    <a:pt x="841663" y="163579"/>
                  </a:lnTo>
                  <a:lnTo>
                    <a:pt x="1052079" y="163579"/>
                  </a:lnTo>
                  <a:lnTo>
                    <a:pt x="1262495" y="149947"/>
                  </a:lnTo>
                  <a:lnTo>
                    <a:pt x="1472910" y="81789"/>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38545" y="28651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8" name="tx58"/>
            <p:cNvSpPr/>
            <p:nvPr/>
          </p:nvSpPr>
          <p:spPr>
            <a:xfrm>
              <a:off x="918816" y="28515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9" name="tx59"/>
            <p:cNvSpPr/>
            <p:nvPr/>
          </p:nvSpPr>
          <p:spPr>
            <a:xfrm>
              <a:off x="1129232" y="27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0" name="tx60"/>
            <p:cNvSpPr/>
            <p:nvPr/>
          </p:nvSpPr>
          <p:spPr>
            <a:xfrm>
              <a:off x="1339648" y="28256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1" name="tx61"/>
            <p:cNvSpPr/>
            <p:nvPr/>
          </p:nvSpPr>
          <p:spPr>
            <a:xfrm>
              <a:off x="1580208" y="29060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2" name="tx62"/>
            <p:cNvSpPr/>
            <p:nvPr/>
          </p:nvSpPr>
          <p:spPr>
            <a:xfrm>
              <a:off x="1790624" y="29060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3" name="tx63"/>
            <p:cNvSpPr/>
            <p:nvPr/>
          </p:nvSpPr>
          <p:spPr>
            <a:xfrm>
              <a:off x="2001040" y="289510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4" name="tx64"/>
            <p:cNvSpPr/>
            <p:nvPr/>
          </p:nvSpPr>
          <p:spPr>
            <a:xfrm>
              <a:off x="2181311" y="28256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5" name="rc65"/>
            <p:cNvSpPr/>
            <p:nvPr/>
          </p:nvSpPr>
          <p:spPr>
            <a:xfrm>
              <a:off x="695044" y="3483272"/>
              <a:ext cx="1620202" cy="1019644"/>
            </a:xfrm>
            <a:prstGeom prst="rect">
              <a:avLst/>
            </a:prstGeom>
            <a:solidFill>
              <a:srgbClr val="EBEBEB">
                <a:alpha val="100000"/>
              </a:srgbClr>
            </a:solidFill>
          </p:spPr>
          <p:txBody>
            <a:bodyPr/>
            <a:lstStyle/>
            <a:p>
              <a:endParaRPr/>
            </a:p>
          </p:txBody>
        </p:sp>
        <p:sp>
          <p:nvSpPr>
            <p:cNvPr id="66" name="pl66"/>
            <p:cNvSpPr/>
            <p:nvPr/>
          </p:nvSpPr>
          <p:spPr>
            <a:xfrm>
              <a:off x="695044" y="428617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39453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3604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411577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7749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9791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895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39993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61035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8207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0311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68690"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68690" y="4429306"/>
              <a:ext cx="1472910" cy="27263"/>
            </a:xfrm>
            <a:custGeom>
              <a:avLst/>
              <a:gdLst/>
              <a:ahLst/>
              <a:cxnLst/>
              <a:rect l="0" t="0" r="0" b="0"/>
              <a:pathLst>
                <a:path w="1472910" h="27263">
                  <a:moveTo>
                    <a:pt x="0" y="27263"/>
                  </a:moveTo>
                  <a:lnTo>
                    <a:pt x="210415" y="27263"/>
                  </a:lnTo>
                  <a:lnTo>
                    <a:pt x="420831" y="27263"/>
                  </a:lnTo>
                  <a:lnTo>
                    <a:pt x="631247" y="27263"/>
                  </a:lnTo>
                  <a:lnTo>
                    <a:pt x="841663" y="13631"/>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68690" y="4429306"/>
              <a:ext cx="1472910" cy="27263"/>
            </a:xfrm>
            <a:custGeom>
              <a:avLst/>
              <a:gdLst/>
              <a:ahLst/>
              <a:cxnLst/>
              <a:rect l="0" t="0" r="0" b="0"/>
              <a:pathLst>
                <a:path w="1472910" h="27263">
                  <a:moveTo>
                    <a:pt x="0" y="27263"/>
                  </a:moveTo>
                  <a:lnTo>
                    <a:pt x="210415" y="27263"/>
                  </a:lnTo>
                  <a:lnTo>
                    <a:pt x="420831" y="27263"/>
                  </a:lnTo>
                  <a:lnTo>
                    <a:pt x="631247" y="27263"/>
                  </a:lnTo>
                  <a:lnTo>
                    <a:pt x="841663" y="13631"/>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68690"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68690" y="4429306"/>
              <a:ext cx="1472910" cy="27263"/>
            </a:xfrm>
            <a:custGeom>
              <a:avLst/>
              <a:gdLst/>
              <a:ahLst/>
              <a:cxnLst/>
              <a:rect l="0" t="0" r="0" b="0"/>
              <a:pathLst>
                <a:path w="1472910" h="27263">
                  <a:moveTo>
                    <a:pt x="0" y="27263"/>
                  </a:moveTo>
                  <a:lnTo>
                    <a:pt x="210415" y="27263"/>
                  </a:lnTo>
                  <a:lnTo>
                    <a:pt x="420831" y="27263"/>
                  </a:lnTo>
                  <a:lnTo>
                    <a:pt x="631247" y="27263"/>
                  </a:lnTo>
                  <a:lnTo>
                    <a:pt x="841663" y="13631"/>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68690" y="4429306"/>
              <a:ext cx="1472910" cy="27263"/>
            </a:xfrm>
            <a:custGeom>
              <a:avLst/>
              <a:gdLst/>
              <a:ahLst/>
              <a:cxnLst/>
              <a:rect l="0" t="0" r="0" b="0"/>
              <a:pathLst>
                <a:path w="1472910" h="27263">
                  <a:moveTo>
                    <a:pt x="0" y="27263"/>
                  </a:moveTo>
                  <a:lnTo>
                    <a:pt x="210415" y="27263"/>
                  </a:lnTo>
                  <a:lnTo>
                    <a:pt x="420831" y="27263"/>
                  </a:lnTo>
                  <a:lnTo>
                    <a:pt x="631247" y="27263"/>
                  </a:lnTo>
                  <a:lnTo>
                    <a:pt x="841663" y="13631"/>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38545"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948961"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9" name="tx89"/>
            <p:cNvSpPr/>
            <p:nvPr/>
          </p:nvSpPr>
          <p:spPr>
            <a:xfrm>
              <a:off x="1159377"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0" name="tx90"/>
            <p:cNvSpPr/>
            <p:nvPr/>
          </p:nvSpPr>
          <p:spPr>
            <a:xfrm>
              <a:off x="1369792"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1" name="tx91"/>
            <p:cNvSpPr/>
            <p:nvPr/>
          </p:nvSpPr>
          <p:spPr>
            <a:xfrm>
              <a:off x="1580208"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2" name="tx92"/>
            <p:cNvSpPr/>
            <p:nvPr/>
          </p:nvSpPr>
          <p:spPr>
            <a:xfrm>
              <a:off x="1790624" y="42660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3" name="tx93"/>
            <p:cNvSpPr/>
            <p:nvPr/>
          </p:nvSpPr>
          <p:spPr>
            <a:xfrm>
              <a:off x="2001040" y="42660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4" name="tx94"/>
            <p:cNvSpPr/>
            <p:nvPr/>
          </p:nvSpPr>
          <p:spPr>
            <a:xfrm>
              <a:off x="2211456" y="42660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5" name="rc95"/>
            <p:cNvSpPr/>
            <p:nvPr/>
          </p:nvSpPr>
          <p:spPr>
            <a:xfrm>
              <a:off x="695044" y="4787368"/>
              <a:ext cx="1620202" cy="1019644"/>
            </a:xfrm>
            <a:prstGeom prst="rect">
              <a:avLst/>
            </a:prstGeom>
            <a:solidFill>
              <a:srgbClr val="EBEBEB">
                <a:alpha val="100000"/>
              </a:srgbClr>
            </a:solidFill>
          </p:spPr>
          <p:txBody>
            <a:bodyPr/>
            <a:lstStyle/>
            <a:p>
              <a:endParaRPr/>
            </a:p>
          </p:txBody>
        </p:sp>
        <p:sp>
          <p:nvSpPr>
            <p:cNvPr id="96" name="pl96"/>
            <p:cNvSpPr/>
            <p:nvPr/>
          </p:nvSpPr>
          <p:spPr>
            <a:xfrm>
              <a:off x="695044" y="55902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524948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490869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54198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50790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9791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8952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39993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61035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82076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0311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68690"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68690" y="5501665"/>
              <a:ext cx="1472910" cy="177210"/>
            </a:xfrm>
            <a:custGeom>
              <a:avLst/>
              <a:gdLst/>
              <a:ahLst/>
              <a:cxnLst/>
              <a:rect l="0" t="0" r="0" b="0"/>
              <a:pathLst>
                <a:path w="1472910" h="177210">
                  <a:moveTo>
                    <a:pt x="0" y="177210"/>
                  </a:moveTo>
                  <a:lnTo>
                    <a:pt x="210415" y="177210"/>
                  </a:lnTo>
                  <a:lnTo>
                    <a:pt x="420831" y="149947"/>
                  </a:lnTo>
                  <a:lnTo>
                    <a:pt x="631247" y="122684"/>
                  </a:lnTo>
                  <a:lnTo>
                    <a:pt x="841663" y="122684"/>
                  </a:lnTo>
                  <a:lnTo>
                    <a:pt x="1052079" y="109052"/>
                  </a:lnTo>
                  <a:lnTo>
                    <a:pt x="1262495" y="0"/>
                  </a:lnTo>
                  <a:lnTo>
                    <a:pt x="1472910" y="68158"/>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68690" y="5501665"/>
              <a:ext cx="1472910" cy="177210"/>
            </a:xfrm>
            <a:custGeom>
              <a:avLst/>
              <a:gdLst/>
              <a:ahLst/>
              <a:cxnLst/>
              <a:rect l="0" t="0" r="0" b="0"/>
              <a:pathLst>
                <a:path w="1472910" h="177210">
                  <a:moveTo>
                    <a:pt x="0" y="177210"/>
                  </a:moveTo>
                  <a:lnTo>
                    <a:pt x="210415" y="177210"/>
                  </a:lnTo>
                  <a:lnTo>
                    <a:pt x="420831" y="149947"/>
                  </a:lnTo>
                  <a:lnTo>
                    <a:pt x="631247" y="122684"/>
                  </a:lnTo>
                  <a:lnTo>
                    <a:pt x="841663" y="122684"/>
                  </a:lnTo>
                  <a:lnTo>
                    <a:pt x="1052079" y="109052"/>
                  </a:lnTo>
                  <a:lnTo>
                    <a:pt x="1262495" y="0"/>
                  </a:lnTo>
                  <a:lnTo>
                    <a:pt x="1472910" y="68158"/>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68690"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68690" y="5501665"/>
              <a:ext cx="1472910" cy="177210"/>
            </a:xfrm>
            <a:custGeom>
              <a:avLst/>
              <a:gdLst/>
              <a:ahLst/>
              <a:cxnLst/>
              <a:rect l="0" t="0" r="0" b="0"/>
              <a:pathLst>
                <a:path w="1472910" h="177210">
                  <a:moveTo>
                    <a:pt x="0" y="177210"/>
                  </a:moveTo>
                  <a:lnTo>
                    <a:pt x="210415" y="177210"/>
                  </a:lnTo>
                  <a:lnTo>
                    <a:pt x="420831" y="149947"/>
                  </a:lnTo>
                  <a:lnTo>
                    <a:pt x="631247" y="122684"/>
                  </a:lnTo>
                  <a:lnTo>
                    <a:pt x="841663" y="122684"/>
                  </a:lnTo>
                  <a:lnTo>
                    <a:pt x="1052079" y="109052"/>
                  </a:lnTo>
                  <a:lnTo>
                    <a:pt x="1262495" y="0"/>
                  </a:lnTo>
                  <a:lnTo>
                    <a:pt x="1472910" y="68158"/>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68690" y="5501665"/>
              <a:ext cx="1472910" cy="177210"/>
            </a:xfrm>
            <a:custGeom>
              <a:avLst/>
              <a:gdLst/>
              <a:ahLst/>
              <a:cxnLst/>
              <a:rect l="0" t="0" r="0" b="0"/>
              <a:pathLst>
                <a:path w="1472910" h="177210">
                  <a:moveTo>
                    <a:pt x="0" y="177210"/>
                  </a:moveTo>
                  <a:lnTo>
                    <a:pt x="210415" y="177210"/>
                  </a:lnTo>
                  <a:lnTo>
                    <a:pt x="420831" y="149947"/>
                  </a:lnTo>
                  <a:lnTo>
                    <a:pt x="631247" y="122684"/>
                  </a:lnTo>
                  <a:lnTo>
                    <a:pt x="841663" y="122684"/>
                  </a:lnTo>
                  <a:lnTo>
                    <a:pt x="1052079" y="109052"/>
                  </a:lnTo>
                  <a:lnTo>
                    <a:pt x="1262495" y="0"/>
                  </a:lnTo>
                  <a:lnTo>
                    <a:pt x="1472910" y="68158"/>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38545" y="55142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8" name="tx118"/>
            <p:cNvSpPr/>
            <p:nvPr/>
          </p:nvSpPr>
          <p:spPr>
            <a:xfrm>
              <a:off x="948961" y="55142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9" name="tx119"/>
            <p:cNvSpPr/>
            <p:nvPr/>
          </p:nvSpPr>
          <p:spPr>
            <a:xfrm>
              <a:off x="1159377" y="54870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0" name="tx120"/>
            <p:cNvSpPr/>
            <p:nvPr/>
          </p:nvSpPr>
          <p:spPr>
            <a:xfrm>
              <a:off x="1339648" y="5459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1" name="tx121"/>
            <p:cNvSpPr/>
            <p:nvPr/>
          </p:nvSpPr>
          <p:spPr>
            <a:xfrm>
              <a:off x="1550063" y="5459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2" name="tx122"/>
            <p:cNvSpPr/>
            <p:nvPr/>
          </p:nvSpPr>
          <p:spPr>
            <a:xfrm>
              <a:off x="1760479" y="54474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23" name="tx123"/>
            <p:cNvSpPr/>
            <p:nvPr/>
          </p:nvSpPr>
          <p:spPr>
            <a:xfrm>
              <a:off x="1970895" y="53370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4" name="tx124"/>
            <p:cNvSpPr/>
            <p:nvPr/>
          </p:nvSpPr>
          <p:spPr>
            <a:xfrm>
              <a:off x="2181311" y="54065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5" name="rc125"/>
            <p:cNvSpPr/>
            <p:nvPr/>
          </p:nvSpPr>
          <p:spPr>
            <a:xfrm>
              <a:off x="2384835" y="875080"/>
              <a:ext cx="1620202" cy="1019644"/>
            </a:xfrm>
            <a:prstGeom prst="rect">
              <a:avLst/>
            </a:prstGeom>
            <a:solidFill>
              <a:srgbClr val="EBEBEB">
                <a:alpha val="100000"/>
              </a:srgbClr>
            </a:solidFill>
          </p:spPr>
          <p:txBody>
            <a:bodyPr/>
            <a:lstStyle/>
            <a:p>
              <a:endParaRPr/>
            </a:p>
          </p:txBody>
        </p:sp>
        <p:sp>
          <p:nvSpPr>
            <p:cNvPr id="126" name="pl126"/>
            <p:cNvSpPr/>
            <p:nvPr/>
          </p:nvSpPr>
          <p:spPr>
            <a:xfrm>
              <a:off x="2384835" y="1677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384835" y="133719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384835" y="996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384835"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384835" y="15075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384835" y="11667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6688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8793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0897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30014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5105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72097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458481"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2458481" y="1834745"/>
              <a:ext cx="1472910" cy="13631"/>
            </a:xfrm>
            <a:custGeom>
              <a:avLst/>
              <a:gdLst/>
              <a:ahLst/>
              <a:cxnLst/>
              <a:rect l="0" t="0" r="0" b="0"/>
              <a:pathLst>
                <a:path w="1472910" h="13631">
                  <a:moveTo>
                    <a:pt x="0" y="13631"/>
                  </a:moveTo>
                  <a:lnTo>
                    <a:pt x="210415" y="13631"/>
                  </a:lnTo>
                  <a:lnTo>
                    <a:pt x="420831" y="0"/>
                  </a:lnTo>
                  <a:lnTo>
                    <a:pt x="631247" y="0"/>
                  </a:lnTo>
                  <a:lnTo>
                    <a:pt x="841663" y="13631"/>
                  </a:lnTo>
                  <a:lnTo>
                    <a:pt x="1052079" y="13631"/>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2458481" y="1834745"/>
              <a:ext cx="1472910" cy="13631"/>
            </a:xfrm>
            <a:custGeom>
              <a:avLst/>
              <a:gdLst/>
              <a:ahLst/>
              <a:cxnLst/>
              <a:rect l="0" t="0" r="0" b="0"/>
              <a:pathLst>
                <a:path w="1472910" h="13631">
                  <a:moveTo>
                    <a:pt x="0" y="13631"/>
                  </a:moveTo>
                  <a:lnTo>
                    <a:pt x="210415" y="13631"/>
                  </a:lnTo>
                  <a:lnTo>
                    <a:pt x="420831" y="0"/>
                  </a:lnTo>
                  <a:lnTo>
                    <a:pt x="631247" y="0"/>
                  </a:lnTo>
                  <a:lnTo>
                    <a:pt x="841663" y="13631"/>
                  </a:lnTo>
                  <a:lnTo>
                    <a:pt x="1052079" y="13631"/>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2458481"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2458481" y="1834745"/>
              <a:ext cx="1472910" cy="13631"/>
            </a:xfrm>
            <a:custGeom>
              <a:avLst/>
              <a:gdLst/>
              <a:ahLst/>
              <a:cxnLst/>
              <a:rect l="0" t="0" r="0" b="0"/>
              <a:pathLst>
                <a:path w="1472910" h="13631">
                  <a:moveTo>
                    <a:pt x="0" y="13631"/>
                  </a:moveTo>
                  <a:lnTo>
                    <a:pt x="210415" y="13631"/>
                  </a:lnTo>
                  <a:lnTo>
                    <a:pt x="420831" y="0"/>
                  </a:lnTo>
                  <a:lnTo>
                    <a:pt x="631247" y="0"/>
                  </a:lnTo>
                  <a:lnTo>
                    <a:pt x="841663" y="13631"/>
                  </a:lnTo>
                  <a:lnTo>
                    <a:pt x="1052079" y="13631"/>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2458481" y="1834745"/>
              <a:ext cx="1472910" cy="13631"/>
            </a:xfrm>
            <a:custGeom>
              <a:avLst/>
              <a:gdLst/>
              <a:ahLst/>
              <a:cxnLst/>
              <a:rect l="0" t="0" r="0" b="0"/>
              <a:pathLst>
                <a:path w="1472910" h="13631">
                  <a:moveTo>
                    <a:pt x="0" y="13631"/>
                  </a:moveTo>
                  <a:lnTo>
                    <a:pt x="210415" y="13631"/>
                  </a:lnTo>
                  <a:lnTo>
                    <a:pt x="420831" y="0"/>
                  </a:lnTo>
                  <a:lnTo>
                    <a:pt x="631247" y="0"/>
                  </a:lnTo>
                  <a:lnTo>
                    <a:pt x="841663" y="13631"/>
                  </a:lnTo>
                  <a:lnTo>
                    <a:pt x="1052079" y="13631"/>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2384835"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2428336"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2638752"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9" name="tx149"/>
            <p:cNvSpPr/>
            <p:nvPr/>
          </p:nvSpPr>
          <p:spPr>
            <a:xfrm>
              <a:off x="2849168"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0" name="tx150"/>
            <p:cNvSpPr/>
            <p:nvPr/>
          </p:nvSpPr>
          <p:spPr>
            <a:xfrm>
              <a:off x="3059584"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1" name="tx151"/>
            <p:cNvSpPr/>
            <p:nvPr/>
          </p:nvSpPr>
          <p:spPr>
            <a:xfrm>
              <a:off x="3269999"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2" name="tx152"/>
            <p:cNvSpPr/>
            <p:nvPr/>
          </p:nvSpPr>
          <p:spPr>
            <a:xfrm>
              <a:off x="3480415"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3690831"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4" name="tx154"/>
            <p:cNvSpPr/>
            <p:nvPr/>
          </p:nvSpPr>
          <p:spPr>
            <a:xfrm>
              <a:off x="3901247"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5" name="rc155"/>
            <p:cNvSpPr/>
            <p:nvPr/>
          </p:nvSpPr>
          <p:spPr>
            <a:xfrm>
              <a:off x="2384835" y="2179176"/>
              <a:ext cx="1620202" cy="1019644"/>
            </a:xfrm>
            <a:prstGeom prst="rect">
              <a:avLst/>
            </a:prstGeom>
            <a:solidFill>
              <a:srgbClr val="EBEBEB">
                <a:alpha val="100000"/>
              </a:srgbClr>
            </a:solidFill>
          </p:spPr>
          <p:txBody>
            <a:bodyPr/>
            <a:lstStyle/>
            <a:p>
              <a:endParaRPr/>
            </a:p>
          </p:txBody>
        </p:sp>
        <p:sp>
          <p:nvSpPr>
            <p:cNvPr id="156" name="pl156"/>
            <p:cNvSpPr/>
            <p:nvPr/>
          </p:nvSpPr>
          <p:spPr>
            <a:xfrm>
              <a:off x="2384835" y="2982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384835" y="26412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384835" y="2300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384835"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384835" y="2811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384835" y="24708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6688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8793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0897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30014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5105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72097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458481"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458481" y="3111578"/>
              <a:ext cx="1472910" cy="40894"/>
            </a:xfrm>
            <a:custGeom>
              <a:avLst/>
              <a:gdLst/>
              <a:ahLst/>
              <a:cxnLst/>
              <a:rect l="0" t="0" r="0" b="0"/>
              <a:pathLst>
                <a:path w="1472910" h="40894">
                  <a:moveTo>
                    <a:pt x="0" y="13631"/>
                  </a:moveTo>
                  <a:lnTo>
                    <a:pt x="210415" y="27263"/>
                  </a:lnTo>
                  <a:lnTo>
                    <a:pt x="420831" y="27263"/>
                  </a:lnTo>
                  <a:lnTo>
                    <a:pt x="631247" y="40894"/>
                  </a:lnTo>
                  <a:lnTo>
                    <a:pt x="841663" y="40894"/>
                  </a:lnTo>
                  <a:lnTo>
                    <a:pt x="1052079" y="27263"/>
                  </a:lnTo>
                  <a:lnTo>
                    <a:pt x="1262495" y="27263"/>
                  </a:lnTo>
                  <a:lnTo>
                    <a:pt x="1472910" y="0"/>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458481" y="3111578"/>
              <a:ext cx="1472910" cy="40894"/>
            </a:xfrm>
            <a:custGeom>
              <a:avLst/>
              <a:gdLst/>
              <a:ahLst/>
              <a:cxnLst/>
              <a:rect l="0" t="0" r="0" b="0"/>
              <a:pathLst>
                <a:path w="1472910" h="40894">
                  <a:moveTo>
                    <a:pt x="0" y="13631"/>
                  </a:moveTo>
                  <a:lnTo>
                    <a:pt x="210415" y="27263"/>
                  </a:lnTo>
                  <a:lnTo>
                    <a:pt x="420831" y="27263"/>
                  </a:lnTo>
                  <a:lnTo>
                    <a:pt x="631247" y="40894"/>
                  </a:lnTo>
                  <a:lnTo>
                    <a:pt x="841663" y="40894"/>
                  </a:lnTo>
                  <a:lnTo>
                    <a:pt x="1052079" y="27263"/>
                  </a:lnTo>
                  <a:lnTo>
                    <a:pt x="1262495" y="27263"/>
                  </a:lnTo>
                  <a:lnTo>
                    <a:pt x="1472910" y="0"/>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458481"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458481" y="3111578"/>
              <a:ext cx="1472910" cy="40894"/>
            </a:xfrm>
            <a:custGeom>
              <a:avLst/>
              <a:gdLst/>
              <a:ahLst/>
              <a:cxnLst/>
              <a:rect l="0" t="0" r="0" b="0"/>
              <a:pathLst>
                <a:path w="1472910" h="40894">
                  <a:moveTo>
                    <a:pt x="0" y="13631"/>
                  </a:moveTo>
                  <a:lnTo>
                    <a:pt x="210415" y="27263"/>
                  </a:lnTo>
                  <a:lnTo>
                    <a:pt x="420831" y="27263"/>
                  </a:lnTo>
                  <a:lnTo>
                    <a:pt x="631247" y="40894"/>
                  </a:lnTo>
                  <a:lnTo>
                    <a:pt x="841663" y="40894"/>
                  </a:lnTo>
                  <a:lnTo>
                    <a:pt x="1052079" y="27263"/>
                  </a:lnTo>
                  <a:lnTo>
                    <a:pt x="1262495" y="27263"/>
                  </a:lnTo>
                  <a:lnTo>
                    <a:pt x="1472910" y="0"/>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458481" y="3111578"/>
              <a:ext cx="1472910" cy="40894"/>
            </a:xfrm>
            <a:custGeom>
              <a:avLst/>
              <a:gdLst/>
              <a:ahLst/>
              <a:cxnLst/>
              <a:rect l="0" t="0" r="0" b="0"/>
              <a:pathLst>
                <a:path w="1472910" h="40894">
                  <a:moveTo>
                    <a:pt x="0" y="13631"/>
                  </a:moveTo>
                  <a:lnTo>
                    <a:pt x="210415" y="27263"/>
                  </a:lnTo>
                  <a:lnTo>
                    <a:pt x="420831" y="27263"/>
                  </a:lnTo>
                  <a:lnTo>
                    <a:pt x="631247" y="40894"/>
                  </a:lnTo>
                  <a:lnTo>
                    <a:pt x="841663" y="40894"/>
                  </a:lnTo>
                  <a:lnTo>
                    <a:pt x="1052079" y="27263"/>
                  </a:lnTo>
                  <a:lnTo>
                    <a:pt x="1262495" y="27263"/>
                  </a:lnTo>
                  <a:lnTo>
                    <a:pt x="1472910" y="0"/>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384835"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428336" y="29619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8" name="tx178"/>
            <p:cNvSpPr/>
            <p:nvPr/>
          </p:nvSpPr>
          <p:spPr>
            <a:xfrm>
              <a:off x="2638752"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9" name="tx179"/>
            <p:cNvSpPr/>
            <p:nvPr/>
          </p:nvSpPr>
          <p:spPr>
            <a:xfrm>
              <a:off x="2849168"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0" name="tx180"/>
            <p:cNvSpPr/>
            <p:nvPr/>
          </p:nvSpPr>
          <p:spPr>
            <a:xfrm>
              <a:off x="3059584"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1" name="tx181"/>
            <p:cNvSpPr/>
            <p:nvPr/>
          </p:nvSpPr>
          <p:spPr>
            <a:xfrm>
              <a:off x="3269999"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2" name="tx182"/>
            <p:cNvSpPr/>
            <p:nvPr/>
          </p:nvSpPr>
          <p:spPr>
            <a:xfrm>
              <a:off x="3480415"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3" name="tx183"/>
            <p:cNvSpPr/>
            <p:nvPr/>
          </p:nvSpPr>
          <p:spPr>
            <a:xfrm>
              <a:off x="3690831"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4" name="tx184"/>
            <p:cNvSpPr/>
            <p:nvPr/>
          </p:nvSpPr>
          <p:spPr>
            <a:xfrm>
              <a:off x="3901247" y="294692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85" name="rc185"/>
            <p:cNvSpPr/>
            <p:nvPr/>
          </p:nvSpPr>
          <p:spPr>
            <a:xfrm>
              <a:off x="2384835" y="3483272"/>
              <a:ext cx="1620202" cy="1019644"/>
            </a:xfrm>
            <a:prstGeom prst="rect">
              <a:avLst/>
            </a:prstGeom>
            <a:solidFill>
              <a:srgbClr val="EBEBEB">
                <a:alpha val="100000"/>
              </a:srgbClr>
            </a:solidFill>
          </p:spPr>
          <p:txBody>
            <a:bodyPr/>
            <a:lstStyle/>
            <a:p>
              <a:endParaRPr/>
            </a:p>
          </p:txBody>
        </p:sp>
        <p:sp>
          <p:nvSpPr>
            <p:cNvPr id="186" name="pl186"/>
            <p:cNvSpPr/>
            <p:nvPr/>
          </p:nvSpPr>
          <p:spPr>
            <a:xfrm>
              <a:off x="2384835" y="428617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384835" y="39453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384835" y="3604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384835"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384835" y="411577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384835" y="37749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6688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8793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0897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30014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5105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72097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458481"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458481" y="4456569"/>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458481" y="4456569"/>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458481"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458481" y="4456569"/>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458481" y="4456569"/>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384835"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428336"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8" name="tx208"/>
            <p:cNvSpPr/>
            <p:nvPr/>
          </p:nvSpPr>
          <p:spPr>
            <a:xfrm>
              <a:off x="2638752"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9" name="tx209"/>
            <p:cNvSpPr/>
            <p:nvPr/>
          </p:nvSpPr>
          <p:spPr>
            <a:xfrm>
              <a:off x="2849168"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0" name="tx210"/>
            <p:cNvSpPr/>
            <p:nvPr/>
          </p:nvSpPr>
          <p:spPr>
            <a:xfrm>
              <a:off x="3059584"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1" name="tx211"/>
            <p:cNvSpPr/>
            <p:nvPr/>
          </p:nvSpPr>
          <p:spPr>
            <a:xfrm>
              <a:off x="3269999"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2" name="tx212"/>
            <p:cNvSpPr/>
            <p:nvPr/>
          </p:nvSpPr>
          <p:spPr>
            <a:xfrm>
              <a:off x="3480415"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3" name="tx213"/>
            <p:cNvSpPr/>
            <p:nvPr/>
          </p:nvSpPr>
          <p:spPr>
            <a:xfrm>
              <a:off x="3690831"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4" name="tx214"/>
            <p:cNvSpPr/>
            <p:nvPr/>
          </p:nvSpPr>
          <p:spPr>
            <a:xfrm>
              <a:off x="3901247"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5" name="rc215"/>
            <p:cNvSpPr/>
            <p:nvPr/>
          </p:nvSpPr>
          <p:spPr>
            <a:xfrm>
              <a:off x="2384835" y="4787368"/>
              <a:ext cx="1620202" cy="1019644"/>
            </a:xfrm>
            <a:prstGeom prst="rect">
              <a:avLst/>
            </a:prstGeom>
            <a:solidFill>
              <a:srgbClr val="EBEBEB">
                <a:alpha val="100000"/>
              </a:srgbClr>
            </a:solidFill>
          </p:spPr>
          <p:txBody>
            <a:bodyPr/>
            <a:lstStyle/>
            <a:p>
              <a:endParaRPr/>
            </a:p>
          </p:txBody>
        </p:sp>
        <p:sp>
          <p:nvSpPr>
            <p:cNvPr id="216" name="pl216"/>
            <p:cNvSpPr/>
            <p:nvPr/>
          </p:nvSpPr>
          <p:spPr>
            <a:xfrm>
              <a:off x="2384835" y="55902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384835" y="524948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384835" y="490869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384835"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384835" y="54198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384835" y="50790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6688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8793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0897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30014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5105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72097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58481"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458481" y="5488033"/>
              <a:ext cx="1472910" cy="163579"/>
            </a:xfrm>
            <a:custGeom>
              <a:avLst/>
              <a:gdLst/>
              <a:ahLst/>
              <a:cxnLst/>
              <a:rect l="0" t="0" r="0" b="0"/>
              <a:pathLst>
                <a:path w="1472910" h="163579">
                  <a:moveTo>
                    <a:pt x="0" y="40894"/>
                  </a:moveTo>
                  <a:lnTo>
                    <a:pt x="210415" y="95421"/>
                  </a:lnTo>
                  <a:lnTo>
                    <a:pt x="420831" y="122684"/>
                  </a:lnTo>
                  <a:lnTo>
                    <a:pt x="631247" y="95421"/>
                  </a:lnTo>
                  <a:lnTo>
                    <a:pt x="841663" y="81789"/>
                  </a:lnTo>
                  <a:lnTo>
                    <a:pt x="1052079" y="163579"/>
                  </a:lnTo>
                  <a:lnTo>
                    <a:pt x="1262495" y="136316"/>
                  </a:lnTo>
                  <a:lnTo>
                    <a:pt x="1472910" y="0"/>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458481" y="5488033"/>
              <a:ext cx="1472910" cy="163579"/>
            </a:xfrm>
            <a:custGeom>
              <a:avLst/>
              <a:gdLst/>
              <a:ahLst/>
              <a:cxnLst/>
              <a:rect l="0" t="0" r="0" b="0"/>
              <a:pathLst>
                <a:path w="1472910" h="163579">
                  <a:moveTo>
                    <a:pt x="0" y="40894"/>
                  </a:moveTo>
                  <a:lnTo>
                    <a:pt x="210415" y="95421"/>
                  </a:lnTo>
                  <a:lnTo>
                    <a:pt x="420831" y="122684"/>
                  </a:lnTo>
                  <a:lnTo>
                    <a:pt x="631247" y="95421"/>
                  </a:lnTo>
                  <a:lnTo>
                    <a:pt x="841663" y="81789"/>
                  </a:lnTo>
                  <a:lnTo>
                    <a:pt x="1052079" y="163579"/>
                  </a:lnTo>
                  <a:lnTo>
                    <a:pt x="1262495" y="136316"/>
                  </a:lnTo>
                  <a:lnTo>
                    <a:pt x="1472910" y="0"/>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458481"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458481" y="5488033"/>
              <a:ext cx="1472910" cy="163579"/>
            </a:xfrm>
            <a:custGeom>
              <a:avLst/>
              <a:gdLst/>
              <a:ahLst/>
              <a:cxnLst/>
              <a:rect l="0" t="0" r="0" b="0"/>
              <a:pathLst>
                <a:path w="1472910" h="163579">
                  <a:moveTo>
                    <a:pt x="0" y="40894"/>
                  </a:moveTo>
                  <a:lnTo>
                    <a:pt x="210415" y="95421"/>
                  </a:lnTo>
                  <a:lnTo>
                    <a:pt x="420831" y="122684"/>
                  </a:lnTo>
                  <a:lnTo>
                    <a:pt x="631247" y="95421"/>
                  </a:lnTo>
                  <a:lnTo>
                    <a:pt x="841663" y="81789"/>
                  </a:lnTo>
                  <a:lnTo>
                    <a:pt x="1052079" y="163579"/>
                  </a:lnTo>
                  <a:lnTo>
                    <a:pt x="1262495" y="136316"/>
                  </a:lnTo>
                  <a:lnTo>
                    <a:pt x="1472910" y="0"/>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458481" y="5488033"/>
              <a:ext cx="1472910" cy="163579"/>
            </a:xfrm>
            <a:custGeom>
              <a:avLst/>
              <a:gdLst/>
              <a:ahLst/>
              <a:cxnLst/>
              <a:rect l="0" t="0" r="0" b="0"/>
              <a:pathLst>
                <a:path w="1472910" h="163579">
                  <a:moveTo>
                    <a:pt x="0" y="40894"/>
                  </a:moveTo>
                  <a:lnTo>
                    <a:pt x="210415" y="95421"/>
                  </a:lnTo>
                  <a:lnTo>
                    <a:pt x="420831" y="122684"/>
                  </a:lnTo>
                  <a:lnTo>
                    <a:pt x="631247" y="95421"/>
                  </a:lnTo>
                  <a:lnTo>
                    <a:pt x="841663" y="81789"/>
                  </a:lnTo>
                  <a:lnTo>
                    <a:pt x="1052079" y="163579"/>
                  </a:lnTo>
                  <a:lnTo>
                    <a:pt x="1262495" y="136316"/>
                  </a:lnTo>
                  <a:lnTo>
                    <a:pt x="1472910" y="0"/>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384835"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398191" y="5365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38" name="tx238"/>
            <p:cNvSpPr/>
            <p:nvPr/>
          </p:nvSpPr>
          <p:spPr>
            <a:xfrm>
              <a:off x="2608607" y="54188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39" name="tx239"/>
            <p:cNvSpPr/>
            <p:nvPr/>
          </p:nvSpPr>
          <p:spPr>
            <a:xfrm>
              <a:off x="2819023" y="54474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40" name="tx240"/>
            <p:cNvSpPr/>
            <p:nvPr/>
          </p:nvSpPr>
          <p:spPr>
            <a:xfrm>
              <a:off x="3029439" y="54188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41" name="tx241"/>
            <p:cNvSpPr/>
            <p:nvPr/>
          </p:nvSpPr>
          <p:spPr>
            <a:xfrm>
              <a:off x="3239855" y="54065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42" name="tx242"/>
            <p:cNvSpPr/>
            <p:nvPr/>
          </p:nvSpPr>
          <p:spPr>
            <a:xfrm>
              <a:off x="3480415" y="54870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43" name="tx243"/>
            <p:cNvSpPr/>
            <p:nvPr/>
          </p:nvSpPr>
          <p:spPr>
            <a:xfrm>
              <a:off x="3660686" y="5459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44" name="tx244"/>
            <p:cNvSpPr/>
            <p:nvPr/>
          </p:nvSpPr>
          <p:spPr>
            <a:xfrm>
              <a:off x="3871102" y="53234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45" name="rc245"/>
            <p:cNvSpPr/>
            <p:nvPr/>
          </p:nvSpPr>
          <p:spPr>
            <a:xfrm>
              <a:off x="4074626" y="875080"/>
              <a:ext cx="1620202" cy="1019644"/>
            </a:xfrm>
            <a:prstGeom prst="rect">
              <a:avLst/>
            </a:prstGeom>
            <a:solidFill>
              <a:srgbClr val="EBEBEB">
                <a:alpha val="100000"/>
              </a:srgbClr>
            </a:solidFill>
          </p:spPr>
          <p:txBody>
            <a:bodyPr/>
            <a:lstStyle/>
            <a:p>
              <a:endParaRPr/>
            </a:p>
          </p:txBody>
        </p:sp>
        <p:sp>
          <p:nvSpPr>
            <p:cNvPr id="246" name="pl246"/>
            <p:cNvSpPr/>
            <p:nvPr/>
          </p:nvSpPr>
          <p:spPr>
            <a:xfrm>
              <a:off x="4074626" y="1677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074626" y="133719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074626" y="996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074626"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4074626" y="15075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074626" y="11667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3586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5691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7795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98993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20035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4107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48272"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4148272" y="1630271"/>
              <a:ext cx="1472910" cy="177210"/>
            </a:xfrm>
            <a:custGeom>
              <a:avLst/>
              <a:gdLst/>
              <a:ahLst/>
              <a:cxnLst/>
              <a:rect l="0" t="0" r="0" b="0"/>
              <a:pathLst>
                <a:path w="1472910" h="177210">
                  <a:moveTo>
                    <a:pt x="0" y="109052"/>
                  </a:moveTo>
                  <a:lnTo>
                    <a:pt x="210415" y="122684"/>
                  </a:lnTo>
                  <a:lnTo>
                    <a:pt x="420831" y="109052"/>
                  </a:lnTo>
                  <a:lnTo>
                    <a:pt x="631247" y="0"/>
                  </a:lnTo>
                  <a:lnTo>
                    <a:pt x="841663" y="0"/>
                  </a:lnTo>
                  <a:lnTo>
                    <a:pt x="1052079" y="136316"/>
                  </a:lnTo>
                  <a:lnTo>
                    <a:pt x="1262495" y="136316"/>
                  </a:lnTo>
                  <a:lnTo>
                    <a:pt x="1472910" y="177210"/>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4148272" y="1630271"/>
              <a:ext cx="1472910" cy="177210"/>
            </a:xfrm>
            <a:custGeom>
              <a:avLst/>
              <a:gdLst/>
              <a:ahLst/>
              <a:cxnLst/>
              <a:rect l="0" t="0" r="0" b="0"/>
              <a:pathLst>
                <a:path w="1472910" h="177210">
                  <a:moveTo>
                    <a:pt x="0" y="109052"/>
                  </a:moveTo>
                  <a:lnTo>
                    <a:pt x="210415" y="122684"/>
                  </a:lnTo>
                  <a:lnTo>
                    <a:pt x="420831" y="109052"/>
                  </a:lnTo>
                  <a:lnTo>
                    <a:pt x="631247" y="0"/>
                  </a:lnTo>
                  <a:lnTo>
                    <a:pt x="841663" y="0"/>
                  </a:lnTo>
                  <a:lnTo>
                    <a:pt x="1052079" y="136316"/>
                  </a:lnTo>
                  <a:lnTo>
                    <a:pt x="1262495" y="136316"/>
                  </a:lnTo>
                  <a:lnTo>
                    <a:pt x="1472910" y="177210"/>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4148272"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4148272" y="1630271"/>
              <a:ext cx="1472910" cy="177210"/>
            </a:xfrm>
            <a:custGeom>
              <a:avLst/>
              <a:gdLst/>
              <a:ahLst/>
              <a:cxnLst/>
              <a:rect l="0" t="0" r="0" b="0"/>
              <a:pathLst>
                <a:path w="1472910" h="177210">
                  <a:moveTo>
                    <a:pt x="0" y="109052"/>
                  </a:moveTo>
                  <a:lnTo>
                    <a:pt x="210415" y="122684"/>
                  </a:lnTo>
                  <a:lnTo>
                    <a:pt x="420831" y="109052"/>
                  </a:lnTo>
                  <a:lnTo>
                    <a:pt x="631247" y="0"/>
                  </a:lnTo>
                  <a:lnTo>
                    <a:pt x="841663" y="0"/>
                  </a:lnTo>
                  <a:lnTo>
                    <a:pt x="1052079" y="136316"/>
                  </a:lnTo>
                  <a:lnTo>
                    <a:pt x="1262495" y="136316"/>
                  </a:lnTo>
                  <a:lnTo>
                    <a:pt x="1472910" y="177210"/>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4148272" y="1630271"/>
              <a:ext cx="1472910" cy="177210"/>
            </a:xfrm>
            <a:custGeom>
              <a:avLst/>
              <a:gdLst/>
              <a:ahLst/>
              <a:cxnLst/>
              <a:rect l="0" t="0" r="0" b="0"/>
              <a:pathLst>
                <a:path w="1472910" h="177210">
                  <a:moveTo>
                    <a:pt x="0" y="109052"/>
                  </a:moveTo>
                  <a:lnTo>
                    <a:pt x="210415" y="122684"/>
                  </a:lnTo>
                  <a:lnTo>
                    <a:pt x="420831" y="109052"/>
                  </a:lnTo>
                  <a:lnTo>
                    <a:pt x="631247" y="0"/>
                  </a:lnTo>
                  <a:lnTo>
                    <a:pt x="841663" y="0"/>
                  </a:lnTo>
                  <a:lnTo>
                    <a:pt x="1052079" y="136316"/>
                  </a:lnTo>
                  <a:lnTo>
                    <a:pt x="1262495" y="136316"/>
                  </a:lnTo>
                  <a:lnTo>
                    <a:pt x="1472910" y="177210"/>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4074626"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4118127" y="15747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68" name="tx268"/>
            <p:cNvSpPr/>
            <p:nvPr/>
          </p:nvSpPr>
          <p:spPr>
            <a:xfrm>
              <a:off x="4328543" y="15910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9" name="tx269"/>
            <p:cNvSpPr/>
            <p:nvPr/>
          </p:nvSpPr>
          <p:spPr>
            <a:xfrm>
              <a:off x="4538959" y="15747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70" name="tx270"/>
            <p:cNvSpPr/>
            <p:nvPr/>
          </p:nvSpPr>
          <p:spPr>
            <a:xfrm>
              <a:off x="4719230" y="14656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71" name="tx271"/>
            <p:cNvSpPr/>
            <p:nvPr/>
          </p:nvSpPr>
          <p:spPr>
            <a:xfrm>
              <a:off x="4929646" y="14656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72" name="tx272"/>
            <p:cNvSpPr/>
            <p:nvPr/>
          </p:nvSpPr>
          <p:spPr>
            <a:xfrm>
              <a:off x="5170206" y="16019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73" name="tx273"/>
            <p:cNvSpPr/>
            <p:nvPr/>
          </p:nvSpPr>
          <p:spPr>
            <a:xfrm>
              <a:off x="5380622" y="16019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74" name="tx274"/>
            <p:cNvSpPr/>
            <p:nvPr/>
          </p:nvSpPr>
          <p:spPr>
            <a:xfrm>
              <a:off x="5591038" y="164283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75" name="rc275"/>
            <p:cNvSpPr/>
            <p:nvPr/>
          </p:nvSpPr>
          <p:spPr>
            <a:xfrm>
              <a:off x="4074626" y="2179176"/>
              <a:ext cx="1620202" cy="1019644"/>
            </a:xfrm>
            <a:prstGeom prst="rect">
              <a:avLst/>
            </a:prstGeom>
            <a:solidFill>
              <a:srgbClr val="EBEBEB">
                <a:alpha val="100000"/>
              </a:srgbClr>
            </a:solidFill>
          </p:spPr>
          <p:txBody>
            <a:bodyPr/>
            <a:lstStyle/>
            <a:p>
              <a:endParaRPr/>
            </a:p>
          </p:txBody>
        </p:sp>
        <p:sp>
          <p:nvSpPr>
            <p:cNvPr id="276" name="pl276"/>
            <p:cNvSpPr/>
            <p:nvPr/>
          </p:nvSpPr>
          <p:spPr>
            <a:xfrm>
              <a:off x="4074626" y="2982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074626" y="26412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074626" y="2300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074626"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074626" y="2811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074626" y="24708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3586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5691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7795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98993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20035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4107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4148272" y="3043420"/>
              <a:ext cx="1472910" cy="109052"/>
            </a:xfrm>
            <a:custGeom>
              <a:avLst/>
              <a:gdLst/>
              <a:ahLst/>
              <a:cxnLst/>
              <a:rect l="0" t="0" r="0" b="0"/>
              <a:pathLst>
                <a:path w="1472910" h="109052">
                  <a:moveTo>
                    <a:pt x="0" y="0"/>
                  </a:moveTo>
                  <a:lnTo>
                    <a:pt x="210415" y="13631"/>
                  </a:lnTo>
                  <a:lnTo>
                    <a:pt x="420831" y="27263"/>
                  </a:lnTo>
                  <a:lnTo>
                    <a:pt x="631247" y="40894"/>
                  </a:lnTo>
                  <a:lnTo>
                    <a:pt x="841663" y="68158"/>
                  </a:lnTo>
                  <a:lnTo>
                    <a:pt x="1052079" y="109052"/>
                  </a:lnTo>
                  <a:lnTo>
                    <a:pt x="1262495" y="95421"/>
                  </a:lnTo>
                  <a:lnTo>
                    <a:pt x="1472910" y="54526"/>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4148272" y="3043420"/>
              <a:ext cx="1472910" cy="109052"/>
            </a:xfrm>
            <a:custGeom>
              <a:avLst/>
              <a:gdLst/>
              <a:ahLst/>
              <a:cxnLst/>
              <a:rect l="0" t="0" r="0" b="0"/>
              <a:pathLst>
                <a:path w="1472910" h="109052">
                  <a:moveTo>
                    <a:pt x="0" y="0"/>
                  </a:moveTo>
                  <a:lnTo>
                    <a:pt x="210415" y="13631"/>
                  </a:lnTo>
                  <a:lnTo>
                    <a:pt x="420831" y="27263"/>
                  </a:lnTo>
                  <a:lnTo>
                    <a:pt x="631247" y="40894"/>
                  </a:lnTo>
                  <a:lnTo>
                    <a:pt x="841663" y="68158"/>
                  </a:lnTo>
                  <a:lnTo>
                    <a:pt x="1052079" y="109052"/>
                  </a:lnTo>
                  <a:lnTo>
                    <a:pt x="1262495" y="95421"/>
                  </a:lnTo>
                  <a:lnTo>
                    <a:pt x="1472910" y="54526"/>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4148272"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4148272" y="3043420"/>
              <a:ext cx="1472910" cy="109052"/>
            </a:xfrm>
            <a:custGeom>
              <a:avLst/>
              <a:gdLst/>
              <a:ahLst/>
              <a:cxnLst/>
              <a:rect l="0" t="0" r="0" b="0"/>
              <a:pathLst>
                <a:path w="1472910" h="109052">
                  <a:moveTo>
                    <a:pt x="0" y="0"/>
                  </a:moveTo>
                  <a:lnTo>
                    <a:pt x="210415" y="13631"/>
                  </a:lnTo>
                  <a:lnTo>
                    <a:pt x="420831" y="27263"/>
                  </a:lnTo>
                  <a:lnTo>
                    <a:pt x="631247" y="40894"/>
                  </a:lnTo>
                  <a:lnTo>
                    <a:pt x="841663" y="68158"/>
                  </a:lnTo>
                  <a:lnTo>
                    <a:pt x="1052079" y="109052"/>
                  </a:lnTo>
                  <a:lnTo>
                    <a:pt x="1262495" y="95421"/>
                  </a:lnTo>
                  <a:lnTo>
                    <a:pt x="1472910" y="54526"/>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4148272" y="3043420"/>
              <a:ext cx="1472910" cy="109052"/>
            </a:xfrm>
            <a:custGeom>
              <a:avLst/>
              <a:gdLst/>
              <a:ahLst/>
              <a:cxnLst/>
              <a:rect l="0" t="0" r="0" b="0"/>
              <a:pathLst>
                <a:path w="1472910" h="109052">
                  <a:moveTo>
                    <a:pt x="0" y="0"/>
                  </a:moveTo>
                  <a:lnTo>
                    <a:pt x="210415" y="13631"/>
                  </a:lnTo>
                  <a:lnTo>
                    <a:pt x="420831" y="27263"/>
                  </a:lnTo>
                  <a:lnTo>
                    <a:pt x="631247" y="40894"/>
                  </a:lnTo>
                  <a:lnTo>
                    <a:pt x="841663" y="68158"/>
                  </a:lnTo>
                  <a:lnTo>
                    <a:pt x="1052079" y="109052"/>
                  </a:lnTo>
                  <a:lnTo>
                    <a:pt x="1262495" y="95421"/>
                  </a:lnTo>
                  <a:lnTo>
                    <a:pt x="1472910" y="54526"/>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4074626"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4118127" y="28788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98" name="tx298"/>
            <p:cNvSpPr/>
            <p:nvPr/>
          </p:nvSpPr>
          <p:spPr>
            <a:xfrm>
              <a:off x="4328543" y="289510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99" name="tx299"/>
            <p:cNvSpPr/>
            <p:nvPr/>
          </p:nvSpPr>
          <p:spPr>
            <a:xfrm>
              <a:off x="4538959" y="29060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00" name="tx300"/>
            <p:cNvSpPr/>
            <p:nvPr/>
          </p:nvSpPr>
          <p:spPr>
            <a:xfrm>
              <a:off x="4749375" y="292109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01" name="tx301"/>
            <p:cNvSpPr/>
            <p:nvPr/>
          </p:nvSpPr>
          <p:spPr>
            <a:xfrm>
              <a:off x="4959790" y="294692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02" name="tx302"/>
            <p:cNvSpPr/>
            <p:nvPr/>
          </p:nvSpPr>
          <p:spPr>
            <a:xfrm>
              <a:off x="5170206"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3" name="tx303"/>
            <p:cNvSpPr/>
            <p:nvPr/>
          </p:nvSpPr>
          <p:spPr>
            <a:xfrm>
              <a:off x="5380622"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4" name="tx304"/>
            <p:cNvSpPr/>
            <p:nvPr/>
          </p:nvSpPr>
          <p:spPr>
            <a:xfrm>
              <a:off x="5591038" y="293499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05" name="rc305"/>
            <p:cNvSpPr/>
            <p:nvPr/>
          </p:nvSpPr>
          <p:spPr>
            <a:xfrm>
              <a:off x="4074626" y="3483272"/>
              <a:ext cx="1620202" cy="1019644"/>
            </a:xfrm>
            <a:prstGeom prst="rect">
              <a:avLst/>
            </a:prstGeom>
            <a:solidFill>
              <a:srgbClr val="EBEBEB">
                <a:alpha val="100000"/>
              </a:srgbClr>
            </a:solidFill>
          </p:spPr>
          <p:txBody>
            <a:bodyPr/>
            <a:lstStyle/>
            <a:p>
              <a:endParaRPr/>
            </a:p>
          </p:txBody>
        </p:sp>
        <p:sp>
          <p:nvSpPr>
            <p:cNvPr id="306" name="pl306"/>
            <p:cNvSpPr/>
            <p:nvPr/>
          </p:nvSpPr>
          <p:spPr>
            <a:xfrm>
              <a:off x="4074626" y="428617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074626" y="39453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074626" y="3604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074626"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074626" y="411577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074626" y="37749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3586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5691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7795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98993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20035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4107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148272"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4148272" y="4402043"/>
              <a:ext cx="1472910" cy="54526"/>
            </a:xfrm>
            <a:custGeom>
              <a:avLst/>
              <a:gdLst/>
              <a:ahLst/>
              <a:cxnLst/>
              <a:rect l="0" t="0" r="0" b="0"/>
              <a:pathLst>
                <a:path w="1472910" h="54526">
                  <a:moveTo>
                    <a:pt x="0" y="40894"/>
                  </a:moveTo>
                  <a:lnTo>
                    <a:pt x="210415" y="40894"/>
                  </a:lnTo>
                  <a:lnTo>
                    <a:pt x="420831" y="54526"/>
                  </a:lnTo>
                  <a:lnTo>
                    <a:pt x="631247" y="40894"/>
                  </a:lnTo>
                  <a:lnTo>
                    <a:pt x="841663" y="40894"/>
                  </a:lnTo>
                  <a:lnTo>
                    <a:pt x="1052079" y="0"/>
                  </a:lnTo>
                  <a:lnTo>
                    <a:pt x="1262495" y="13631"/>
                  </a:lnTo>
                  <a:lnTo>
                    <a:pt x="1472910" y="13631"/>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4148272" y="4402043"/>
              <a:ext cx="1472910" cy="54526"/>
            </a:xfrm>
            <a:custGeom>
              <a:avLst/>
              <a:gdLst/>
              <a:ahLst/>
              <a:cxnLst/>
              <a:rect l="0" t="0" r="0" b="0"/>
              <a:pathLst>
                <a:path w="1472910" h="54526">
                  <a:moveTo>
                    <a:pt x="0" y="40894"/>
                  </a:moveTo>
                  <a:lnTo>
                    <a:pt x="210415" y="40894"/>
                  </a:lnTo>
                  <a:lnTo>
                    <a:pt x="420831" y="54526"/>
                  </a:lnTo>
                  <a:lnTo>
                    <a:pt x="631247" y="40894"/>
                  </a:lnTo>
                  <a:lnTo>
                    <a:pt x="841663" y="40894"/>
                  </a:lnTo>
                  <a:lnTo>
                    <a:pt x="1052079" y="0"/>
                  </a:lnTo>
                  <a:lnTo>
                    <a:pt x="1262495" y="13631"/>
                  </a:lnTo>
                  <a:lnTo>
                    <a:pt x="1472910" y="13631"/>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4148272"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4148272" y="4402043"/>
              <a:ext cx="1472910" cy="54526"/>
            </a:xfrm>
            <a:custGeom>
              <a:avLst/>
              <a:gdLst/>
              <a:ahLst/>
              <a:cxnLst/>
              <a:rect l="0" t="0" r="0" b="0"/>
              <a:pathLst>
                <a:path w="1472910" h="54526">
                  <a:moveTo>
                    <a:pt x="0" y="40894"/>
                  </a:moveTo>
                  <a:lnTo>
                    <a:pt x="210415" y="40894"/>
                  </a:lnTo>
                  <a:lnTo>
                    <a:pt x="420831" y="54526"/>
                  </a:lnTo>
                  <a:lnTo>
                    <a:pt x="631247" y="40894"/>
                  </a:lnTo>
                  <a:lnTo>
                    <a:pt x="841663" y="40894"/>
                  </a:lnTo>
                  <a:lnTo>
                    <a:pt x="1052079" y="0"/>
                  </a:lnTo>
                  <a:lnTo>
                    <a:pt x="1262495" y="13631"/>
                  </a:lnTo>
                  <a:lnTo>
                    <a:pt x="1472910" y="13631"/>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4148272" y="4402043"/>
              <a:ext cx="1472910" cy="54526"/>
            </a:xfrm>
            <a:custGeom>
              <a:avLst/>
              <a:gdLst/>
              <a:ahLst/>
              <a:cxnLst/>
              <a:rect l="0" t="0" r="0" b="0"/>
              <a:pathLst>
                <a:path w="1472910" h="54526">
                  <a:moveTo>
                    <a:pt x="0" y="40894"/>
                  </a:moveTo>
                  <a:lnTo>
                    <a:pt x="210415" y="40894"/>
                  </a:lnTo>
                  <a:lnTo>
                    <a:pt x="420831" y="54526"/>
                  </a:lnTo>
                  <a:lnTo>
                    <a:pt x="631247" y="40894"/>
                  </a:lnTo>
                  <a:lnTo>
                    <a:pt x="841663" y="40894"/>
                  </a:lnTo>
                  <a:lnTo>
                    <a:pt x="1052079" y="0"/>
                  </a:lnTo>
                  <a:lnTo>
                    <a:pt x="1262495" y="13631"/>
                  </a:lnTo>
                  <a:lnTo>
                    <a:pt x="1472910" y="13631"/>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4074626"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4118127"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8" name="tx328"/>
            <p:cNvSpPr/>
            <p:nvPr/>
          </p:nvSpPr>
          <p:spPr>
            <a:xfrm>
              <a:off x="4328543"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9" name="tx329"/>
            <p:cNvSpPr/>
            <p:nvPr/>
          </p:nvSpPr>
          <p:spPr>
            <a:xfrm>
              <a:off x="4538959"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0" name="tx330"/>
            <p:cNvSpPr/>
            <p:nvPr/>
          </p:nvSpPr>
          <p:spPr>
            <a:xfrm>
              <a:off x="4749375"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1" name="tx331"/>
            <p:cNvSpPr/>
            <p:nvPr/>
          </p:nvSpPr>
          <p:spPr>
            <a:xfrm>
              <a:off x="4959790"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2" name="tx332"/>
            <p:cNvSpPr/>
            <p:nvPr/>
          </p:nvSpPr>
          <p:spPr>
            <a:xfrm>
              <a:off x="5170206" y="423908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3" name="tx333"/>
            <p:cNvSpPr/>
            <p:nvPr/>
          </p:nvSpPr>
          <p:spPr>
            <a:xfrm>
              <a:off x="5380622" y="42510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4" name="tx334"/>
            <p:cNvSpPr/>
            <p:nvPr/>
          </p:nvSpPr>
          <p:spPr>
            <a:xfrm>
              <a:off x="5591038" y="42510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5" name="rc335"/>
            <p:cNvSpPr/>
            <p:nvPr/>
          </p:nvSpPr>
          <p:spPr>
            <a:xfrm>
              <a:off x="4074626" y="4787368"/>
              <a:ext cx="1620202" cy="1019644"/>
            </a:xfrm>
            <a:prstGeom prst="rect">
              <a:avLst/>
            </a:prstGeom>
            <a:solidFill>
              <a:srgbClr val="EBEBEB">
                <a:alpha val="100000"/>
              </a:srgbClr>
            </a:solidFill>
          </p:spPr>
          <p:txBody>
            <a:bodyPr/>
            <a:lstStyle/>
            <a:p>
              <a:endParaRPr/>
            </a:p>
          </p:txBody>
        </p:sp>
        <p:sp>
          <p:nvSpPr>
            <p:cNvPr id="336" name="pl336"/>
            <p:cNvSpPr/>
            <p:nvPr/>
          </p:nvSpPr>
          <p:spPr>
            <a:xfrm>
              <a:off x="4074626" y="55902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074626" y="524948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074626" y="490869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074626"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074626" y="54198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074626" y="50790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48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3586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56910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7795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98993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20035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4107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62118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4148272"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4148272" y="5747034"/>
              <a:ext cx="1472910" cy="13631"/>
            </a:xfrm>
            <a:custGeom>
              <a:avLst/>
              <a:gdLst/>
              <a:ahLst/>
              <a:cxnLst/>
              <a:rect l="0" t="0" r="0" b="0"/>
              <a:pathLst>
                <a:path w="1472910" h="13631">
                  <a:moveTo>
                    <a:pt x="0" y="0"/>
                  </a:moveTo>
                  <a:lnTo>
                    <a:pt x="210415" y="13631"/>
                  </a:lnTo>
                  <a:lnTo>
                    <a:pt x="420831" y="13631"/>
                  </a:lnTo>
                  <a:lnTo>
                    <a:pt x="631247" y="13631"/>
                  </a:lnTo>
                  <a:lnTo>
                    <a:pt x="841663" y="13631"/>
                  </a:lnTo>
                  <a:lnTo>
                    <a:pt x="1052079" y="13631"/>
                  </a:lnTo>
                  <a:lnTo>
                    <a:pt x="1262495" y="13631"/>
                  </a:lnTo>
                  <a:lnTo>
                    <a:pt x="1472910" y="13631"/>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4148272" y="5747034"/>
              <a:ext cx="1472910" cy="13631"/>
            </a:xfrm>
            <a:custGeom>
              <a:avLst/>
              <a:gdLst/>
              <a:ahLst/>
              <a:cxnLst/>
              <a:rect l="0" t="0" r="0" b="0"/>
              <a:pathLst>
                <a:path w="1472910" h="13631">
                  <a:moveTo>
                    <a:pt x="0" y="0"/>
                  </a:moveTo>
                  <a:lnTo>
                    <a:pt x="210415" y="13631"/>
                  </a:lnTo>
                  <a:lnTo>
                    <a:pt x="420831" y="13631"/>
                  </a:lnTo>
                  <a:lnTo>
                    <a:pt x="631247" y="13631"/>
                  </a:lnTo>
                  <a:lnTo>
                    <a:pt x="841663" y="13631"/>
                  </a:lnTo>
                  <a:lnTo>
                    <a:pt x="1052079" y="13631"/>
                  </a:lnTo>
                  <a:lnTo>
                    <a:pt x="1262495" y="13631"/>
                  </a:lnTo>
                  <a:lnTo>
                    <a:pt x="1472910" y="13631"/>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4148272"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4148272" y="5747034"/>
              <a:ext cx="1472910" cy="13631"/>
            </a:xfrm>
            <a:custGeom>
              <a:avLst/>
              <a:gdLst/>
              <a:ahLst/>
              <a:cxnLst/>
              <a:rect l="0" t="0" r="0" b="0"/>
              <a:pathLst>
                <a:path w="1472910" h="13631">
                  <a:moveTo>
                    <a:pt x="0" y="0"/>
                  </a:moveTo>
                  <a:lnTo>
                    <a:pt x="210415" y="13631"/>
                  </a:lnTo>
                  <a:lnTo>
                    <a:pt x="420831" y="13631"/>
                  </a:lnTo>
                  <a:lnTo>
                    <a:pt x="631247" y="13631"/>
                  </a:lnTo>
                  <a:lnTo>
                    <a:pt x="841663" y="13631"/>
                  </a:lnTo>
                  <a:lnTo>
                    <a:pt x="1052079" y="13631"/>
                  </a:lnTo>
                  <a:lnTo>
                    <a:pt x="1262495" y="13631"/>
                  </a:lnTo>
                  <a:lnTo>
                    <a:pt x="1472910" y="13631"/>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4148272" y="5747034"/>
              <a:ext cx="1472910" cy="13631"/>
            </a:xfrm>
            <a:custGeom>
              <a:avLst/>
              <a:gdLst/>
              <a:ahLst/>
              <a:cxnLst/>
              <a:rect l="0" t="0" r="0" b="0"/>
              <a:pathLst>
                <a:path w="1472910" h="13631">
                  <a:moveTo>
                    <a:pt x="0" y="0"/>
                  </a:moveTo>
                  <a:lnTo>
                    <a:pt x="210415" y="13631"/>
                  </a:lnTo>
                  <a:lnTo>
                    <a:pt x="420831" y="13631"/>
                  </a:lnTo>
                  <a:lnTo>
                    <a:pt x="631247" y="13631"/>
                  </a:lnTo>
                  <a:lnTo>
                    <a:pt x="841663" y="13631"/>
                  </a:lnTo>
                  <a:lnTo>
                    <a:pt x="1052079" y="13631"/>
                  </a:lnTo>
                  <a:lnTo>
                    <a:pt x="1262495" y="13631"/>
                  </a:lnTo>
                  <a:lnTo>
                    <a:pt x="1472910" y="13631"/>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4074626"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4118127" y="55837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58" name="tx358"/>
            <p:cNvSpPr/>
            <p:nvPr/>
          </p:nvSpPr>
          <p:spPr>
            <a:xfrm>
              <a:off x="4328543"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9" name="tx359"/>
            <p:cNvSpPr/>
            <p:nvPr/>
          </p:nvSpPr>
          <p:spPr>
            <a:xfrm>
              <a:off x="4538959"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0" name="tx360"/>
            <p:cNvSpPr/>
            <p:nvPr/>
          </p:nvSpPr>
          <p:spPr>
            <a:xfrm>
              <a:off x="4749375"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1" name="tx361"/>
            <p:cNvSpPr/>
            <p:nvPr/>
          </p:nvSpPr>
          <p:spPr>
            <a:xfrm>
              <a:off x="4959790"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2" name="tx362"/>
            <p:cNvSpPr/>
            <p:nvPr/>
          </p:nvSpPr>
          <p:spPr>
            <a:xfrm>
              <a:off x="5170206"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5380622"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4" name="tx364"/>
            <p:cNvSpPr/>
            <p:nvPr/>
          </p:nvSpPr>
          <p:spPr>
            <a:xfrm>
              <a:off x="5591038"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5" name="rc365"/>
            <p:cNvSpPr/>
            <p:nvPr/>
          </p:nvSpPr>
          <p:spPr>
            <a:xfrm>
              <a:off x="5764417" y="875080"/>
              <a:ext cx="1620202" cy="1019644"/>
            </a:xfrm>
            <a:prstGeom prst="rect">
              <a:avLst/>
            </a:prstGeom>
            <a:solidFill>
              <a:srgbClr val="EBEBEB">
                <a:alpha val="100000"/>
              </a:srgbClr>
            </a:solidFill>
          </p:spPr>
          <p:txBody>
            <a:bodyPr/>
            <a:lstStyle/>
            <a:p>
              <a:endParaRPr/>
            </a:p>
          </p:txBody>
        </p:sp>
        <p:sp>
          <p:nvSpPr>
            <p:cNvPr id="366" name="pl366"/>
            <p:cNvSpPr/>
            <p:nvPr/>
          </p:nvSpPr>
          <p:spPr>
            <a:xfrm>
              <a:off x="5764417" y="1677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64417" y="133719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64417" y="996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64417"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5764417" y="15075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64417" y="11667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60484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25889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4693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6797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89014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710055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5838063"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5838063" y="1821114"/>
              <a:ext cx="1472910" cy="27263"/>
            </a:xfrm>
            <a:custGeom>
              <a:avLst/>
              <a:gdLst/>
              <a:ahLst/>
              <a:cxnLst/>
              <a:rect l="0" t="0" r="0" b="0"/>
              <a:pathLst>
                <a:path w="1472910" h="27263">
                  <a:moveTo>
                    <a:pt x="0" y="13631"/>
                  </a:moveTo>
                  <a:lnTo>
                    <a:pt x="210415" y="13631"/>
                  </a:lnTo>
                  <a:lnTo>
                    <a:pt x="420831" y="13631"/>
                  </a:lnTo>
                  <a:lnTo>
                    <a:pt x="631247" y="13631"/>
                  </a:lnTo>
                  <a:lnTo>
                    <a:pt x="841663" y="27263"/>
                  </a:lnTo>
                  <a:lnTo>
                    <a:pt x="1052079" y="0"/>
                  </a:lnTo>
                  <a:lnTo>
                    <a:pt x="1262495" y="0"/>
                  </a:lnTo>
                  <a:lnTo>
                    <a:pt x="1472910" y="13631"/>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5838063" y="1821114"/>
              <a:ext cx="1472910" cy="27263"/>
            </a:xfrm>
            <a:custGeom>
              <a:avLst/>
              <a:gdLst/>
              <a:ahLst/>
              <a:cxnLst/>
              <a:rect l="0" t="0" r="0" b="0"/>
              <a:pathLst>
                <a:path w="1472910" h="27263">
                  <a:moveTo>
                    <a:pt x="0" y="13631"/>
                  </a:moveTo>
                  <a:lnTo>
                    <a:pt x="210415" y="13631"/>
                  </a:lnTo>
                  <a:lnTo>
                    <a:pt x="420831" y="13631"/>
                  </a:lnTo>
                  <a:lnTo>
                    <a:pt x="631247" y="13631"/>
                  </a:lnTo>
                  <a:lnTo>
                    <a:pt x="841663" y="27263"/>
                  </a:lnTo>
                  <a:lnTo>
                    <a:pt x="1052079" y="0"/>
                  </a:lnTo>
                  <a:lnTo>
                    <a:pt x="1262495" y="0"/>
                  </a:lnTo>
                  <a:lnTo>
                    <a:pt x="1472910" y="13631"/>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5838063"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5838063" y="1821114"/>
              <a:ext cx="1472910" cy="27263"/>
            </a:xfrm>
            <a:custGeom>
              <a:avLst/>
              <a:gdLst/>
              <a:ahLst/>
              <a:cxnLst/>
              <a:rect l="0" t="0" r="0" b="0"/>
              <a:pathLst>
                <a:path w="1472910" h="27263">
                  <a:moveTo>
                    <a:pt x="0" y="13631"/>
                  </a:moveTo>
                  <a:lnTo>
                    <a:pt x="210415" y="13631"/>
                  </a:lnTo>
                  <a:lnTo>
                    <a:pt x="420831" y="13631"/>
                  </a:lnTo>
                  <a:lnTo>
                    <a:pt x="631247" y="13631"/>
                  </a:lnTo>
                  <a:lnTo>
                    <a:pt x="841663" y="27263"/>
                  </a:lnTo>
                  <a:lnTo>
                    <a:pt x="1052079" y="0"/>
                  </a:lnTo>
                  <a:lnTo>
                    <a:pt x="1262495" y="0"/>
                  </a:lnTo>
                  <a:lnTo>
                    <a:pt x="1472910" y="13631"/>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5838063" y="1821114"/>
              <a:ext cx="1472910" cy="27263"/>
            </a:xfrm>
            <a:custGeom>
              <a:avLst/>
              <a:gdLst/>
              <a:ahLst/>
              <a:cxnLst/>
              <a:rect l="0" t="0" r="0" b="0"/>
              <a:pathLst>
                <a:path w="1472910" h="27263">
                  <a:moveTo>
                    <a:pt x="0" y="13631"/>
                  </a:moveTo>
                  <a:lnTo>
                    <a:pt x="210415" y="13631"/>
                  </a:lnTo>
                  <a:lnTo>
                    <a:pt x="420831" y="13631"/>
                  </a:lnTo>
                  <a:lnTo>
                    <a:pt x="631247" y="13631"/>
                  </a:lnTo>
                  <a:lnTo>
                    <a:pt x="841663" y="27263"/>
                  </a:lnTo>
                  <a:lnTo>
                    <a:pt x="1052079" y="0"/>
                  </a:lnTo>
                  <a:lnTo>
                    <a:pt x="1262495" y="0"/>
                  </a:lnTo>
                  <a:lnTo>
                    <a:pt x="1472910" y="13631"/>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5764417"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5807918"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8" name="tx388"/>
            <p:cNvSpPr/>
            <p:nvPr/>
          </p:nvSpPr>
          <p:spPr>
            <a:xfrm>
              <a:off x="6018334"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9" name="tx389"/>
            <p:cNvSpPr/>
            <p:nvPr/>
          </p:nvSpPr>
          <p:spPr>
            <a:xfrm>
              <a:off x="6228750"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0" name="tx390"/>
            <p:cNvSpPr/>
            <p:nvPr/>
          </p:nvSpPr>
          <p:spPr>
            <a:xfrm>
              <a:off x="6439166"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1" name="tx391"/>
            <p:cNvSpPr/>
            <p:nvPr/>
          </p:nvSpPr>
          <p:spPr>
            <a:xfrm>
              <a:off x="6649581"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2" name="tx392"/>
            <p:cNvSpPr/>
            <p:nvPr/>
          </p:nvSpPr>
          <p:spPr>
            <a:xfrm>
              <a:off x="6859997" y="16578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3" name="tx393"/>
            <p:cNvSpPr/>
            <p:nvPr/>
          </p:nvSpPr>
          <p:spPr>
            <a:xfrm>
              <a:off x="7070413" y="16578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4" name="tx394"/>
            <p:cNvSpPr/>
            <p:nvPr/>
          </p:nvSpPr>
          <p:spPr>
            <a:xfrm>
              <a:off x="7280829"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5" name="rc395"/>
            <p:cNvSpPr/>
            <p:nvPr/>
          </p:nvSpPr>
          <p:spPr>
            <a:xfrm>
              <a:off x="5764417" y="2179176"/>
              <a:ext cx="1620202" cy="1019644"/>
            </a:xfrm>
            <a:prstGeom prst="rect">
              <a:avLst/>
            </a:prstGeom>
            <a:solidFill>
              <a:srgbClr val="EBEBEB">
                <a:alpha val="100000"/>
              </a:srgbClr>
            </a:solidFill>
          </p:spPr>
          <p:txBody>
            <a:bodyPr/>
            <a:lstStyle/>
            <a:p>
              <a:endParaRPr/>
            </a:p>
          </p:txBody>
        </p:sp>
        <p:sp>
          <p:nvSpPr>
            <p:cNvPr id="396" name="pl396"/>
            <p:cNvSpPr/>
            <p:nvPr/>
          </p:nvSpPr>
          <p:spPr>
            <a:xfrm>
              <a:off x="5764417" y="2982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64417" y="26412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64417" y="2300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5764417" y="2811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24708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2566314"/>
              <a:ext cx="1472910" cy="395316"/>
            </a:xfrm>
            <a:custGeom>
              <a:avLst/>
              <a:gdLst/>
              <a:ahLst/>
              <a:cxnLst/>
              <a:rect l="0" t="0" r="0" b="0"/>
              <a:pathLst>
                <a:path w="1472910" h="395316">
                  <a:moveTo>
                    <a:pt x="0" y="395316"/>
                  </a:moveTo>
                  <a:lnTo>
                    <a:pt x="210415" y="395316"/>
                  </a:lnTo>
                  <a:lnTo>
                    <a:pt x="420831" y="340790"/>
                  </a:lnTo>
                  <a:lnTo>
                    <a:pt x="631247" y="259000"/>
                  </a:lnTo>
                  <a:lnTo>
                    <a:pt x="841663" y="272632"/>
                  </a:lnTo>
                  <a:lnTo>
                    <a:pt x="1052079" y="68158"/>
                  </a:lnTo>
                  <a:lnTo>
                    <a:pt x="1262495" y="0"/>
                  </a:lnTo>
                  <a:lnTo>
                    <a:pt x="1472910" y="27263"/>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2566314"/>
              <a:ext cx="1472910" cy="395316"/>
            </a:xfrm>
            <a:custGeom>
              <a:avLst/>
              <a:gdLst/>
              <a:ahLst/>
              <a:cxnLst/>
              <a:rect l="0" t="0" r="0" b="0"/>
              <a:pathLst>
                <a:path w="1472910" h="395316">
                  <a:moveTo>
                    <a:pt x="0" y="395316"/>
                  </a:moveTo>
                  <a:lnTo>
                    <a:pt x="210415" y="395316"/>
                  </a:lnTo>
                  <a:lnTo>
                    <a:pt x="420831" y="340790"/>
                  </a:lnTo>
                  <a:lnTo>
                    <a:pt x="631247" y="259000"/>
                  </a:lnTo>
                  <a:lnTo>
                    <a:pt x="841663" y="272632"/>
                  </a:lnTo>
                  <a:lnTo>
                    <a:pt x="1052079" y="68158"/>
                  </a:lnTo>
                  <a:lnTo>
                    <a:pt x="1262495" y="0"/>
                  </a:lnTo>
                  <a:lnTo>
                    <a:pt x="1472910" y="27263"/>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2566314"/>
              <a:ext cx="1472910" cy="395316"/>
            </a:xfrm>
            <a:custGeom>
              <a:avLst/>
              <a:gdLst/>
              <a:ahLst/>
              <a:cxnLst/>
              <a:rect l="0" t="0" r="0" b="0"/>
              <a:pathLst>
                <a:path w="1472910" h="395316">
                  <a:moveTo>
                    <a:pt x="0" y="395316"/>
                  </a:moveTo>
                  <a:lnTo>
                    <a:pt x="210415" y="395316"/>
                  </a:lnTo>
                  <a:lnTo>
                    <a:pt x="420831" y="340790"/>
                  </a:lnTo>
                  <a:lnTo>
                    <a:pt x="631247" y="259000"/>
                  </a:lnTo>
                  <a:lnTo>
                    <a:pt x="841663" y="272632"/>
                  </a:lnTo>
                  <a:lnTo>
                    <a:pt x="1052079" y="68158"/>
                  </a:lnTo>
                  <a:lnTo>
                    <a:pt x="1262495" y="0"/>
                  </a:lnTo>
                  <a:lnTo>
                    <a:pt x="1472910" y="27263"/>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2566314"/>
              <a:ext cx="1472910" cy="395316"/>
            </a:xfrm>
            <a:custGeom>
              <a:avLst/>
              <a:gdLst/>
              <a:ahLst/>
              <a:cxnLst/>
              <a:rect l="0" t="0" r="0" b="0"/>
              <a:pathLst>
                <a:path w="1472910" h="395316">
                  <a:moveTo>
                    <a:pt x="0" y="395316"/>
                  </a:moveTo>
                  <a:lnTo>
                    <a:pt x="210415" y="395316"/>
                  </a:lnTo>
                  <a:lnTo>
                    <a:pt x="420831" y="340790"/>
                  </a:lnTo>
                  <a:lnTo>
                    <a:pt x="631247" y="259000"/>
                  </a:lnTo>
                  <a:lnTo>
                    <a:pt x="841663" y="272632"/>
                  </a:lnTo>
                  <a:lnTo>
                    <a:pt x="1052079" y="68158"/>
                  </a:lnTo>
                  <a:lnTo>
                    <a:pt x="1262495" y="0"/>
                  </a:lnTo>
                  <a:lnTo>
                    <a:pt x="1472910" y="27263"/>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5764417"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77773" y="27983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18" name="tx418"/>
            <p:cNvSpPr/>
            <p:nvPr/>
          </p:nvSpPr>
          <p:spPr>
            <a:xfrm>
              <a:off x="5988189" y="27983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19" name="tx419"/>
            <p:cNvSpPr/>
            <p:nvPr/>
          </p:nvSpPr>
          <p:spPr>
            <a:xfrm>
              <a:off x="6198605" y="27425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20" name="tx420"/>
            <p:cNvSpPr/>
            <p:nvPr/>
          </p:nvSpPr>
          <p:spPr>
            <a:xfrm>
              <a:off x="6409021" y="26620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21" name="tx421"/>
            <p:cNvSpPr/>
            <p:nvPr/>
          </p:nvSpPr>
          <p:spPr>
            <a:xfrm>
              <a:off x="6619437" y="26742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22" name="tx422"/>
            <p:cNvSpPr/>
            <p:nvPr/>
          </p:nvSpPr>
          <p:spPr>
            <a:xfrm>
              <a:off x="6829852" y="24698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423" name="tx423"/>
            <p:cNvSpPr/>
            <p:nvPr/>
          </p:nvSpPr>
          <p:spPr>
            <a:xfrm>
              <a:off x="7040268" y="24016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424" name="tx424"/>
            <p:cNvSpPr/>
            <p:nvPr/>
          </p:nvSpPr>
          <p:spPr>
            <a:xfrm>
              <a:off x="7250684" y="24303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25" name="rc425"/>
            <p:cNvSpPr/>
            <p:nvPr/>
          </p:nvSpPr>
          <p:spPr>
            <a:xfrm>
              <a:off x="5764417" y="3483272"/>
              <a:ext cx="1620202" cy="1019644"/>
            </a:xfrm>
            <a:prstGeom prst="rect">
              <a:avLst/>
            </a:prstGeom>
            <a:solidFill>
              <a:srgbClr val="EBEBEB">
                <a:alpha val="100000"/>
              </a:srgbClr>
            </a:solidFill>
          </p:spPr>
          <p:txBody>
            <a:bodyPr/>
            <a:lstStyle/>
            <a:p>
              <a:endParaRPr/>
            </a:p>
          </p:txBody>
        </p:sp>
        <p:sp>
          <p:nvSpPr>
            <p:cNvPr id="426" name="pl426"/>
            <p:cNvSpPr/>
            <p:nvPr/>
          </p:nvSpPr>
          <p:spPr>
            <a:xfrm>
              <a:off x="5764417" y="428617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39453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3604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64417"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764417" y="411577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64417" y="37749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0484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25889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4693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6797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89014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710055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5838063"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5838063" y="4442938"/>
              <a:ext cx="1472910" cy="13631"/>
            </a:xfrm>
            <a:custGeom>
              <a:avLst/>
              <a:gdLst/>
              <a:ahLst/>
              <a:cxnLst/>
              <a:rect l="0" t="0" r="0" b="0"/>
              <a:pathLst>
                <a:path w="1472910" h="13631">
                  <a:moveTo>
                    <a:pt x="0" y="13631"/>
                  </a:moveTo>
                  <a:lnTo>
                    <a:pt x="210415" y="0"/>
                  </a:lnTo>
                  <a:lnTo>
                    <a:pt x="420831" y="0"/>
                  </a:lnTo>
                  <a:lnTo>
                    <a:pt x="631247" y="13631"/>
                  </a:lnTo>
                  <a:lnTo>
                    <a:pt x="841663" y="13631"/>
                  </a:lnTo>
                  <a:lnTo>
                    <a:pt x="1052079" y="13631"/>
                  </a:lnTo>
                  <a:lnTo>
                    <a:pt x="1262495" y="13631"/>
                  </a:lnTo>
                  <a:lnTo>
                    <a:pt x="1472910" y="13631"/>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5838063" y="4442938"/>
              <a:ext cx="1472910" cy="13631"/>
            </a:xfrm>
            <a:custGeom>
              <a:avLst/>
              <a:gdLst/>
              <a:ahLst/>
              <a:cxnLst/>
              <a:rect l="0" t="0" r="0" b="0"/>
              <a:pathLst>
                <a:path w="1472910" h="13631">
                  <a:moveTo>
                    <a:pt x="0" y="13631"/>
                  </a:moveTo>
                  <a:lnTo>
                    <a:pt x="210415" y="0"/>
                  </a:lnTo>
                  <a:lnTo>
                    <a:pt x="420831" y="0"/>
                  </a:lnTo>
                  <a:lnTo>
                    <a:pt x="631247" y="13631"/>
                  </a:lnTo>
                  <a:lnTo>
                    <a:pt x="841663" y="13631"/>
                  </a:lnTo>
                  <a:lnTo>
                    <a:pt x="1052079" y="13631"/>
                  </a:lnTo>
                  <a:lnTo>
                    <a:pt x="1262495" y="13631"/>
                  </a:lnTo>
                  <a:lnTo>
                    <a:pt x="1472910" y="13631"/>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5838063"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5838063" y="4442938"/>
              <a:ext cx="1472910" cy="13631"/>
            </a:xfrm>
            <a:custGeom>
              <a:avLst/>
              <a:gdLst/>
              <a:ahLst/>
              <a:cxnLst/>
              <a:rect l="0" t="0" r="0" b="0"/>
              <a:pathLst>
                <a:path w="1472910" h="13631">
                  <a:moveTo>
                    <a:pt x="0" y="13631"/>
                  </a:moveTo>
                  <a:lnTo>
                    <a:pt x="210415" y="0"/>
                  </a:lnTo>
                  <a:lnTo>
                    <a:pt x="420831" y="0"/>
                  </a:lnTo>
                  <a:lnTo>
                    <a:pt x="631247" y="13631"/>
                  </a:lnTo>
                  <a:lnTo>
                    <a:pt x="841663" y="13631"/>
                  </a:lnTo>
                  <a:lnTo>
                    <a:pt x="1052079" y="13631"/>
                  </a:lnTo>
                  <a:lnTo>
                    <a:pt x="1262495" y="13631"/>
                  </a:lnTo>
                  <a:lnTo>
                    <a:pt x="1472910" y="13631"/>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5838063" y="4442938"/>
              <a:ext cx="1472910" cy="13631"/>
            </a:xfrm>
            <a:custGeom>
              <a:avLst/>
              <a:gdLst/>
              <a:ahLst/>
              <a:cxnLst/>
              <a:rect l="0" t="0" r="0" b="0"/>
              <a:pathLst>
                <a:path w="1472910" h="13631">
                  <a:moveTo>
                    <a:pt x="0" y="13631"/>
                  </a:moveTo>
                  <a:lnTo>
                    <a:pt x="210415" y="0"/>
                  </a:lnTo>
                  <a:lnTo>
                    <a:pt x="420831" y="0"/>
                  </a:lnTo>
                  <a:lnTo>
                    <a:pt x="631247" y="13631"/>
                  </a:lnTo>
                  <a:lnTo>
                    <a:pt x="841663" y="13631"/>
                  </a:lnTo>
                  <a:lnTo>
                    <a:pt x="1052079" y="13631"/>
                  </a:lnTo>
                  <a:lnTo>
                    <a:pt x="1262495" y="13631"/>
                  </a:lnTo>
                  <a:lnTo>
                    <a:pt x="1472910" y="13631"/>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5764417"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5807918"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8" name="tx448"/>
            <p:cNvSpPr/>
            <p:nvPr/>
          </p:nvSpPr>
          <p:spPr>
            <a:xfrm>
              <a:off x="6018334"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49" name="tx449"/>
            <p:cNvSpPr/>
            <p:nvPr/>
          </p:nvSpPr>
          <p:spPr>
            <a:xfrm>
              <a:off x="6228750"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50" name="tx450"/>
            <p:cNvSpPr/>
            <p:nvPr/>
          </p:nvSpPr>
          <p:spPr>
            <a:xfrm>
              <a:off x="6439166"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1" name="tx451"/>
            <p:cNvSpPr/>
            <p:nvPr/>
          </p:nvSpPr>
          <p:spPr>
            <a:xfrm>
              <a:off x="6649581"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2" name="tx452"/>
            <p:cNvSpPr/>
            <p:nvPr/>
          </p:nvSpPr>
          <p:spPr>
            <a:xfrm>
              <a:off x="6859997"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3" name="tx453"/>
            <p:cNvSpPr/>
            <p:nvPr/>
          </p:nvSpPr>
          <p:spPr>
            <a:xfrm>
              <a:off x="7070413"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4" name="tx454"/>
            <p:cNvSpPr/>
            <p:nvPr/>
          </p:nvSpPr>
          <p:spPr>
            <a:xfrm>
              <a:off x="7280829"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5" name="rc455"/>
            <p:cNvSpPr/>
            <p:nvPr/>
          </p:nvSpPr>
          <p:spPr>
            <a:xfrm>
              <a:off x="5764417" y="4787368"/>
              <a:ext cx="1620202" cy="1019644"/>
            </a:xfrm>
            <a:prstGeom prst="rect">
              <a:avLst/>
            </a:prstGeom>
            <a:solidFill>
              <a:srgbClr val="EBEBEB">
                <a:alpha val="100000"/>
              </a:srgbClr>
            </a:solidFill>
          </p:spPr>
          <p:txBody>
            <a:bodyPr/>
            <a:lstStyle/>
            <a:p>
              <a:endParaRPr/>
            </a:p>
          </p:txBody>
        </p:sp>
        <p:sp>
          <p:nvSpPr>
            <p:cNvPr id="456" name="pl456"/>
            <p:cNvSpPr/>
            <p:nvPr/>
          </p:nvSpPr>
          <p:spPr>
            <a:xfrm>
              <a:off x="5764417" y="55902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64417" y="524948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64417" y="490869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64417"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64417" y="54198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64417" y="50790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38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4847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5889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693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797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014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055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09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38063"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38063" y="5760666"/>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38063" y="5760666"/>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38063"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38063" y="5760666"/>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38063" y="5760666"/>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5764417"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807918"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8" name="tx478"/>
            <p:cNvSpPr/>
            <p:nvPr/>
          </p:nvSpPr>
          <p:spPr>
            <a:xfrm>
              <a:off x="6018334"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9" name="tx479"/>
            <p:cNvSpPr/>
            <p:nvPr/>
          </p:nvSpPr>
          <p:spPr>
            <a:xfrm>
              <a:off x="6228750"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0" name="tx480"/>
            <p:cNvSpPr/>
            <p:nvPr/>
          </p:nvSpPr>
          <p:spPr>
            <a:xfrm>
              <a:off x="6439166"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1" name="tx481"/>
            <p:cNvSpPr/>
            <p:nvPr/>
          </p:nvSpPr>
          <p:spPr>
            <a:xfrm>
              <a:off x="6649581"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2" name="tx482"/>
            <p:cNvSpPr/>
            <p:nvPr/>
          </p:nvSpPr>
          <p:spPr>
            <a:xfrm>
              <a:off x="6859997"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3" name="tx483"/>
            <p:cNvSpPr/>
            <p:nvPr/>
          </p:nvSpPr>
          <p:spPr>
            <a:xfrm>
              <a:off x="7070413"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4" name="tx484"/>
            <p:cNvSpPr/>
            <p:nvPr/>
          </p:nvSpPr>
          <p:spPr>
            <a:xfrm>
              <a:off x="7280829" y="55960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5" name="rc485"/>
            <p:cNvSpPr/>
            <p:nvPr/>
          </p:nvSpPr>
          <p:spPr>
            <a:xfrm>
              <a:off x="7454208" y="875080"/>
              <a:ext cx="1620202" cy="1019644"/>
            </a:xfrm>
            <a:prstGeom prst="rect">
              <a:avLst/>
            </a:prstGeom>
            <a:solidFill>
              <a:srgbClr val="EBEBEB">
                <a:alpha val="100000"/>
              </a:srgbClr>
            </a:solidFill>
          </p:spPr>
          <p:txBody>
            <a:bodyPr/>
            <a:lstStyle/>
            <a:p>
              <a:endParaRPr/>
            </a:p>
          </p:txBody>
        </p:sp>
        <p:sp>
          <p:nvSpPr>
            <p:cNvPr id="486" name="pl486"/>
            <p:cNvSpPr/>
            <p:nvPr/>
          </p:nvSpPr>
          <p:spPr>
            <a:xfrm>
              <a:off x="7454208" y="1677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54208" y="133719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54208" y="996401"/>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54208"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7454208" y="150758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54208" y="116679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7382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9486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815910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3695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57993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7903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7527854"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501" name="pl501"/>
            <p:cNvSpPr/>
            <p:nvPr/>
          </p:nvSpPr>
          <p:spPr>
            <a:xfrm>
              <a:off x="7527854" y="1834745"/>
              <a:ext cx="1472910" cy="13631"/>
            </a:xfrm>
            <a:custGeom>
              <a:avLst/>
              <a:gdLst/>
              <a:ahLst/>
              <a:cxnLst/>
              <a:rect l="0" t="0" r="0" b="0"/>
              <a:pathLst>
                <a:path w="1472910" h="13631">
                  <a:moveTo>
                    <a:pt x="0" y="13631"/>
                  </a:moveTo>
                  <a:lnTo>
                    <a:pt x="210415" y="13631"/>
                  </a:lnTo>
                  <a:lnTo>
                    <a:pt x="420831" y="13631"/>
                  </a:lnTo>
                  <a:lnTo>
                    <a:pt x="631247" y="13631"/>
                  </a:lnTo>
                  <a:lnTo>
                    <a:pt x="841663" y="13631"/>
                  </a:lnTo>
                  <a:lnTo>
                    <a:pt x="1052079" y="13631"/>
                  </a:lnTo>
                  <a:lnTo>
                    <a:pt x="1262495" y="13631"/>
                  </a:lnTo>
                  <a:lnTo>
                    <a:pt x="1472910" y="0"/>
                  </a:lnTo>
                </a:path>
              </a:pathLst>
            </a:custGeom>
            <a:ln w="40651" cap="flat">
              <a:solidFill>
                <a:srgbClr val="BEBEBE">
                  <a:alpha val="69803"/>
                </a:srgbClr>
              </a:solidFill>
              <a:prstDash val="solid"/>
              <a:round/>
            </a:ln>
          </p:spPr>
          <p:txBody>
            <a:bodyPr/>
            <a:lstStyle/>
            <a:p>
              <a:endParaRPr/>
            </a:p>
          </p:txBody>
        </p:sp>
        <p:sp>
          <p:nvSpPr>
            <p:cNvPr id="502" name="pl502"/>
            <p:cNvSpPr/>
            <p:nvPr/>
          </p:nvSpPr>
          <p:spPr>
            <a:xfrm>
              <a:off x="7527854" y="1834745"/>
              <a:ext cx="1472910" cy="13631"/>
            </a:xfrm>
            <a:custGeom>
              <a:avLst/>
              <a:gdLst/>
              <a:ahLst/>
              <a:cxnLst/>
              <a:rect l="0" t="0" r="0" b="0"/>
              <a:pathLst>
                <a:path w="1472910" h="13631">
                  <a:moveTo>
                    <a:pt x="0" y="13631"/>
                  </a:moveTo>
                  <a:lnTo>
                    <a:pt x="210415" y="13631"/>
                  </a:lnTo>
                  <a:lnTo>
                    <a:pt x="420831" y="13631"/>
                  </a:lnTo>
                  <a:lnTo>
                    <a:pt x="631247" y="13631"/>
                  </a:lnTo>
                  <a:lnTo>
                    <a:pt x="841663" y="13631"/>
                  </a:lnTo>
                  <a:lnTo>
                    <a:pt x="1052079" y="13631"/>
                  </a:lnTo>
                  <a:lnTo>
                    <a:pt x="1262495" y="13631"/>
                  </a:lnTo>
                  <a:lnTo>
                    <a:pt x="1472910" y="0"/>
                  </a:lnTo>
                </a:path>
              </a:pathLst>
            </a:custGeom>
            <a:ln w="35231" cap="flat">
              <a:solidFill>
                <a:srgbClr val="BEBEBE">
                  <a:alpha val="69803"/>
                </a:srgbClr>
              </a:solidFill>
              <a:prstDash val="solid"/>
              <a:round/>
            </a:ln>
          </p:spPr>
          <p:txBody>
            <a:bodyPr/>
            <a:lstStyle/>
            <a:p>
              <a:endParaRPr/>
            </a:p>
          </p:txBody>
        </p:sp>
        <p:sp>
          <p:nvSpPr>
            <p:cNvPr id="503" name="pl503"/>
            <p:cNvSpPr/>
            <p:nvPr/>
          </p:nvSpPr>
          <p:spPr>
            <a:xfrm>
              <a:off x="7527854" y="1752956"/>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504" name="pl504"/>
            <p:cNvSpPr/>
            <p:nvPr/>
          </p:nvSpPr>
          <p:spPr>
            <a:xfrm>
              <a:off x="7527854" y="1834745"/>
              <a:ext cx="1472910" cy="13631"/>
            </a:xfrm>
            <a:custGeom>
              <a:avLst/>
              <a:gdLst/>
              <a:ahLst/>
              <a:cxnLst/>
              <a:rect l="0" t="0" r="0" b="0"/>
              <a:pathLst>
                <a:path w="1472910" h="13631">
                  <a:moveTo>
                    <a:pt x="0" y="13631"/>
                  </a:moveTo>
                  <a:lnTo>
                    <a:pt x="210415" y="13631"/>
                  </a:lnTo>
                  <a:lnTo>
                    <a:pt x="420831" y="13631"/>
                  </a:lnTo>
                  <a:lnTo>
                    <a:pt x="631247" y="13631"/>
                  </a:lnTo>
                  <a:lnTo>
                    <a:pt x="841663" y="13631"/>
                  </a:lnTo>
                  <a:lnTo>
                    <a:pt x="1052079" y="13631"/>
                  </a:lnTo>
                  <a:lnTo>
                    <a:pt x="1262495" y="13631"/>
                  </a:lnTo>
                  <a:lnTo>
                    <a:pt x="1472910" y="0"/>
                  </a:lnTo>
                </a:path>
              </a:pathLst>
            </a:custGeom>
            <a:ln w="40651" cap="flat">
              <a:solidFill>
                <a:srgbClr val="000000">
                  <a:alpha val="100000"/>
                </a:srgbClr>
              </a:solidFill>
              <a:prstDash val="solid"/>
              <a:round/>
            </a:ln>
          </p:spPr>
          <p:txBody>
            <a:bodyPr/>
            <a:lstStyle/>
            <a:p>
              <a:endParaRPr/>
            </a:p>
          </p:txBody>
        </p:sp>
        <p:sp>
          <p:nvSpPr>
            <p:cNvPr id="505" name="pl505"/>
            <p:cNvSpPr/>
            <p:nvPr/>
          </p:nvSpPr>
          <p:spPr>
            <a:xfrm>
              <a:off x="7527854" y="1834745"/>
              <a:ext cx="1472910" cy="13631"/>
            </a:xfrm>
            <a:custGeom>
              <a:avLst/>
              <a:gdLst/>
              <a:ahLst/>
              <a:cxnLst/>
              <a:rect l="0" t="0" r="0" b="0"/>
              <a:pathLst>
                <a:path w="1472910" h="13631">
                  <a:moveTo>
                    <a:pt x="0" y="13631"/>
                  </a:moveTo>
                  <a:lnTo>
                    <a:pt x="210415" y="13631"/>
                  </a:lnTo>
                  <a:lnTo>
                    <a:pt x="420831" y="13631"/>
                  </a:lnTo>
                  <a:lnTo>
                    <a:pt x="631247" y="13631"/>
                  </a:lnTo>
                  <a:lnTo>
                    <a:pt x="841663" y="13631"/>
                  </a:lnTo>
                  <a:lnTo>
                    <a:pt x="1052079" y="13631"/>
                  </a:lnTo>
                  <a:lnTo>
                    <a:pt x="1262495" y="13631"/>
                  </a:lnTo>
                  <a:lnTo>
                    <a:pt x="1472910" y="0"/>
                  </a:lnTo>
                </a:path>
              </a:pathLst>
            </a:custGeom>
            <a:ln w="35231" cap="flat">
              <a:solidFill>
                <a:srgbClr val="F26A21">
                  <a:alpha val="100000"/>
                </a:srgbClr>
              </a:solidFill>
              <a:prstDash val="solid"/>
              <a:round/>
            </a:ln>
          </p:spPr>
          <p:txBody>
            <a:bodyPr/>
            <a:lstStyle/>
            <a:p>
              <a:endParaRPr/>
            </a:p>
          </p:txBody>
        </p:sp>
        <p:sp>
          <p:nvSpPr>
            <p:cNvPr id="506" name="pl506"/>
            <p:cNvSpPr/>
            <p:nvPr/>
          </p:nvSpPr>
          <p:spPr>
            <a:xfrm>
              <a:off x="7454208"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7" name="tx507"/>
            <p:cNvSpPr/>
            <p:nvPr/>
          </p:nvSpPr>
          <p:spPr>
            <a:xfrm>
              <a:off x="7497709"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8" name="tx508"/>
            <p:cNvSpPr/>
            <p:nvPr/>
          </p:nvSpPr>
          <p:spPr>
            <a:xfrm>
              <a:off x="7708125"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9" name="tx509"/>
            <p:cNvSpPr/>
            <p:nvPr/>
          </p:nvSpPr>
          <p:spPr>
            <a:xfrm>
              <a:off x="7918541"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8128957"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1" name="tx511"/>
            <p:cNvSpPr/>
            <p:nvPr/>
          </p:nvSpPr>
          <p:spPr>
            <a:xfrm>
              <a:off x="8339373"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2" name="tx512"/>
            <p:cNvSpPr/>
            <p:nvPr/>
          </p:nvSpPr>
          <p:spPr>
            <a:xfrm>
              <a:off x="8549788"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3" name="tx513"/>
            <p:cNvSpPr/>
            <p:nvPr/>
          </p:nvSpPr>
          <p:spPr>
            <a:xfrm>
              <a:off x="8760204"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4" name="tx514"/>
            <p:cNvSpPr/>
            <p:nvPr/>
          </p:nvSpPr>
          <p:spPr>
            <a:xfrm>
              <a:off x="8970620" y="1671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5" name="rc515"/>
            <p:cNvSpPr/>
            <p:nvPr/>
          </p:nvSpPr>
          <p:spPr>
            <a:xfrm>
              <a:off x="7454208" y="2179176"/>
              <a:ext cx="1620202" cy="1019644"/>
            </a:xfrm>
            <a:prstGeom prst="rect">
              <a:avLst/>
            </a:prstGeom>
            <a:solidFill>
              <a:srgbClr val="EBEBEB">
                <a:alpha val="100000"/>
              </a:srgbClr>
            </a:solidFill>
          </p:spPr>
          <p:txBody>
            <a:bodyPr/>
            <a:lstStyle/>
            <a:p>
              <a:endParaRPr/>
            </a:p>
          </p:txBody>
        </p:sp>
        <p:sp>
          <p:nvSpPr>
            <p:cNvPr id="516" name="pl516"/>
            <p:cNvSpPr/>
            <p:nvPr/>
          </p:nvSpPr>
          <p:spPr>
            <a:xfrm>
              <a:off x="7454208" y="2982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54208" y="264128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54208" y="2300497"/>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54208"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7454208" y="281168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54208" y="24708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7382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9486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815910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3695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57993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7903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7527854"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531" name="pl531"/>
            <p:cNvSpPr/>
            <p:nvPr/>
          </p:nvSpPr>
          <p:spPr>
            <a:xfrm>
              <a:off x="7527854" y="3057052"/>
              <a:ext cx="1472910" cy="81789"/>
            </a:xfrm>
            <a:custGeom>
              <a:avLst/>
              <a:gdLst/>
              <a:ahLst/>
              <a:cxnLst/>
              <a:rect l="0" t="0" r="0" b="0"/>
              <a:pathLst>
                <a:path w="1472910" h="81789">
                  <a:moveTo>
                    <a:pt x="0" y="81789"/>
                  </a:moveTo>
                  <a:lnTo>
                    <a:pt x="210415" y="81789"/>
                  </a:lnTo>
                  <a:lnTo>
                    <a:pt x="420831" y="81789"/>
                  </a:lnTo>
                  <a:lnTo>
                    <a:pt x="631247" y="81789"/>
                  </a:lnTo>
                  <a:lnTo>
                    <a:pt x="841663" y="81789"/>
                  </a:lnTo>
                  <a:lnTo>
                    <a:pt x="1052079" y="81789"/>
                  </a:lnTo>
                  <a:lnTo>
                    <a:pt x="1262495" y="40894"/>
                  </a:lnTo>
                  <a:lnTo>
                    <a:pt x="1472910" y="0"/>
                  </a:lnTo>
                </a:path>
              </a:pathLst>
            </a:custGeom>
            <a:ln w="40651" cap="flat">
              <a:solidFill>
                <a:srgbClr val="BEBEBE">
                  <a:alpha val="69803"/>
                </a:srgbClr>
              </a:solidFill>
              <a:prstDash val="solid"/>
              <a:round/>
            </a:ln>
          </p:spPr>
          <p:txBody>
            <a:bodyPr/>
            <a:lstStyle/>
            <a:p>
              <a:endParaRPr/>
            </a:p>
          </p:txBody>
        </p:sp>
        <p:sp>
          <p:nvSpPr>
            <p:cNvPr id="532" name="pl532"/>
            <p:cNvSpPr/>
            <p:nvPr/>
          </p:nvSpPr>
          <p:spPr>
            <a:xfrm>
              <a:off x="7527854" y="3057052"/>
              <a:ext cx="1472910" cy="81789"/>
            </a:xfrm>
            <a:custGeom>
              <a:avLst/>
              <a:gdLst/>
              <a:ahLst/>
              <a:cxnLst/>
              <a:rect l="0" t="0" r="0" b="0"/>
              <a:pathLst>
                <a:path w="1472910" h="81789">
                  <a:moveTo>
                    <a:pt x="0" y="81789"/>
                  </a:moveTo>
                  <a:lnTo>
                    <a:pt x="210415" y="81789"/>
                  </a:lnTo>
                  <a:lnTo>
                    <a:pt x="420831" y="81789"/>
                  </a:lnTo>
                  <a:lnTo>
                    <a:pt x="631247" y="81789"/>
                  </a:lnTo>
                  <a:lnTo>
                    <a:pt x="841663" y="81789"/>
                  </a:lnTo>
                  <a:lnTo>
                    <a:pt x="1052079" y="81789"/>
                  </a:lnTo>
                  <a:lnTo>
                    <a:pt x="1262495" y="40894"/>
                  </a:lnTo>
                  <a:lnTo>
                    <a:pt x="1472910" y="0"/>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7527854" y="3057052"/>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534" name="pl534"/>
            <p:cNvSpPr/>
            <p:nvPr/>
          </p:nvSpPr>
          <p:spPr>
            <a:xfrm>
              <a:off x="7527854" y="3057052"/>
              <a:ext cx="1472910" cy="81789"/>
            </a:xfrm>
            <a:custGeom>
              <a:avLst/>
              <a:gdLst/>
              <a:ahLst/>
              <a:cxnLst/>
              <a:rect l="0" t="0" r="0" b="0"/>
              <a:pathLst>
                <a:path w="1472910" h="81789">
                  <a:moveTo>
                    <a:pt x="0" y="81789"/>
                  </a:moveTo>
                  <a:lnTo>
                    <a:pt x="210415" y="81789"/>
                  </a:lnTo>
                  <a:lnTo>
                    <a:pt x="420831" y="81789"/>
                  </a:lnTo>
                  <a:lnTo>
                    <a:pt x="631247" y="81789"/>
                  </a:lnTo>
                  <a:lnTo>
                    <a:pt x="841663" y="81789"/>
                  </a:lnTo>
                  <a:lnTo>
                    <a:pt x="1052079" y="81789"/>
                  </a:lnTo>
                  <a:lnTo>
                    <a:pt x="1262495" y="40894"/>
                  </a:lnTo>
                  <a:lnTo>
                    <a:pt x="1472910" y="0"/>
                  </a:lnTo>
                </a:path>
              </a:pathLst>
            </a:custGeom>
            <a:ln w="40651" cap="flat">
              <a:solidFill>
                <a:srgbClr val="000000">
                  <a:alpha val="100000"/>
                </a:srgbClr>
              </a:solidFill>
              <a:prstDash val="solid"/>
              <a:round/>
            </a:ln>
          </p:spPr>
          <p:txBody>
            <a:bodyPr/>
            <a:lstStyle/>
            <a:p>
              <a:endParaRPr/>
            </a:p>
          </p:txBody>
        </p:sp>
        <p:sp>
          <p:nvSpPr>
            <p:cNvPr id="535" name="pl535"/>
            <p:cNvSpPr/>
            <p:nvPr/>
          </p:nvSpPr>
          <p:spPr>
            <a:xfrm>
              <a:off x="7527854" y="3057052"/>
              <a:ext cx="1472910" cy="81789"/>
            </a:xfrm>
            <a:custGeom>
              <a:avLst/>
              <a:gdLst/>
              <a:ahLst/>
              <a:cxnLst/>
              <a:rect l="0" t="0" r="0" b="0"/>
              <a:pathLst>
                <a:path w="1472910" h="81789">
                  <a:moveTo>
                    <a:pt x="0" y="81789"/>
                  </a:moveTo>
                  <a:lnTo>
                    <a:pt x="210415" y="81789"/>
                  </a:lnTo>
                  <a:lnTo>
                    <a:pt x="420831" y="81789"/>
                  </a:lnTo>
                  <a:lnTo>
                    <a:pt x="631247" y="81789"/>
                  </a:lnTo>
                  <a:lnTo>
                    <a:pt x="841663" y="81789"/>
                  </a:lnTo>
                  <a:lnTo>
                    <a:pt x="1052079" y="81789"/>
                  </a:lnTo>
                  <a:lnTo>
                    <a:pt x="1262495" y="40894"/>
                  </a:lnTo>
                  <a:lnTo>
                    <a:pt x="1472910" y="0"/>
                  </a:lnTo>
                </a:path>
              </a:pathLst>
            </a:custGeom>
            <a:ln w="35231" cap="flat">
              <a:solidFill>
                <a:srgbClr val="F26A21">
                  <a:alpha val="100000"/>
                </a:srgbClr>
              </a:solidFill>
              <a:prstDash val="solid"/>
              <a:round/>
            </a:ln>
          </p:spPr>
          <p:txBody>
            <a:bodyPr/>
            <a:lstStyle/>
            <a:p>
              <a:endParaRPr/>
            </a:p>
          </p:txBody>
        </p:sp>
        <p:sp>
          <p:nvSpPr>
            <p:cNvPr id="536" name="pl536"/>
            <p:cNvSpPr/>
            <p:nvPr/>
          </p:nvSpPr>
          <p:spPr>
            <a:xfrm>
              <a:off x="7454208"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7" name="tx537"/>
            <p:cNvSpPr/>
            <p:nvPr/>
          </p:nvSpPr>
          <p:spPr>
            <a:xfrm>
              <a:off x="7497709"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8" name="tx538"/>
            <p:cNvSpPr/>
            <p:nvPr/>
          </p:nvSpPr>
          <p:spPr>
            <a:xfrm>
              <a:off x="7708125"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9" name="tx539"/>
            <p:cNvSpPr/>
            <p:nvPr/>
          </p:nvSpPr>
          <p:spPr>
            <a:xfrm>
              <a:off x="7918541"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0" name="tx540"/>
            <p:cNvSpPr/>
            <p:nvPr/>
          </p:nvSpPr>
          <p:spPr>
            <a:xfrm>
              <a:off x="8128957"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1" name="tx541"/>
            <p:cNvSpPr/>
            <p:nvPr/>
          </p:nvSpPr>
          <p:spPr>
            <a:xfrm>
              <a:off x="8339373"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2" name="tx542"/>
            <p:cNvSpPr/>
            <p:nvPr/>
          </p:nvSpPr>
          <p:spPr>
            <a:xfrm>
              <a:off x="8549788" y="29755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3" name="tx543"/>
            <p:cNvSpPr/>
            <p:nvPr/>
          </p:nvSpPr>
          <p:spPr>
            <a:xfrm>
              <a:off x="8760204" y="293499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44" name="tx544"/>
            <p:cNvSpPr/>
            <p:nvPr/>
          </p:nvSpPr>
          <p:spPr>
            <a:xfrm>
              <a:off x="8970620" y="289510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45" name="rc545"/>
            <p:cNvSpPr/>
            <p:nvPr/>
          </p:nvSpPr>
          <p:spPr>
            <a:xfrm>
              <a:off x="7454208" y="3483272"/>
              <a:ext cx="1620202" cy="1019644"/>
            </a:xfrm>
            <a:prstGeom prst="rect">
              <a:avLst/>
            </a:prstGeom>
            <a:solidFill>
              <a:srgbClr val="EBEBEB">
                <a:alpha val="100000"/>
              </a:srgbClr>
            </a:solidFill>
          </p:spPr>
          <p:txBody>
            <a:bodyPr/>
            <a:lstStyle/>
            <a:p>
              <a:endParaRPr/>
            </a:p>
          </p:txBody>
        </p:sp>
        <p:sp>
          <p:nvSpPr>
            <p:cNvPr id="546" name="pl546"/>
            <p:cNvSpPr/>
            <p:nvPr/>
          </p:nvSpPr>
          <p:spPr>
            <a:xfrm>
              <a:off x="7454208" y="428617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54208" y="394538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54208" y="360459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54208"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454208" y="411577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54208" y="377498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7382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9486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815910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3695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57993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7903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527854"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561" name="pl561"/>
            <p:cNvSpPr/>
            <p:nvPr/>
          </p:nvSpPr>
          <p:spPr>
            <a:xfrm>
              <a:off x="7527854" y="4402043"/>
              <a:ext cx="1472910" cy="54526"/>
            </a:xfrm>
            <a:custGeom>
              <a:avLst/>
              <a:gdLst/>
              <a:ahLst/>
              <a:cxnLst/>
              <a:rect l="0" t="0" r="0" b="0"/>
              <a:pathLst>
                <a:path w="1472910" h="54526">
                  <a:moveTo>
                    <a:pt x="0" y="54526"/>
                  </a:moveTo>
                  <a:lnTo>
                    <a:pt x="210415" y="54526"/>
                  </a:lnTo>
                  <a:lnTo>
                    <a:pt x="420831" y="40894"/>
                  </a:lnTo>
                  <a:lnTo>
                    <a:pt x="631247" y="0"/>
                  </a:lnTo>
                  <a:lnTo>
                    <a:pt x="841663" y="40894"/>
                  </a:lnTo>
                  <a:lnTo>
                    <a:pt x="1052079" y="54526"/>
                  </a:lnTo>
                  <a:lnTo>
                    <a:pt x="1262495" y="54526"/>
                  </a:lnTo>
                  <a:lnTo>
                    <a:pt x="1472910" y="54526"/>
                  </a:lnTo>
                </a:path>
              </a:pathLst>
            </a:custGeom>
            <a:ln w="40651" cap="flat">
              <a:solidFill>
                <a:srgbClr val="BEBEBE">
                  <a:alpha val="69803"/>
                </a:srgbClr>
              </a:solidFill>
              <a:prstDash val="solid"/>
              <a:round/>
            </a:ln>
          </p:spPr>
          <p:txBody>
            <a:bodyPr/>
            <a:lstStyle/>
            <a:p>
              <a:endParaRPr/>
            </a:p>
          </p:txBody>
        </p:sp>
        <p:sp>
          <p:nvSpPr>
            <p:cNvPr id="562" name="pl562"/>
            <p:cNvSpPr/>
            <p:nvPr/>
          </p:nvSpPr>
          <p:spPr>
            <a:xfrm>
              <a:off x="7527854" y="4402043"/>
              <a:ext cx="1472910" cy="54526"/>
            </a:xfrm>
            <a:custGeom>
              <a:avLst/>
              <a:gdLst/>
              <a:ahLst/>
              <a:cxnLst/>
              <a:rect l="0" t="0" r="0" b="0"/>
              <a:pathLst>
                <a:path w="1472910" h="54526">
                  <a:moveTo>
                    <a:pt x="0" y="54526"/>
                  </a:moveTo>
                  <a:lnTo>
                    <a:pt x="210415" y="54526"/>
                  </a:lnTo>
                  <a:lnTo>
                    <a:pt x="420831" y="40894"/>
                  </a:lnTo>
                  <a:lnTo>
                    <a:pt x="631247" y="0"/>
                  </a:lnTo>
                  <a:lnTo>
                    <a:pt x="841663" y="40894"/>
                  </a:lnTo>
                  <a:lnTo>
                    <a:pt x="1052079" y="54526"/>
                  </a:lnTo>
                  <a:lnTo>
                    <a:pt x="1262495" y="54526"/>
                  </a:lnTo>
                  <a:lnTo>
                    <a:pt x="1472910" y="54526"/>
                  </a:lnTo>
                </a:path>
              </a:pathLst>
            </a:custGeom>
            <a:ln w="35231" cap="flat">
              <a:solidFill>
                <a:srgbClr val="BEBEBE">
                  <a:alpha val="69803"/>
                </a:srgbClr>
              </a:solidFill>
              <a:prstDash val="solid"/>
              <a:round/>
            </a:ln>
          </p:spPr>
          <p:txBody>
            <a:bodyPr/>
            <a:lstStyle/>
            <a:p>
              <a:endParaRPr/>
            </a:p>
          </p:txBody>
        </p:sp>
        <p:sp>
          <p:nvSpPr>
            <p:cNvPr id="563" name="pl563"/>
            <p:cNvSpPr/>
            <p:nvPr/>
          </p:nvSpPr>
          <p:spPr>
            <a:xfrm>
              <a:off x="7527854" y="4361148"/>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564" name="pl564"/>
            <p:cNvSpPr/>
            <p:nvPr/>
          </p:nvSpPr>
          <p:spPr>
            <a:xfrm>
              <a:off x="7527854" y="4402043"/>
              <a:ext cx="1472910" cy="54526"/>
            </a:xfrm>
            <a:custGeom>
              <a:avLst/>
              <a:gdLst/>
              <a:ahLst/>
              <a:cxnLst/>
              <a:rect l="0" t="0" r="0" b="0"/>
              <a:pathLst>
                <a:path w="1472910" h="54526">
                  <a:moveTo>
                    <a:pt x="0" y="54526"/>
                  </a:moveTo>
                  <a:lnTo>
                    <a:pt x="210415" y="54526"/>
                  </a:lnTo>
                  <a:lnTo>
                    <a:pt x="420831" y="40894"/>
                  </a:lnTo>
                  <a:lnTo>
                    <a:pt x="631247" y="0"/>
                  </a:lnTo>
                  <a:lnTo>
                    <a:pt x="841663" y="40894"/>
                  </a:lnTo>
                  <a:lnTo>
                    <a:pt x="1052079" y="54526"/>
                  </a:lnTo>
                  <a:lnTo>
                    <a:pt x="1262495" y="54526"/>
                  </a:lnTo>
                  <a:lnTo>
                    <a:pt x="1472910" y="54526"/>
                  </a:lnTo>
                </a:path>
              </a:pathLst>
            </a:custGeom>
            <a:ln w="40651" cap="flat">
              <a:solidFill>
                <a:srgbClr val="000000">
                  <a:alpha val="100000"/>
                </a:srgbClr>
              </a:solidFill>
              <a:prstDash val="solid"/>
              <a:round/>
            </a:ln>
          </p:spPr>
          <p:txBody>
            <a:bodyPr/>
            <a:lstStyle/>
            <a:p>
              <a:endParaRPr/>
            </a:p>
          </p:txBody>
        </p:sp>
        <p:sp>
          <p:nvSpPr>
            <p:cNvPr id="565" name="pl565"/>
            <p:cNvSpPr/>
            <p:nvPr/>
          </p:nvSpPr>
          <p:spPr>
            <a:xfrm>
              <a:off x="7527854" y="4402043"/>
              <a:ext cx="1472910" cy="54526"/>
            </a:xfrm>
            <a:custGeom>
              <a:avLst/>
              <a:gdLst/>
              <a:ahLst/>
              <a:cxnLst/>
              <a:rect l="0" t="0" r="0" b="0"/>
              <a:pathLst>
                <a:path w="1472910" h="54526">
                  <a:moveTo>
                    <a:pt x="0" y="54526"/>
                  </a:moveTo>
                  <a:lnTo>
                    <a:pt x="210415" y="54526"/>
                  </a:lnTo>
                  <a:lnTo>
                    <a:pt x="420831" y="40894"/>
                  </a:lnTo>
                  <a:lnTo>
                    <a:pt x="631247" y="0"/>
                  </a:lnTo>
                  <a:lnTo>
                    <a:pt x="841663" y="40894"/>
                  </a:lnTo>
                  <a:lnTo>
                    <a:pt x="1052079" y="54526"/>
                  </a:lnTo>
                  <a:lnTo>
                    <a:pt x="1262495" y="54526"/>
                  </a:lnTo>
                  <a:lnTo>
                    <a:pt x="1472910" y="54526"/>
                  </a:lnTo>
                </a:path>
              </a:pathLst>
            </a:custGeom>
            <a:ln w="35231" cap="flat">
              <a:solidFill>
                <a:srgbClr val="F26A21">
                  <a:alpha val="100000"/>
                </a:srgbClr>
              </a:solidFill>
              <a:prstDash val="solid"/>
              <a:round/>
            </a:ln>
          </p:spPr>
          <p:txBody>
            <a:bodyPr/>
            <a:lstStyle/>
            <a:p>
              <a:endParaRPr/>
            </a:p>
          </p:txBody>
        </p:sp>
        <p:sp>
          <p:nvSpPr>
            <p:cNvPr id="566" name="pl566"/>
            <p:cNvSpPr/>
            <p:nvPr/>
          </p:nvSpPr>
          <p:spPr>
            <a:xfrm>
              <a:off x="7454208"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67" name="tx567"/>
            <p:cNvSpPr/>
            <p:nvPr/>
          </p:nvSpPr>
          <p:spPr>
            <a:xfrm>
              <a:off x="7497709"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8" name="tx568"/>
            <p:cNvSpPr/>
            <p:nvPr/>
          </p:nvSpPr>
          <p:spPr>
            <a:xfrm>
              <a:off x="7708125"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9" name="tx569"/>
            <p:cNvSpPr/>
            <p:nvPr/>
          </p:nvSpPr>
          <p:spPr>
            <a:xfrm>
              <a:off x="7918541"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0" name="tx570"/>
            <p:cNvSpPr/>
            <p:nvPr/>
          </p:nvSpPr>
          <p:spPr>
            <a:xfrm>
              <a:off x="8128957" y="423908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1" name="tx571"/>
            <p:cNvSpPr/>
            <p:nvPr/>
          </p:nvSpPr>
          <p:spPr>
            <a:xfrm>
              <a:off x="8339373" y="42796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2" name="tx572"/>
            <p:cNvSpPr/>
            <p:nvPr/>
          </p:nvSpPr>
          <p:spPr>
            <a:xfrm>
              <a:off x="8549788"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3" name="tx573"/>
            <p:cNvSpPr/>
            <p:nvPr/>
          </p:nvSpPr>
          <p:spPr>
            <a:xfrm>
              <a:off x="8760204"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8970620"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5" name="rc575"/>
            <p:cNvSpPr/>
            <p:nvPr/>
          </p:nvSpPr>
          <p:spPr>
            <a:xfrm>
              <a:off x="7454208" y="4787368"/>
              <a:ext cx="1620202" cy="1019644"/>
            </a:xfrm>
            <a:prstGeom prst="rect">
              <a:avLst/>
            </a:prstGeom>
            <a:solidFill>
              <a:srgbClr val="EBEBEB">
                <a:alpha val="100000"/>
              </a:srgbClr>
            </a:solidFill>
          </p:spPr>
          <p:txBody>
            <a:bodyPr/>
            <a:lstStyle/>
            <a:p>
              <a:endParaRPr/>
            </a:p>
          </p:txBody>
        </p:sp>
        <p:sp>
          <p:nvSpPr>
            <p:cNvPr id="576" name="pl576"/>
            <p:cNvSpPr/>
            <p:nvPr/>
          </p:nvSpPr>
          <p:spPr>
            <a:xfrm>
              <a:off x="7454208" y="559027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54208" y="524948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54208" y="490869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54208"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454208" y="541987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54208" y="507908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52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7382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9486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815910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36951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57993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7903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90007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527854"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BEBEBE">
                  <a:alpha val="69803"/>
                </a:srgbClr>
              </a:solidFill>
              <a:prstDash val="solid"/>
              <a:round/>
            </a:ln>
          </p:spPr>
          <p:txBody>
            <a:bodyPr/>
            <a:lstStyle/>
            <a:p>
              <a:endParaRPr/>
            </a:p>
          </p:txBody>
        </p:sp>
        <p:sp>
          <p:nvSpPr>
            <p:cNvPr id="591" name="pl591"/>
            <p:cNvSpPr/>
            <p:nvPr/>
          </p:nvSpPr>
          <p:spPr>
            <a:xfrm>
              <a:off x="7527854" y="5474402"/>
              <a:ext cx="1472910" cy="177210"/>
            </a:xfrm>
            <a:custGeom>
              <a:avLst/>
              <a:gdLst/>
              <a:ahLst/>
              <a:cxnLst/>
              <a:rect l="0" t="0" r="0" b="0"/>
              <a:pathLst>
                <a:path w="1472910" h="177210">
                  <a:moveTo>
                    <a:pt x="0" y="149947"/>
                  </a:moveTo>
                  <a:lnTo>
                    <a:pt x="210415" y="177210"/>
                  </a:lnTo>
                  <a:lnTo>
                    <a:pt x="420831" y="136316"/>
                  </a:lnTo>
                  <a:lnTo>
                    <a:pt x="631247" y="68158"/>
                  </a:lnTo>
                  <a:lnTo>
                    <a:pt x="841663" y="54526"/>
                  </a:lnTo>
                  <a:lnTo>
                    <a:pt x="1052079" y="27263"/>
                  </a:lnTo>
                  <a:lnTo>
                    <a:pt x="1262495" y="0"/>
                  </a:lnTo>
                  <a:lnTo>
                    <a:pt x="1472910" y="13631"/>
                  </a:lnTo>
                </a:path>
              </a:pathLst>
            </a:custGeom>
            <a:ln w="40651" cap="flat">
              <a:solidFill>
                <a:srgbClr val="BEBEBE">
                  <a:alpha val="69803"/>
                </a:srgbClr>
              </a:solidFill>
              <a:prstDash val="solid"/>
              <a:round/>
            </a:ln>
          </p:spPr>
          <p:txBody>
            <a:bodyPr/>
            <a:lstStyle/>
            <a:p>
              <a:endParaRPr/>
            </a:p>
          </p:txBody>
        </p:sp>
        <p:sp>
          <p:nvSpPr>
            <p:cNvPr id="592" name="pl592"/>
            <p:cNvSpPr/>
            <p:nvPr/>
          </p:nvSpPr>
          <p:spPr>
            <a:xfrm>
              <a:off x="7527854" y="5474402"/>
              <a:ext cx="1472910" cy="177210"/>
            </a:xfrm>
            <a:custGeom>
              <a:avLst/>
              <a:gdLst/>
              <a:ahLst/>
              <a:cxnLst/>
              <a:rect l="0" t="0" r="0" b="0"/>
              <a:pathLst>
                <a:path w="1472910" h="177210">
                  <a:moveTo>
                    <a:pt x="0" y="149947"/>
                  </a:moveTo>
                  <a:lnTo>
                    <a:pt x="210415" y="177210"/>
                  </a:lnTo>
                  <a:lnTo>
                    <a:pt x="420831" y="136316"/>
                  </a:lnTo>
                  <a:lnTo>
                    <a:pt x="631247" y="68158"/>
                  </a:lnTo>
                  <a:lnTo>
                    <a:pt x="841663" y="54526"/>
                  </a:lnTo>
                  <a:lnTo>
                    <a:pt x="1052079" y="27263"/>
                  </a:lnTo>
                  <a:lnTo>
                    <a:pt x="1262495" y="0"/>
                  </a:lnTo>
                  <a:lnTo>
                    <a:pt x="1472910" y="13631"/>
                  </a:lnTo>
                </a:path>
              </a:pathLst>
            </a:custGeom>
            <a:ln w="35231" cap="flat">
              <a:solidFill>
                <a:srgbClr val="BEBEBE">
                  <a:alpha val="69803"/>
                </a:srgbClr>
              </a:solidFill>
              <a:prstDash val="solid"/>
              <a:round/>
            </a:ln>
          </p:spPr>
          <p:txBody>
            <a:bodyPr/>
            <a:lstStyle/>
            <a:p>
              <a:endParaRPr/>
            </a:p>
          </p:txBody>
        </p:sp>
        <p:sp>
          <p:nvSpPr>
            <p:cNvPr id="593" name="pl593"/>
            <p:cNvSpPr/>
            <p:nvPr/>
          </p:nvSpPr>
          <p:spPr>
            <a:xfrm>
              <a:off x="7527854" y="5665244"/>
              <a:ext cx="1472910" cy="40894"/>
            </a:xfrm>
            <a:custGeom>
              <a:avLst/>
              <a:gdLst/>
              <a:ahLst/>
              <a:cxnLst/>
              <a:rect l="0" t="0" r="0" b="0"/>
              <a:pathLst>
                <a:path w="1472910" h="40894">
                  <a:moveTo>
                    <a:pt x="0" y="40894"/>
                  </a:moveTo>
                  <a:lnTo>
                    <a:pt x="210415" y="40894"/>
                  </a:lnTo>
                  <a:lnTo>
                    <a:pt x="420831" y="13631"/>
                  </a:lnTo>
                  <a:lnTo>
                    <a:pt x="631247" y="13631"/>
                  </a:lnTo>
                  <a:lnTo>
                    <a:pt x="841663" y="13631"/>
                  </a:lnTo>
                  <a:lnTo>
                    <a:pt x="1052079" y="27263"/>
                  </a:lnTo>
                  <a:lnTo>
                    <a:pt x="1262495" y="13631"/>
                  </a:lnTo>
                  <a:lnTo>
                    <a:pt x="1472910" y="0"/>
                  </a:lnTo>
                </a:path>
              </a:pathLst>
            </a:custGeom>
            <a:ln w="20325" cap="flat">
              <a:solidFill>
                <a:srgbClr val="6B6B6B">
                  <a:alpha val="100000"/>
                </a:srgbClr>
              </a:solidFill>
              <a:prstDash val="solid"/>
              <a:round/>
            </a:ln>
          </p:spPr>
          <p:txBody>
            <a:bodyPr/>
            <a:lstStyle/>
            <a:p>
              <a:endParaRPr/>
            </a:p>
          </p:txBody>
        </p:sp>
        <p:sp>
          <p:nvSpPr>
            <p:cNvPr id="594" name="pl594"/>
            <p:cNvSpPr/>
            <p:nvPr/>
          </p:nvSpPr>
          <p:spPr>
            <a:xfrm>
              <a:off x="7527854" y="5474402"/>
              <a:ext cx="1472910" cy="177210"/>
            </a:xfrm>
            <a:custGeom>
              <a:avLst/>
              <a:gdLst/>
              <a:ahLst/>
              <a:cxnLst/>
              <a:rect l="0" t="0" r="0" b="0"/>
              <a:pathLst>
                <a:path w="1472910" h="177210">
                  <a:moveTo>
                    <a:pt x="0" y="149947"/>
                  </a:moveTo>
                  <a:lnTo>
                    <a:pt x="210415" y="177210"/>
                  </a:lnTo>
                  <a:lnTo>
                    <a:pt x="420831" y="136316"/>
                  </a:lnTo>
                  <a:lnTo>
                    <a:pt x="631247" y="68158"/>
                  </a:lnTo>
                  <a:lnTo>
                    <a:pt x="841663" y="54526"/>
                  </a:lnTo>
                  <a:lnTo>
                    <a:pt x="1052079" y="27263"/>
                  </a:lnTo>
                  <a:lnTo>
                    <a:pt x="1262495" y="0"/>
                  </a:lnTo>
                  <a:lnTo>
                    <a:pt x="1472910" y="13631"/>
                  </a:lnTo>
                </a:path>
              </a:pathLst>
            </a:custGeom>
            <a:ln w="40651" cap="flat">
              <a:solidFill>
                <a:srgbClr val="000000">
                  <a:alpha val="100000"/>
                </a:srgbClr>
              </a:solidFill>
              <a:prstDash val="solid"/>
              <a:round/>
            </a:ln>
          </p:spPr>
          <p:txBody>
            <a:bodyPr/>
            <a:lstStyle/>
            <a:p>
              <a:endParaRPr/>
            </a:p>
          </p:txBody>
        </p:sp>
        <p:sp>
          <p:nvSpPr>
            <p:cNvPr id="595" name="pl595"/>
            <p:cNvSpPr/>
            <p:nvPr/>
          </p:nvSpPr>
          <p:spPr>
            <a:xfrm>
              <a:off x="7527854" y="5474402"/>
              <a:ext cx="1472910" cy="177210"/>
            </a:xfrm>
            <a:custGeom>
              <a:avLst/>
              <a:gdLst/>
              <a:ahLst/>
              <a:cxnLst/>
              <a:rect l="0" t="0" r="0" b="0"/>
              <a:pathLst>
                <a:path w="1472910" h="177210">
                  <a:moveTo>
                    <a:pt x="0" y="149947"/>
                  </a:moveTo>
                  <a:lnTo>
                    <a:pt x="210415" y="177210"/>
                  </a:lnTo>
                  <a:lnTo>
                    <a:pt x="420831" y="136316"/>
                  </a:lnTo>
                  <a:lnTo>
                    <a:pt x="631247" y="68158"/>
                  </a:lnTo>
                  <a:lnTo>
                    <a:pt x="841663" y="54526"/>
                  </a:lnTo>
                  <a:lnTo>
                    <a:pt x="1052079" y="27263"/>
                  </a:lnTo>
                  <a:lnTo>
                    <a:pt x="1262495" y="0"/>
                  </a:lnTo>
                  <a:lnTo>
                    <a:pt x="1472910" y="13631"/>
                  </a:lnTo>
                </a:path>
              </a:pathLst>
            </a:custGeom>
            <a:ln w="35231" cap="flat">
              <a:solidFill>
                <a:srgbClr val="F26A21">
                  <a:alpha val="100000"/>
                </a:srgbClr>
              </a:solidFill>
              <a:prstDash val="solid"/>
              <a:round/>
            </a:ln>
          </p:spPr>
          <p:txBody>
            <a:bodyPr/>
            <a:lstStyle/>
            <a:p>
              <a:endParaRPr/>
            </a:p>
          </p:txBody>
        </p:sp>
        <p:sp>
          <p:nvSpPr>
            <p:cNvPr id="596" name="pl596"/>
            <p:cNvSpPr/>
            <p:nvPr/>
          </p:nvSpPr>
          <p:spPr>
            <a:xfrm>
              <a:off x="7454208"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97" name="tx597"/>
            <p:cNvSpPr/>
            <p:nvPr/>
          </p:nvSpPr>
          <p:spPr>
            <a:xfrm>
              <a:off x="7467564" y="5459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98" name="tx598"/>
            <p:cNvSpPr/>
            <p:nvPr/>
          </p:nvSpPr>
          <p:spPr>
            <a:xfrm>
              <a:off x="7708125" y="54870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99" name="tx599"/>
            <p:cNvSpPr/>
            <p:nvPr/>
          </p:nvSpPr>
          <p:spPr>
            <a:xfrm>
              <a:off x="7888396" y="54474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00" name="tx600"/>
            <p:cNvSpPr/>
            <p:nvPr/>
          </p:nvSpPr>
          <p:spPr>
            <a:xfrm>
              <a:off x="8098812" y="5377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01" name="tx601"/>
            <p:cNvSpPr/>
            <p:nvPr/>
          </p:nvSpPr>
          <p:spPr>
            <a:xfrm>
              <a:off x="8309228" y="5365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2" name="tx602"/>
            <p:cNvSpPr/>
            <p:nvPr/>
          </p:nvSpPr>
          <p:spPr>
            <a:xfrm>
              <a:off x="8519644" y="53370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03" name="tx603"/>
            <p:cNvSpPr/>
            <p:nvPr/>
          </p:nvSpPr>
          <p:spPr>
            <a:xfrm>
              <a:off x="8730059" y="53111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04" name="tx604"/>
            <p:cNvSpPr/>
            <p:nvPr/>
          </p:nvSpPr>
          <p:spPr>
            <a:xfrm>
              <a:off x="8940475" y="53234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05" name="tx605"/>
            <p:cNvSpPr/>
            <p:nvPr/>
          </p:nvSpPr>
          <p:spPr>
            <a:xfrm>
              <a:off x="1343563" y="46372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06" name="tx606"/>
            <p:cNvSpPr/>
            <p:nvPr/>
          </p:nvSpPr>
          <p:spPr>
            <a:xfrm>
              <a:off x="3067624" y="4615053"/>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07" name="tx607"/>
            <p:cNvSpPr/>
            <p:nvPr/>
          </p:nvSpPr>
          <p:spPr>
            <a:xfrm>
              <a:off x="4704591" y="4638627"/>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Tunisia</a:t>
              </a:r>
            </a:p>
          </p:txBody>
        </p:sp>
        <p:sp>
          <p:nvSpPr>
            <p:cNvPr id="608" name="tx608"/>
            <p:cNvSpPr/>
            <p:nvPr/>
          </p:nvSpPr>
          <p:spPr>
            <a:xfrm>
              <a:off x="6043440" y="4638573"/>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609" name="tx609"/>
            <p:cNvSpPr/>
            <p:nvPr/>
          </p:nvSpPr>
          <p:spPr>
            <a:xfrm>
              <a:off x="8087256" y="463862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10" name="tx610"/>
            <p:cNvSpPr/>
            <p:nvPr/>
          </p:nvSpPr>
          <p:spPr>
            <a:xfrm>
              <a:off x="1290875" y="3334531"/>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Morocco</a:t>
              </a:r>
            </a:p>
          </p:txBody>
        </p:sp>
        <p:sp>
          <p:nvSpPr>
            <p:cNvPr id="611" name="tx611"/>
            <p:cNvSpPr/>
            <p:nvPr/>
          </p:nvSpPr>
          <p:spPr>
            <a:xfrm>
              <a:off x="3042767" y="3333058"/>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Oman</a:t>
              </a:r>
            </a:p>
          </p:txBody>
        </p:sp>
        <p:sp>
          <p:nvSpPr>
            <p:cNvPr id="612" name="tx612"/>
            <p:cNvSpPr/>
            <p:nvPr/>
          </p:nvSpPr>
          <p:spPr>
            <a:xfrm>
              <a:off x="4744973" y="332820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Qatar</a:t>
              </a:r>
            </a:p>
          </p:txBody>
        </p:sp>
        <p:sp>
          <p:nvSpPr>
            <p:cNvPr id="613" name="tx613"/>
            <p:cNvSpPr/>
            <p:nvPr/>
          </p:nvSpPr>
          <p:spPr>
            <a:xfrm>
              <a:off x="6254545" y="3333112"/>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Saudi Arabia</a:t>
              </a:r>
            </a:p>
          </p:txBody>
        </p:sp>
        <p:sp>
          <p:nvSpPr>
            <p:cNvPr id="614" name="tx614"/>
            <p:cNvSpPr/>
            <p:nvPr/>
          </p:nvSpPr>
          <p:spPr>
            <a:xfrm>
              <a:off x="7826301" y="3333112"/>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615" name="tx615"/>
            <p:cNvSpPr/>
            <p:nvPr/>
          </p:nvSpPr>
          <p:spPr>
            <a:xfrm>
              <a:off x="1408856" y="2009535"/>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Iraq</a:t>
              </a:r>
            </a:p>
          </p:txBody>
        </p:sp>
        <p:sp>
          <p:nvSpPr>
            <p:cNvPr id="616" name="tx616"/>
            <p:cNvSpPr/>
            <p:nvPr/>
          </p:nvSpPr>
          <p:spPr>
            <a:xfrm>
              <a:off x="3024077" y="2030380"/>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Jordan</a:t>
              </a:r>
            </a:p>
          </p:txBody>
        </p:sp>
        <p:sp>
          <p:nvSpPr>
            <p:cNvPr id="617" name="tx617"/>
            <p:cNvSpPr/>
            <p:nvPr/>
          </p:nvSpPr>
          <p:spPr>
            <a:xfrm>
              <a:off x="4717005" y="2030435"/>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Kuwait</a:t>
              </a:r>
            </a:p>
          </p:txBody>
        </p:sp>
        <p:sp>
          <p:nvSpPr>
            <p:cNvPr id="618" name="tx618"/>
            <p:cNvSpPr/>
            <p:nvPr/>
          </p:nvSpPr>
          <p:spPr>
            <a:xfrm>
              <a:off x="6356974" y="203043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19" name="tx619"/>
            <p:cNvSpPr/>
            <p:nvPr/>
          </p:nvSpPr>
          <p:spPr>
            <a:xfrm>
              <a:off x="8130721" y="2008225"/>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Libya</a:t>
              </a:r>
            </a:p>
          </p:txBody>
        </p:sp>
        <p:sp>
          <p:nvSpPr>
            <p:cNvPr id="620" name="tx620"/>
            <p:cNvSpPr/>
            <p:nvPr/>
          </p:nvSpPr>
          <p:spPr>
            <a:xfrm>
              <a:off x="1331202" y="704129"/>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Algeria</a:t>
              </a:r>
            </a:p>
          </p:txBody>
        </p:sp>
        <p:sp>
          <p:nvSpPr>
            <p:cNvPr id="621" name="tx621"/>
            <p:cNvSpPr/>
            <p:nvPr/>
          </p:nvSpPr>
          <p:spPr>
            <a:xfrm>
              <a:off x="3002330"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Bahrain</a:t>
              </a:r>
            </a:p>
          </p:txBody>
        </p:sp>
        <p:sp>
          <p:nvSpPr>
            <p:cNvPr id="622" name="tx622"/>
            <p:cNvSpPr/>
            <p:nvPr/>
          </p:nvSpPr>
          <p:spPr>
            <a:xfrm>
              <a:off x="4698370" y="70412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Djibouti</a:t>
              </a:r>
            </a:p>
          </p:txBody>
        </p:sp>
        <p:sp>
          <p:nvSpPr>
            <p:cNvPr id="623" name="tx623"/>
            <p:cNvSpPr/>
            <p:nvPr/>
          </p:nvSpPr>
          <p:spPr>
            <a:xfrm>
              <a:off x="6431626" y="704129"/>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Egypt</a:t>
              </a:r>
            </a:p>
          </p:txBody>
        </p:sp>
        <p:sp>
          <p:nvSpPr>
            <p:cNvPr id="624" name="tx624"/>
            <p:cNvSpPr/>
            <p:nvPr/>
          </p:nvSpPr>
          <p:spPr>
            <a:xfrm>
              <a:off x="8168020" y="726339"/>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Iran</a:t>
              </a:r>
            </a:p>
          </p:txBody>
        </p:sp>
        <p:sp>
          <p:nvSpPr>
            <p:cNvPr id="625" name="pl62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2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382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486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5910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6951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7993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03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07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0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131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235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3394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436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474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51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56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80668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a:off x="508103" y="14658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7" name="tx707"/>
            <p:cNvSpPr/>
            <p:nvPr/>
          </p:nvSpPr>
          <p:spPr>
            <a:xfrm>
              <a:off x="508103" y="11251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8" name="pl708"/>
            <p:cNvSpPr/>
            <p:nvPr/>
          </p:nvSpPr>
          <p:spPr>
            <a:xfrm>
              <a:off x="660250" y="18483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660250" y="150758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660250" y="11667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1107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2" name="tx712"/>
            <p:cNvSpPr/>
            <p:nvPr/>
          </p:nvSpPr>
          <p:spPr>
            <a:xfrm>
              <a:off x="508103" y="27699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3" name="tx713"/>
            <p:cNvSpPr/>
            <p:nvPr/>
          </p:nvSpPr>
          <p:spPr>
            <a:xfrm>
              <a:off x="508103" y="24292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4" name="pl714"/>
            <p:cNvSpPr/>
            <p:nvPr/>
          </p:nvSpPr>
          <p:spPr>
            <a:xfrm>
              <a:off x="660250" y="315247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660250" y="28116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660250" y="24708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41487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8" name="tx718"/>
            <p:cNvSpPr/>
            <p:nvPr/>
          </p:nvSpPr>
          <p:spPr>
            <a:xfrm>
              <a:off x="508103" y="40740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9" name="tx719"/>
            <p:cNvSpPr/>
            <p:nvPr/>
          </p:nvSpPr>
          <p:spPr>
            <a:xfrm>
              <a:off x="508103" y="373329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0" name="pl720"/>
            <p:cNvSpPr/>
            <p:nvPr/>
          </p:nvSpPr>
          <p:spPr>
            <a:xfrm>
              <a:off x="660250" y="44565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660250" y="41157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660250" y="377498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71897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4" name="tx724"/>
            <p:cNvSpPr/>
            <p:nvPr/>
          </p:nvSpPr>
          <p:spPr>
            <a:xfrm>
              <a:off x="508103" y="53781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5" name="tx725"/>
            <p:cNvSpPr/>
            <p:nvPr/>
          </p:nvSpPr>
          <p:spPr>
            <a:xfrm>
              <a:off x="508103" y="50373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pl726"/>
            <p:cNvSpPr/>
            <p:nvPr/>
          </p:nvSpPr>
          <p:spPr>
            <a:xfrm>
              <a:off x="660250" y="57606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660250" y="54198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660250" y="50790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730" name="tx730"/>
            <p:cNvSpPr/>
            <p:nvPr/>
          </p:nvSpPr>
          <p:spPr>
            <a:xfrm>
              <a:off x="695044" y="398022"/>
              <a:ext cx="52552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DTP3 (%), by country, MENA, 2018-2025</a:t>
              </a:r>
            </a:p>
          </p:txBody>
        </p:sp>
        <p:sp>
          <p:nvSpPr>
            <p:cNvPr id="731" name="tx73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2" name="tx732"/>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733" name="tx733"/>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DTP3 by country.
In 2025, Lebanon had the highest drop-out with 41% of children who received DTP1 not receiving DTP3.
Oman, Saudi Arabia, State of Palestine, Tunisia, and United Arab Emirates had the lowest DTP drop-out (0%). Zero drop-out indicates that near enough all children that received DTP1 also received DTP3.
5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8845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5224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160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7035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3414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9793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9791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895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39993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1035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207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311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68690"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68690" y="1457320"/>
              <a:ext cx="1472910" cy="260704"/>
            </a:xfrm>
            <a:custGeom>
              <a:avLst/>
              <a:gdLst/>
              <a:ahLst/>
              <a:cxnLst/>
              <a:rect l="0" t="0" r="0" b="0"/>
              <a:pathLst>
                <a:path w="1472910" h="260704">
                  <a:moveTo>
                    <a:pt x="0" y="0"/>
                  </a:moveTo>
                  <a:lnTo>
                    <a:pt x="210415" y="14483"/>
                  </a:lnTo>
                  <a:lnTo>
                    <a:pt x="420831" y="28967"/>
                  </a:lnTo>
                  <a:lnTo>
                    <a:pt x="631247" y="43450"/>
                  </a:lnTo>
                  <a:lnTo>
                    <a:pt x="841663" y="57934"/>
                  </a:lnTo>
                  <a:lnTo>
                    <a:pt x="1052079" y="260704"/>
                  </a:lnTo>
                  <a:lnTo>
                    <a:pt x="1262495" y="188286"/>
                  </a:lnTo>
                  <a:lnTo>
                    <a:pt x="1472910" y="20277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68690" y="1457320"/>
              <a:ext cx="1472910" cy="260704"/>
            </a:xfrm>
            <a:custGeom>
              <a:avLst/>
              <a:gdLst/>
              <a:ahLst/>
              <a:cxnLst/>
              <a:rect l="0" t="0" r="0" b="0"/>
              <a:pathLst>
                <a:path w="1472910" h="260704">
                  <a:moveTo>
                    <a:pt x="0" y="0"/>
                  </a:moveTo>
                  <a:lnTo>
                    <a:pt x="210415" y="14483"/>
                  </a:lnTo>
                  <a:lnTo>
                    <a:pt x="420831" y="28967"/>
                  </a:lnTo>
                  <a:lnTo>
                    <a:pt x="631247" y="43450"/>
                  </a:lnTo>
                  <a:lnTo>
                    <a:pt x="841663" y="57934"/>
                  </a:lnTo>
                  <a:lnTo>
                    <a:pt x="1052079" y="260704"/>
                  </a:lnTo>
                  <a:lnTo>
                    <a:pt x="1262495" y="188286"/>
                  </a:lnTo>
                  <a:lnTo>
                    <a:pt x="1472910" y="20277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68690"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68690" y="1457320"/>
              <a:ext cx="1472910" cy="260704"/>
            </a:xfrm>
            <a:custGeom>
              <a:avLst/>
              <a:gdLst/>
              <a:ahLst/>
              <a:cxnLst/>
              <a:rect l="0" t="0" r="0" b="0"/>
              <a:pathLst>
                <a:path w="1472910" h="260704">
                  <a:moveTo>
                    <a:pt x="0" y="0"/>
                  </a:moveTo>
                  <a:lnTo>
                    <a:pt x="210415" y="14483"/>
                  </a:lnTo>
                  <a:lnTo>
                    <a:pt x="420831" y="28967"/>
                  </a:lnTo>
                  <a:lnTo>
                    <a:pt x="631247" y="43450"/>
                  </a:lnTo>
                  <a:lnTo>
                    <a:pt x="841663" y="57934"/>
                  </a:lnTo>
                  <a:lnTo>
                    <a:pt x="1052079" y="260704"/>
                  </a:lnTo>
                  <a:lnTo>
                    <a:pt x="1262495" y="188286"/>
                  </a:lnTo>
                  <a:lnTo>
                    <a:pt x="1472910" y="20277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68690" y="1457320"/>
              <a:ext cx="1472910" cy="260704"/>
            </a:xfrm>
            <a:custGeom>
              <a:avLst/>
              <a:gdLst/>
              <a:ahLst/>
              <a:cxnLst/>
              <a:rect l="0" t="0" r="0" b="0"/>
              <a:pathLst>
                <a:path w="1472910" h="260704">
                  <a:moveTo>
                    <a:pt x="0" y="0"/>
                  </a:moveTo>
                  <a:lnTo>
                    <a:pt x="210415" y="14483"/>
                  </a:lnTo>
                  <a:lnTo>
                    <a:pt x="420831" y="28967"/>
                  </a:lnTo>
                  <a:lnTo>
                    <a:pt x="631247" y="43450"/>
                  </a:lnTo>
                  <a:lnTo>
                    <a:pt x="841663" y="57934"/>
                  </a:lnTo>
                  <a:lnTo>
                    <a:pt x="1052079" y="260704"/>
                  </a:lnTo>
                  <a:lnTo>
                    <a:pt x="1262495" y="188286"/>
                  </a:lnTo>
                  <a:lnTo>
                    <a:pt x="1472910" y="202770"/>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7035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08400" y="129404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8" name="tx28"/>
            <p:cNvSpPr/>
            <p:nvPr/>
          </p:nvSpPr>
          <p:spPr>
            <a:xfrm>
              <a:off x="918816" y="1307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9" name="tx29"/>
            <p:cNvSpPr/>
            <p:nvPr/>
          </p:nvSpPr>
          <p:spPr>
            <a:xfrm>
              <a:off x="1129232" y="13216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0" name="tx30"/>
            <p:cNvSpPr/>
            <p:nvPr/>
          </p:nvSpPr>
          <p:spPr>
            <a:xfrm>
              <a:off x="1339648" y="13374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1" name="tx31"/>
            <p:cNvSpPr/>
            <p:nvPr/>
          </p:nvSpPr>
          <p:spPr>
            <a:xfrm>
              <a:off x="1550063" y="13506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2" name="tx32"/>
            <p:cNvSpPr/>
            <p:nvPr/>
          </p:nvSpPr>
          <p:spPr>
            <a:xfrm>
              <a:off x="1772574" y="15547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 name="tx33"/>
            <p:cNvSpPr/>
            <p:nvPr/>
          </p:nvSpPr>
          <p:spPr>
            <a:xfrm>
              <a:off x="2001040" y="148265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 name="tx34"/>
            <p:cNvSpPr/>
            <p:nvPr/>
          </p:nvSpPr>
          <p:spPr>
            <a:xfrm>
              <a:off x="2211456" y="14954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 name="rc35"/>
            <p:cNvSpPr/>
            <p:nvPr/>
          </p:nvSpPr>
          <p:spPr>
            <a:xfrm>
              <a:off x="695044" y="2179176"/>
              <a:ext cx="1620202" cy="1019644"/>
            </a:xfrm>
            <a:prstGeom prst="rect">
              <a:avLst/>
            </a:prstGeom>
            <a:solidFill>
              <a:srgbClr val="EBEBEB">
                <a:alpha val="100000"/>
              </a:srgbClr>
            </a:solidFill>
          </p:spPr>
          <p:txBody>
            <a:bodyPr/>
            <a:lstStyle/>
            <a:p>
              <a:endParaRPr/>
            </a:p>
          </p:txBody>
        </p:sp>
        <p:sp>
          <p:nvSpPr>
            <p:cNvPr id="36" name="pl36"/>
            <p:cNvSpPr/>
            <p:nvPr/>
          </p:nvSpPr>
          <p:spPr>
            <a:xfrm>
              <a:off x="695044" y="31886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8265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246450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300763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64554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28345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9791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895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39993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61035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8207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0311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68690"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68690" y="2891769"/>
              <a:ext cx="1472910" cy="159319"/>
            </a:xfrm>
            <a:custGeom>
              <a:avLst/>
              <a:gdLst/>
              <a:ahLst/>
              <a:cxnLst/>
              <a:rect l="0" t="0" r="0" b="0"/>
              <a:pathLst>
                <a:path w="1472910" h="159319">
                  <a:moveTo>
                    <a:pt x="0" y="14483"/>
                  </a:moveTo>
                  <a:lnTo>
                    <a:pt x="210415" y="0"/>
                  </a:lnTo>
                  <a:lnTo>
                    <a:pt x="420831" y="159319"/>
                  </a:lnTo>
                  <a:lnTo>
                    <a:pt x="631247" y="28967"/>
                  </a:lnTo>
                  <a:lnTo>
                    <a:pt x="841663" y="86901"/>
                  </a:lnTo>
                  <a:lnTo>
                    <a:pt x="1052079" y="101385"/>
                  </a:lnTo>
                  <a:lnTo>
                    <a:pt x="1262495" y="101385"/>
                  </a:lnTo>
                  <a:lnTo>
                    <a:pt x="1472910" y="101385"/>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68690" y="2891769"/>
              <a:ext cx="1472910" cy="159319"/>
            </a:xfrm>
            <a:custGeom>
              <a:avLst/>
              <a:gdLst/>
              <a:ahLst/>
              <a:cxnLst/>
              <a:rect l="0" t="0" r="0" b="0"/>
              <a:pathLst>
                <a:path w="1472910" h="159319">
                  <a:moveTo>
                    <a:pt x="0" y="14483"/>
                  </a:moveTo>
                  <a:lnTo>
                    <a:pt x="210415" y="0"/>
                  </a:lnTo>
                  <a:lnTo>
                    <a:pt x="420831" y="159319"/>
                  </a:lnTo>
                  <a:lnTo>
                    <a:pt x="631247" y="28967"/>
                  </a:lnTo>
                  <a:lnTo>
                    <a:pt x="841663" y="86901"/>
                  </a:lnTo>
                  <a:lnTo>
                    <a:pt x="1052079" y="101385"/>
                  </a:lnTo>
                  <a:lnTo>
                    <a:pt x="1262495" y="101385"/>
                  </a:lnTo>
                  <a:lnTo>
                    <a:pt x="1472910" y="101385"/>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68690"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68690" y="2891769"/>
              <a:ext cx="1472910" cy="159319"/>
            </a:xfrm>
            <a:custGeom>
              <a:avLst/>
              <a:gdLst/>
              <a:ahLst/>
              <a:cxnLst/>
              <a:rect l="0" t="0" r="0" b="0"/>
              <a:pathLst>
                <a:path w="1472910" h="159319">
                  <a:moveTo>
                    <a:pt x="0" y="14483"/>
                  </a:moveTo>
                  <a:lnTo>
                    <a:pt x="210415" y="0"/>
                  </a:lnTo>
                  <a:lnTo>
                    <a:pt x="420831" y="159319"/>
                  </a:lnTo>
                  <a:lnTo>
                    <a:pt x="631247" y="28967"/>
                  </a:lnTo>
                  <a:lnTo>
                    <a:pt x="841663" y="86901"/>
                  </a:lnTo>
                  <a:lnTo>
                    <a:pt x="1052079" y="101385"/>
                  </a:lnTo>
                  <a:lnTo>
                    <a:pt x="1262495" y="101385"/>
                  </a:lnTo>
                  <a:lnTo>
                    <a:pt x="1472910" y="101385"/>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68690" y="2891769"/>
              <a:ext cx="1472910" cy="159319"/>
            </a:xfrm>
            <a:custGeom>
              <a:avLst/>
              <a:gdLst/>
              <a:ahLst/>
              <a:cxnLst/>
              <a:rect l="0" t="0" r="0" b="0"/>
              <a:pathLst>
                <a:path w="1472910" h="159319">
                  <a:moveTo>
                    <a:pt x="0" y="14483"/>
                  </a:moveTo>
                  <a:lnTo>
                    <a:pt x="210415" y="0"/>
                  </a:lnTo>
                  <a:lnTo>
                    <a:pt x="420831" y="159319"/>
                  </a:lnTo>
                  <a:lnTo>
                    <a:pt x="631247" y="28967"/>
                  </a:lnTo>
                  <a:lnTo>
                    <a:pt x="841663" y="86901"/>
                  </a:lnTo>
                  <a:lnTo>
                    <a:pt x="1052079" y="101385"/>
                  </a:lnTo>
                  <a:lnTo>
                    <a:pt x="1262495" y="101385"/>
                  </a:lnTo>
                  <a:lnTo>
                    <a:pt x="1472910" y="101385"/>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300763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38545" y="274430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8" name="tx58"/>
            <p:cNvSpPr/>
            <p:nvPr/>
          </p:nvSpPr>
          <p:spPr>
            <a:xfrm>
              <a:off x="948961" y="27271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9" name="tx59"/>
            <p:cNvSpPr/>
            <p:nvPr/>
          </p:nvSpPr>
          <p:spPr>
            <a:xfrm>
              <a:off x="1141327" y="288643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0" name="tx60"/>
            <p:cNvSpPr/>
            <p:nvPr/>
          </p:nvSpPr>
          <p:spPr>
            <a:xfrm>
              <a:off x="1369792" y="2756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1" name="tx61"/>
            <p:cNvSpPr/>
            <p:nvPr/>
          </p:nvSpPr>
          <p:spPr>
            <a:xfrm>
              <a:off x="1580208" y="281539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 name="tx62"/>
            <p:cNvSpPr/>
            <p:nvPr/>
          </p:nvSpPr>
          <p:spPr>
            <a:xfrm>
              <a:off x="1790624"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3" name="tx63"/>
            <p:cNvSpPr/>
            <p:nvPr/>
          </p:nvSpPr>
          <p:spPr>
            <a:xfrm>
              <a:off x="2001040"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4" name="tx64"/>
            <p:cNvSpPr/>
            <p:nvPr/>
          </p:nvSpPr>
          <p:spPr>
            <a:xfrm>
              <a:off x="2211456"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5" name="rc65"/>
            <p:cNvSpPr/>
            <p:nvPr/>
          </p:nvSpPr>
          <p:spPr>
            <a:xfrm>
              <a:off x="695044" y="3483272"/>
              <a:ext cx="1620202" cy="1019644"/>
            </a:xfrm>
            <a:prstGeom prst="rect">
              <a:avLst/>
            </a:prstGeom>
            <a:solidFill>
              <a:srgbClr val="EBEBEB">
                <a:alpha val="100000"/>
              </a:srgbClr>
            </a:solidFill>
          </p:spPr>
          <p:txBody>
            <a:bodyPr/>
            <a:lstStyle/>
            <a:p>
              <a:endParaRPr/>
            </a:p>
          </p:txBody>
        </p:sp>
        <p:sp>
          <p:nvSpPr>
            <p:cNvPr id="66" name="pl66"/>
            <p:cNvSpPr/>
            <p:nvPr/>
          </p:nvSpPr>
          <p:spPr>
            <a:xfrm>
              <a:off x="695044" y="44927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4130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37685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4311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39496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58755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9791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895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39993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61035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8207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0311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68690"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68690" y="4311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68690" y="4311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68690"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68690" y="4311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68690" y="4311734"/>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4311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38545"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948961"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9" name="tx89"/>
            <p:cNvSpPr/>
            <p:nvPr/>
          </p:nvSpPr>
          <p:spPr>
            <a:xfrm>
              <a:off x="1159377"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0" name="tx90"/>
            <p:cNvSpPr/>
            <p:nvPr/>
          </p:nvSpPr>
          <p:spPr>
            <a:xfrm>
              <a:off x="1369792"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1" name="tx91"/>
            <p:cNvSpPr/>
            <p:nvPr/>
          </p:nvSpPr>
          <p:spPr>
            <a:xfrm>
              <a:off x="1580208"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1790624"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3" name="tx93"/>
            <p:cNvSpPr/>
            <p:nvPr/>
          </p:nvSpPr>
          <p:spPr>
            <a:xfrm>
              <a:off x="2001040"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2211456"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5" name="rc95"/>
            <p:cNvSpPr/>
            <p:nvPr/>
          </p:nvSpPr>
          <p:spPr>
            <a:xfrm>
              <a:off x="695044" y="4787368"/>
              <a:ext cx="1620202" cy="1019644"/>
            </a:xfrm>
            <a:prstGeom prst="rect">
              <a:avLst/>
            </a:prstGeom>
            <a:solidFill>
              <a:srgbClr val="EBEBEB">
                <a:alpha val="100000"/>
              </a:srgbClr>
            </a:solidFill>
          </p:spPr>
          <p:txBody>
            <a:bodyPr/>
            <a:lstStyle/>
            <a:p>
              <a:endParaRPr/>
            </a:p>
          </p:txBody>
        </p:sp>
        <p:sp>
          <p:nvSpPr>
            <p:cNvPr id="96" name="pl96"/>
            <p:cNvSpPr/>
            <p:nvPr/>
          </p:nvSpPr>
          <p:spPr>
            <a:xfrm>
              <a:off x="695044" y="57968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54347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507269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5615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525374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489165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9791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8952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39993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61035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82076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20311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68690"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68690" y="5355125"/>
              <a:ext cx="1472910" cy="202770"/>
            </a:xfrm>
            <a:custGeom>
              <a:avLst/>
              <a:gdLst/>
              <a:ahLst/>
              <a:cxnLst/>
              <a:rect l="0" t="0" r="0" b="0"/>
              <a:pathLst>
                <a:path w="1472910" h="202770">
                  <a:moveTo>
                    <a:pt x="0" y="101385"/>
                  </a:moveTo>
                  <a:lnTo>
                    <a:pt x="210415" y="130352"/>
                  </a:lnTo>
                  <a:lnTo>
                    <a:pt x="420831" y="86901"/>
                  </a:lnTo>
                  <a:lnTo>
                    <a:pt x="631247" y="72417"/>
                  </a:lnTo>
                  <a:lnTo>
                    <a:pt x="841663" y="57934"/>
                  </a:lnTo>
                  <a:lnTo>
                    <a:pt x="1052079" y="101385"/>
                  </a:lnTo>
                  <a:lnTo>
                    <a:pt x="1262495" y="202770"/>
                  </a:lnTo>
                  <a:lnTo>
                    <a:pt x="1472910" y="0"/>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68690" y="5355125"/>
              <a:ext cx="1472910" cy="202770"/>
            </a:xfrm>
            <a:custGeom>
              <a:avLst/>
              <a:gdLst/>
              <a:ahLst/>
              <a:cxnLst/>
              <a:rect l="0" t="0" r="0" b="0"/>
              <a:pathLst>
                <a:path w="1472910" h="202770">
                  <a:moveTo>
                    <a:pt x="0" y="101385"/>
                  </a:moveTo>
                  <a:lnTo>
                    <a:pt x="210415" y="130352"/>
                  </a:lnTo>
                  <a:lnTo>
                    <a:pt x="420831" y="86901"/>
                  </a:lnTo>
                  <a:lnTo>
                    <a:pt x="631247" y="72417"/>
                  </a:lnTo>
                  <a:lnTo>
                    <a:pt x="841663" y="57934"/>
                  </a:lnTo>
                  <a:lnTo>
                    <a:pt x="1052079" y="101385"/>
                  </a:lnTo>
                  <a:lnTo>
                    <a:pt x="1262495" y="202770"/>
                  </a:lnTo>
                  <a:lnTo>
                    <a:pt x="1472910" y="0"/>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68690"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68690" y="5355125"/>
              <a:ext cx="1472910" cy="202770"/>
            </a:xfrm>
            <a:custGeom>
              <a:avLst/>
              <a:gdLst/>
              <a:ahLst/>
              <a:cxnLst/>
              <a:rect l="0" t="0" r="0" b="0"/>
              <a:pathLst>
                <a:path w="1472910" h="202770">
                  <a:moveTo>
                    <a:pt x="0" y="101385"/>
                  </a:moveTo>
                  <a:lnTo>
                    <a:pt x="210415" y="130352"/>
                  </a:lnTo>
                  <a:lnTo>
                    <a:pt x="420831" y="86901"/>
                  </a:lnTo>
                  <a:lnTo>
                    <a:pt x="631247" y="72417"/>
                  </a:lnTo>
                  <a:lnTo>
                    <a:pt x="841663" y="57934"/>
                  </a:lnTo>
                  <a:lnTo>
                    <a:pt x="1052079" y="101385"/>
                  </a:lnTo>
                  <a:lnTo>
                    <a:pt x="1262495" y="202770"/>
                  </a:lnTo>
                  <a:lnTo>
                    <a:pt x="1472910" y="0"/>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68690" y="5355125"/>
              <a:ext cx="1472910" cy="202770"/>
            </a:xfrm>
            <a:custGeom>
              <a:avLst/>
              <a:gdLst/>
              <a:ahLst/>
              <a:cxnLst/>
              <a:rect l="0" t="0" r="0" b="0"/>
              <a:pathLst>
                <a:path w="1472910" h="202770">
                  <a:moveTo>
                    <a:pt x="0" y="101385"/>
                  </a:moveTo>
                  <a:lnTo>
                    <a:pt x="210415" y="130352"/>
                  </a:lnTo>
                  <a:lnTo>
                    <a:pt x="420831" y="86901"/>
                  </a:lnTo>
                  <a:lnTo>
                    <a:pt x="631247" y="72417"/>
                  </a:lnTo>
                  <a:lnTo>
                    <a:pt x="841663" y="57934"/>
                  </a:lnTo>
                  <a:lnTo>
                    <a:pt x="1052079" y="101385"/>
                  </a:lnTo>
                  <a:lnTo>
                    <a:pt x="1262495" y="202770"/>
                  </a:lnTo>
                  <a:lnTo>
                    <a:pt x="1472910" y="0"/>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56158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08400" y="52932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8" name="tx118"/>
            <p:cNvSpPr/>
            <p:nvPr/>
          </p:nvSpPr>
          <p:spPr>
            <a:xfrm>
              <a:off x="948961" y="53208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9" name="tx119"/>
            <p:cNvSpPr/>
            <p:nvPr/>
          </p:nvSpPr>
          <p:spPr>
            <a:xfrm>
              <a:off x="1129232" y="5278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0" name="tx120"/>
            <p:cNvSpPr/>
            <p:nvPr/>
          </p:nvSpPr>
          <p:spPr>
            <a:xfrm>
              <a:off x="1339648" y="52628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1" name="tx121"/>
            <p:cNvSpPr/>
            <p:nvPr/>
          </p:nvSpPr>
          <p:spPr>
            <a:xfrm>
              <a:off x="1550063" y="52497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2" name="tx122"/>
            <p:cNvSpPr/>
            <p:nvPr/>
          </p:nvSpPr>
          <p:spPr>
            <a:xfrm>
              <a:off x="1760479" y="52932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23" name="tx123"/>
            <p:cNvSpPr/>
            <p:nvPr/>
          </p:nvSpPr>
          <p:spPr>
            <a:xfrm>
              <a:off x="2001040" y="539493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4" name="tx124"/>
            <p:cNvSpPr/>
            <p:nvPr/>
          </p:nvSpPr>
          <p:spPr>
            <a:xfrm>
              <a:off x="2181311" y="51905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5" name="rc125"/>
            <p:cNvSpPr/>
            <p:nvPr/>
          </p:nvSpPr>
          <p:spPr>
            <a:xfrm>
              <a:off x="2384835" y="875080"/>
              <a:ext cx="1620202" cy="1019644"/>
            </a:xfrm>
            <a:prstGeom prst="rect">
              <a:avLst/>
            </a:prstGeom>
            <a:solidFill>
              <a:srgbClr val="EBEBEB">
                <a:alpha val="100000"/>
              </a:srgbClr>
            </a:solidFill>
          </p:spPr>
          <p:txBody>
            <a:bodyPr/>
            <a:lstStyle/>
            <a:p>
              <a:endParaRPr/>
            </a:p>
          </p:txBody>
        </p:sp>
        <p:sp>
          <p:nvSpPr>
            <p:cNvPr id="126" name="pl126"/>
            <p:cNvSpPr/>
            <p:nvPr/>
          </p:nvSpPr>
          <p:spPr>
            <a:xfrm>
              <a:off x="2384835" y="18845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384835" y="15224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384835" y="1160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384835" y="17035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384835" y="13414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384835" y="9793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6688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8793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0897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30014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5105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72097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458481"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2458481" y="1703541"/>
              <a:ext cx="1472910" cy="28967"/>
            </a:xfrm>
            <a:custGeom>
              <a:avLst/>
              <a:gdLst/>
              <a:ahLst/>
              <a:cxnLst/>
              <a:rect l="0" t="0" r="0" b="0"/>
              <a:pathLst>
                <a:path w="1472910" h="28967">
                  <a:moveTo>
                    <a:pt x="0" y="0"/>
                  </a:moveTo>
                  <a:lnTo>
                    <a:pt x="210415" y="0"/>
                  </a:lnTo>
                  <a:lnTo>
                    <a:pt x="420831" y="0"/>
                  </a:lnTo>
                  <a:lnTo>
                    <a:pt x="631247" y="0"/>
                  </a:lnTo>
                  <a:lnTo>
                    <a:pt x="841663" y="28967"/>
                  </a:lnTo>
                  <a:lnTo>
                    <a:pt x="1052079" y="0"/>
                  </a:lnTo>
                  <a:lnTo>
                    <a:pt x="1262495" y="14483"/>
                  </a:lnTo>
                  <a:lnTo>
                    <a:pt x="1472910" y="0"/>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2458481" y="1703541"/>
              <a:ext cx="1472910" cy="28967"/>
            </a:xfrm>
            <a:custGeom>
              <a:avLst/>
              <a:gdLst/>
              <a:ahLst/>
              <a:cxnLst/>
              <a:rect l="0" t="0" r="0" b="0"/>
              <a:pathLst>
                <a:path w="1472910" h="28967">
                  <a:moveTo>
                    <a:pt x="0" y="0"/>
                  </a:moveTo>
                  <a:lnTo>
                    <a:pt x="210415" y="0"/>
                  </a:lnTo>
                  <a:lnTo>
                    <a:pt x="420831" y="0"/>
                  </a:lnTo>
                  <a:lnTo>
                    <a:pt x="631247" y="0"/>
                  </a:lnTo>
                  <a:lnTo>
                    <a:pt x="841663" y="28967"/>
                  </a:lnTo>
                  <a:lnTo>
                    <a:pt x="1052079" y="0"/>
                  </a:lnTo>
                  <a:lnTo>
                    <a:pt x="1262495" y="14483"/>
                  </a:lnTo>
                  <a:lnTo>
                    <a:pt x="1472910" y="0"/>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2458481"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2458481" y="1703541"/>
              <a:ext cx="1472910" cy="28967"/>
            </a:xfrm>
            <a:custGeom>
              <a:avLst/>
              <a:gdLst/>
              <a:ahLst/>
              <a:cxnLst/>
              <a:rect l="0" t="0" r="0" b="0"/>
              <a:pathLst>
                <a:path w="1472910" h="28967">
                  <a:moveTo>
                    <a:pt x="0" y="0"/>
                  </a:moveTo>
                  <a:lnTo>
                    <a:pt x="210415" y="0"/>
                  </a:lnTo>
                  <a:lnTo>
                    <a:pt x="420831" y="0"/>
                  </a:lnTo>
                  <a:lnTo>
                    <a:pt x="631247" y="0"/>
                  </a:lnTo>
                  <a:lnTo>
                    <a:pt x="841663" y="28967"/>
                  </a:lnTo>
                  <a:lnTo>
                    <a:pt x="1052079" y="0"/>
                  </a:lnTo>
                  <a:lnTo>
                    <a:pt x="1262495" y="14483"/>
                  </a:lnTo>
                  <a:lnTo>
                    <a:pt x="1472910" y="0"/>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2458481" y="1703541"/>
              <a:ext cx="1472910" cy="28967"/>
            </a:xfrm>
            <a:custGeom>
              <a:avLst/>
              <a:gdLst/>
              <a:ahLst/>
              <a:cxnLst/>
              <a:rect l="0" t="0" r="0" b="0"/>
              <a:pathLst>
                <a:path w="1472910" h="28967">
                  <a:moveTo>
                    <a:pt x="0" y="0"/>
                  </a:moveTo>
                  <a:lnTo>
                    <a:pt x="210415" y="0"/>
                  </a:lnTo>
                  <a:lnTo>
                    <a:pt x="420831" y="0"/>
                  </a:lnTo>
                  <a:lnTo>
                    <a:pt x="631247" y="0"/>
                  </a:lnTo>
                  <a:lnTo>
                    <a:pt x="841663" y="28967"/>
                  </a:lnTo>
                  <a:lnTo>
                    <a:pt x="1052079" y="0"/>
                  </a:lnTo>
                  <a:lnTo>
                    <a:pt x="1262495" y="14483"/>
                  </a:lnTo>
                  <a:lnTo>
                    <a:pt x="1472910" y="0"/>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2384835" y="17035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2428336"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2638752"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9" name="tx149"/>
            <p:cNvSpPr/>
            <p:nvPr/>
          </p:nvSpPr>
          <p:spPr>
            <a:xfrm>
              <a:off x="2849168"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0" name="tx150"/>
            <p:cNvSpPr/>
            <p:nvPr/>
          </p:nvSpPr>
          <p:spPr>
            <a:xfrm>
              <a:off x="3059584"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1" name="tx151"/>
            <p:cNvSpPr/>
            <p:nvPr/>
          </p:nvSpPr>
          <p:spPr>
            <a:xfrm>
              <a:off x="3251950" y="15692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2" name="tx152"/>
            <p:cNvSpPr/>
            <p:nvPr/>
          </p:nvSpPr>
          <p:spPr>
            <a:xfrm>
              <a:off x="3480415"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3672781" y="15547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4" name="tx154"/>
            <p:cNvSpPr/>
            <p:nvPr/>
          </p:nvSpPr>
          <p:spPr>
            <a:xfrm>
              <a:off x="3901247"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5" name="rc155"/>
            <p:cNvSpPr/>
            <p:nvPr/>
          </p:nvSpPr>
          <p:spPr>
            <a:xfrm>
              <a:off x="2384835" y="2179176"/>
              <a:ext cx="1620202" cy="1019644"/>
            </a:xfrm>
            <a:prstGeom prst="rect">
              <a:avLst/>
            </a:prstGeom>
            <a:solidFill>
              <a:srgbClr val="EBEBEB">
                <a:alpha val="100000"/>
              </a:srgbClr>
            </a:solidFill>
          </p:spPr>
          <p:txBody>
            <a:bodyPr/>
            <a:lstStyle/>
            <a:p>
              <a:endParaRPr/>
            </a:p>
          </p:txBody>
        </p:sp>
        <p:sp>
          <p:nvSpPr>
            <p:cNvPr id="156" name="pl156"/>
            <p:cNvSpPr/>
            <p:nvPr/>
          </p:nvSpPr>
          <p:spPr>
            <a:xfrm>
              <a:off x="2384835" y="31886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384835" y="28265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384835" y="246450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384835" y="300763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384835" y="264554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384835" y="228345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6688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8793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30897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30014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5105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72097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458481"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458481" y="2906252"/>
              <a:ext cx="1472910" cy="130352"/>
            </a:xfrm>
            <a:custGeom>
              <a:avLst/>
              <a:gdLst/>
              <a:ahLst/>
              <a:cxnLst/>
              <a:rect l="0" t="0" r="0" b="0"/>
              <a:pathLst>
                <a:path w="1472910" h="130352">
                  <a:moveTo>
                    <a:pt x="0" y="14483"/>
                  </a:moveTo>
                  <a:lnTo>
                    <a:pt x="210415" y="57934"/>
                  </a:lnTo>
                  <a:lnTo>
                    <a:pt x="420831" y="57934"/>
                  </a:lnTo>
                  <a:lnTo>
                    <a:pt x="631247" y="28967"/>
                  </a:lnTo>
                  <a:lnTo>
                    <a:pt x="841663" y="0"/>
                  </a:lnTo>
                  <a:lnTo>
                    <a:pt x="1052079" y="72417"/>
                  </a:lnTo>
                  <a:lnTo>
                    <a:pt x="1262495" y="130352"/>
                  </a:lnTo>
                  <a:lnTo>
                    <a:pt x="1472910" y="43450"/>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458481" y="2906252"/>
              <a:ext cx="1472910" cy="130352"/>
            </a:xfrm>
            <a:custGeom>
              <a:avLst/>
              <a:gdLst/>
              <a:ahLst/>
              <a:cxnLst/>
              <a:rect l="0" t="0" r="0" b="0"/>
              <a:pathLst>
                <a:path w="1472910" h="130352">
                  <a:moveTo>
                    <a:pt x="0" y="14483"/>
                  </a:moveTo>
                  <a:lnTo>
                    <a:pt x="210415" y="57934"/>
                  </a:lnTo>
                  <a:lnTo>
                    <a:pt x="420831" y="57934"/>
                  </a:lnTo>
                  <a:lnTo>
                    <a:pt x="631247" y="28967"/>
                  </a:lnTo>
                  <a:lnTo>
                    <a:pt x="841663" y="0"/>
                  </a:lnTo>
                  <a:lnTo>
                    <a:pt x="1052079" y="72417"/>
                  </a:lnTo>
                  <a:lnTo>
                    <a:pt x="1262495" y="130352"/>
                  </a:lnTo>
                  <a:lnTo>
                    <a:pt x="1472910" y="43450"/>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458481"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458481" y="2906252"/>
              <a:ext cx="1472910" cy="130352"/>
            </a:xfrm>
            <a:custGeom>
              <a:avLst/>
              <a:gdLst/>
              <a:ahLst/>
              <a:cxnLst/>
              <a:rect l="0" t="0" r="0" b="0"/>
              <a:pathLst>
                <a:path w="1472910" h="130352">
                  <a:moveTo>
                    <a:pt x="0" y="14483"/>
                  </a:moveTo>
                  <a:lnTo>
                    <a:pt x="210415" y="57934"/>
                  </a:lnTo>
                  <a:lnTo>
                    <a:pt x="420831" y="57934"/>
                  </a:lnTo>
                  <a:lnTo>
                    <a:pt x="631247" y="28967"/>
                  </a:lnTo>
                  <a:lnTo>
                    <a:pt x="841663" y="0"/>
                  </a:lnTo>
                  <a:lnTo>
                    <a:pt x="1052079" y="72417"/>
                  </a:lnTo>
                  <a:lnTo>
                    <a:pt x="1262495" y="130352"/>
                  </a:lnTo>
                  <a:lnTo>
                    <a:pt x="1472910" y="43450"/>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458481" y="2906252"/>
              <a:ext cx="1472910" cy="130352"/>
            </a:xfrm>
            <a:custGeom>
              <a:avLst/>
              <a:gdLst/>
              <a:ahLst/>
              <a:cxnLst/>
              <a:rect l="0" t="0" r="0" b="0"/>
              <a:pathLst>
                <a:path w="1472910" h="130352">
                  <a:moveTo>
                    <a:pt x="0" y="14483"/>
                  </a:moveTo>
                  <a:lnTo>
                    <a:pt x="210415" y="57934"/>
                  </a:lnTo>
                  <a:lnTo>
                    <a:pt x="420831" y="57934"/>
                  </a:lnTo>
                  <a:lnTo>
                    <a:pt x="631247" y="28967"/>
                  </a:lnTo>
                  <a:lnTo>
                    <a:pt x="841663" y="0"/>
                  </a:lnTo>
                  <a:lnTo>
                    <a:pt x="1052079" y="72417"/>
                  </a:lnTo>
                  <a:lnTo>
                    <a:pt x="1262495" y="130352"/>
                  </a:lnTo>
                  <a:lnTo>
                    <a:pt x="1472910" y="43450"/>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384835" y="300763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428336" y="27561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78" name="tx178"/>
            <p:cNvSpPr/>
            <p:nvPr/>
          </p:nvSpPr>
          <p:spPr>
            <a:xfrm>
              <a:off x="2638752" y="279953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9" name="tx179"/>
            <p:cNvSpPr/>
            <p:nvPr/>
          </p:nvSpPr>
          <p:spPr>
            <a:xfrm>
              <a:off x="2849168" y="279953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80" name="tx180"/>
            <p:cNvSpPr/>
            <p:nvPr/>
          </p:nvSpPr>
          <p:spPr>
            <a:xfrm>
              <a:off x="3059584" y="277199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81" name="tx181"/>
            <p:cNvSpPr/>
            <p:nvPr/>
          </p:nvSpPr>
          <p:spPr>
            <a:xfrm>
              <a:off x="3269999" y="274430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2" name="tx182"/>
            <p:cNvSpPr/>
            <p:nvPr/>
          </p:nvSpPr>
          <p:spPr>
            <a:xfrm>
              <a:off x="3480415" y="281539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83" name="tx183"/>
            <p:cNvSpPr/>
            <p:nvPr/>
          </p:nvSpPr>
          <p:spPr>
            <a:xfrm>
              <a:off x="3672781" y="287333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84" name="tx184"/>
            <p:cNvSpPr/>
            <p:nvPr/>
          </p:nvSpPr>
          <p:spPr>
            <a:xfrm>
              <a:off x="3901247" y="27867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85" name="rc185"/>
            <p:cNvSpPr/>
            <p:nvPr/>
          </p:nvSpPr>
          <p:spPr>
            <a:xfrm>
              <a:off x="2384835" y="3483272"/>
              <a:ext cx="1620202" cy="1019644"/>
            </a:xfrm>
            <a:prstGeom prst="rect">
              <a:avLst/>
            </a:prstGeom>
            <a:solidFill>
              <a:srgbClr val="EBEBEB">
                <a:alpha val="100000"/>
              </a:srgbClr>
            </a:solidFill>
          </p:spPr>
          <p:txBody>
            <a:bodyPr/>
            <a:lstStyle/>
            <a:p>
              <a:endParaRPr/>
            </a:p>
          </p:txBody>
        </p:sp>
        <p:sp>
          <p:nvSpPr>
            <p:cNvPr id="186" name="pl186"/>
            <p:cNvSpPr/>
            <p:nvPr/>
          </p:nvSpPr>
          <p:spPr>
            <a:xfrm>
              <a:off x="2384835" y="44927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384835" y="4130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384835" y="37685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384835" y="4311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384835" y="39496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384835" y="358755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6688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8793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0897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30014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5105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72097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458481"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458481" y="4282766"/>
              <a:ext cx="1472910" cy="28967"/>
            </a:xfrm>
            <a:custGeom>
              <a:avLst/>
              <a:gdLst/>
              <a:ahLst/>
              <a:cxnLst/>
              <a:rect l="0" t="0" r="0" b="0"/>
              <a:pathLst>
                <a:path w="1472910" h="28967">
                  <a:moveTo>
                    <a:pt x="0" y="28967"/>
                  </a:moveTo>
                  <a:lnTo>
                    <a:pt x="210415" y="28967"/>
                  </a:lnTo>
                  <a:lnTo>
                    <a:pt x="420831" y="28967"/>
                  </a:lnTo>
                  <a:lnTo>
                    <a:pt x="631247" y="28967"/>
                  </a:lnTo>
                  <a:lnTo>
                    <a:pt x="841663" y="0"/>
                  </a:lnTo>
                  <a:lnTo>
                    <a:pt x="1052079" y="28967"/>
                  </a:lnTo>
                  <a:lnTo>
                    <a:pt x="1262495" y="28967"/>
                  </a:lnTo>
                  <a:lnTo>
                    <a:pt x="1472910" y="28967"/>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458481" y="4282766"/>
              <a:ext cx="1472910" cy="28967"/>
            </a:xfrm>
            <a:custGeom>
              <a:avLst/>
              <a:gdLst/>
              <a:ahLst/>
              <a:cxnLst/>
              <a:rect l="0" t="0" r="0" b="0"/>
              <a:pathLst>
                <a:path w="1472910" h="28967">
                  <a:moveTo>
                    <a:pt x="0" y="28967"/>
                  </a:moveTo>
                  <a:lnTo>
                    <a:pt x="210415" y="28967"/>
                  </a:lnTo>
                  <a:lnTo>
                    <a:pt x="420831" y="28967"/>
                  </a:lnTo>
                  <a:lnTo>
                    <a:pt x="631247" y="28967"/>
                  </a:lnTo>
                  <a:lnTo>
                    <a:pt x="841663" y="0"/>
                  </a:lnTo>
                  <a:lnTo>
                    <a:pt x="1052079" y="28967"/>
                  </a:lnTo>
                  <a:lnTo>
                    <a:pt x="1262495" y="28967"/>
                  </a:lnTo>
                  <a:lnTo>
                    <a:pt x="1472910" y="28967"/>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458481"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458481" y="4282766"/>
              <a:ext cx="1472910" cy="28967"/>
            </a:xfrm>
            <a:custGeom>
              <a:avLst/>
              <a:gdLst/>
              <a:ahLst/>
              <a:cxnLst/>
              <a:rect l="0" t="0" r="0" b="0"/>
              <a:pathLst>
                <a:path w="1472910" h="28967">
                  <a:moveTo>
                    <a:pt x="0" y="28967"/>
                  </a:moveTo>
                  <a:lnTo>
                    <a:pt x="210415" y="28967"/>
                  </a:lnTo>
                  <a:lnTo>
                    <a:pt x="420831" y="28967"/>
                  </a:lnTo>
                  <a:lnTo>
                    <a:pt x="631247" y="28967"/>
                  </a:lnTo>
                  <a:lnTo>
                    <a:pt x="841663" y="0"/>
                  </a:lnTo>
                  <a:lnTo>
                    <a:pt x="1052079" y="28967"/>
                  </a:lnTo>
                  <a:lnTo>
                    <a:pt x="1262495" y="28967"/>
                  </a:lnTo>
                  <a:lnTo>
                    <a:pt x="1472910" y="28967"/>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458481" y="4282766"/>
              <a:ext cx="1472910" cy="28967"/>
            </a:xfrm>
            <a:custGeom>
              <a:avLst/>
              <a:gdLst/>
              <a:ahLst/>
              <a:cxnLst/>
              <a:rect l="0" t="0" r="0" b="0"/>
              <a:pathLst>
                <a:path w="1472910" h="28967">
                  <a:moveTo>
                    <a:pt x="0" y="28967"/>
                  </a:moveTo>
                  <a:lnTo>
                    <a:pt x="210415" y="28967"/>
                  </a:lnTo>
                  <a:lnTo>
                    <a:pt x="420831" y="28967"/>
                  </a:lnTo>
                  <a:lnTo>
                    <a:pt x="631247" y="28967"/>
                  </a:lnTo>
                  <a:lnTo>
                    <a:pt x="841663" y="0"/>
                  </a:lnTo>
                  <a:lnTo>
                    <a:pt x="1052079" y="28967"/>
                  </a:lnTo>
                  <a:lnTo>
                    <a:pt x="1262495" y="28967"/>
                  </a:lnTo>
                  <a:lnTo>
                    <a:pt x="1472910" y="28967"/>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384835" y="4311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428336"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8" name="tx208"/>
            <p:cNvSpPr/>
            <p:nvPr/>
          </p:nvSpPr>
          <p:spPr>
            <a:xfrm>
              <a:off x="2638752"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9" name="tx209"/>
            <p:cNvSpPr/>
            <p:nvPr/>
          </p:nvSpPr>
          <p:spPr>
            <a:xfrm>
              <a:off x="2849168"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0" name="tx210"/>
            <p:cNvSpPr/>
            <p:nvPr/>
          </p:nvSpPr>
          <p:spPr>
            <a:xfrm>
              <a:off x="3059584"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1" name="tx211"/>
            <p:cNvSpPr/>
            <p:nvPr/>
          </p:nvSpPr>
          <p:spPr>
            <a:xfrm>
              <a:off x="3269999" y="41194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2" name="tx212"/>
            <p:cNvSpPr/>
            <p:nvPr/>
          </p:nvSpPr>
          <p:spPr>
            <a:xfrm>
              <a:off x="3480415"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3" name="tx213"/>
            <p:cNvSpPr/>
            <p:nvPr/>
          </p:nvSpPr>
          <p:spPr>
            <a:xfrm>
              <a:off x="3690831"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4" name="tx214"/>
            <p:cNvSpPr/>
            <p:nvPr/>
          </p:nvSpPr>
          <p:spPr>
            <a:xfrm>
              <a:off x="3901247"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5" name="rc215"/>
            <p:cNvSpPr/>
            <p:nvPr/>
          </p:nvSpPr>
          <p:spPr>
            <a:xfrm>
              <a:off x="2384835" y="4787368"/>
              <a:ext cx="1620202" cy="1019644"/>
            </a:xfrm>
            <a:prstGeom prst="rect">
              <a:avLst/>
            </a:prstGeom>
            <a:solidFill>
              <a:srgbClr val="EBEBEB">
                <a:alpha val="100000"/>
              </a:srgbClr>
            </a:solidFill>
          </p:spPr>
          <p:txBody>
            <a:bodyPr/>
            <a:lstStyle/>
            <a:p>
              <a:endParaRPr/>
            </a:p>
          </p:txBody>
        </p:sp>
        <p:sp>
          <p:nvSpPr>
            <p:cNvPr id="216" name="pl216"/>
            <p:cNvSpPr/>
            <p:nvPr/>
          </p:nvSpPr>
          <p:spPr>
            <a:xfrm>
              <a:off x="2384835" y="57968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384835" y="54347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384835" y="507269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384835" y="5615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384835" y="525374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384835" y="489165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6688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8793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30897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30014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5105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72097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58481"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458481" y="5253740"/>
              <a:ext cx="1472910" cy="405540"/>
            </a:xfrm>
            <a:custGeom>
              <a:avLst/>
              <a:gdLst/>
              <a:ahLst/>
              <a:cxnLst/>
              <a:rect l="0" t="0" r="0" b="0"/>
              <a:pathLst>
                <a:path w="1472910" h="405540">
                  <a:moveTo>
                    <a:pt x="0" y="405540"/>
                  </a:moveTo>
                  <a:lnTo>
                    <a:pt x="210415" y="347606"/>
                  </a:lnTo>
                  <a:lnTo>
                    <a:pt x="420831" y="362089"/>
                  </a:lnTo>
                  <a:lnTo>
                    <a:pt x="631247" y="362089"/>
                  </a:lnTo>
                  <a:lnTo>
                    <a:pt x="841663" y="0"/>
                  </a:lnTo>
                  <a:lnTo>
                    <a:pt x="1052079" y="405540"/>
                  </a:lnTo>
                  <a:lnTo>
                    <a:pt x="1262495" y="362089"/>
                  </a:lnTo>
                  <a:lnTo>
                    <a:pt x="1472910" y="246221"/>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458481" y="5253740"/>
              <a:ext cx="1472910" cy="405540"/>
            </a:xfrm>
            <a:custGeom>
              <a:avLst/>
              <a:gdLst/>
              <a:ahLst/>
              <a:cxnLst/>
              <a:rect l="0" t="0" r="0" b="0"/>
              <a:pathLst>
                <a:path w="1472910" h="405540">
                  <a:moveTo>
                    <a:pt x="0" y="405540"/>
                  </a:moveTo>
                  <a:lnTo>
                    <a:pt x="210415" y="347606"/>
                  </a:lnTo>
                  <a:lnTo>
                    <a:pt x="420831" y="362089"/>
                  </a:lnTo>
                  <a:lnTo>
                    <a:pt x="631247" y="362089"/>
                  </a:lnTo>
                  <a:lnTo>
                    <a:pt x="841663" y="0"/>
                  </a:lnTo>
                  <a:lnTo>
                    <a:pt x="1052079" y="405540"/>
                  </a:lnTo>
                  <a:lnTo>
                    <a:pt x="1262495" y="362089"/>
                  </a:lnTo>
                  <a:lnTo>
                    <a:pt x="1472910" y="246221"/>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458481"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458481" y="5253740"/>
              <a:ext cx="1472910" cy="405540"/>
            </a:xfrm>
            <a:custGeom>
              <a:avLst/>
              <a:gdLst/>
              <a:ahLst/>
              <a:cxnLst/>
              <a:rect l="0" t="0" r="0" b="0"/>
              <a:pathLst>
                <a:path w="1472910" h="405540">
                  <a:moveTo>
                    <a:pt x="0" y="405540"/>
                  </a:moveTo>
                  <a:lnTo>
                    <a:pt x="210415" y="347606"/>
                  </a:lnTo>
                  <a:lnTo>
                    <a:pt x="420831" y="362089"/>
                  </a:lnTo>
                  <a:lnTo>
                    <a:pt x="631247" y="362089"/>
                  </a:lnTo>
                  <a:lnTo>
                    <a:pt x="841663" y="0"/>
                  </a:lnTo>
                  <a:lnTo>
                    <a:pt x="1052079" y="405540"/>
                  </a:lnTo>
                  <a:lnTo>
                    <a:pt x="1262495" y="362089"/>
                  </a:lnTo>
                  <a:lnTo>
                    <a:pt x="1472910" y="246221"/>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458481" y="5253740"/>
              <a:ext cx="1472910" cy="405540"/>
            </a:xfrm>
            <a:custGeom>
              <a:avLst/>
              <a:gdLst/>
              <a:ahLst/>
              <a:cxnLst/>
              <a:rect l="0" t="0" r="0" b="0"/>
              <a:pathLst>
                <a:path w="1472910" h="405540">
                  <a:moveTo>
                    <a:pt x="0" y="405540"/>
                  </a:moveTo>
                  <a:lnTo>
                    <a:pt x="210415" y="347606"/>
                  </a:lnTo>
                  <a:lnTo>
                    <a:pt x="420831" y="362089"/>
                  </a:lnTo>
                  <a:lnTo>
                    <a:pt x="631247" y="362089"/>
                  </a:lnTo>
                  <a:lnTo>
                    <a:pt x="841663" y="0"/>
                  </a:lnTo>
                  <a:lnTo>
                    <a:pt x="1052079" y="405540"/>
                  </a:lnTo>
                  <a:lnTo>
                    <a:pt x="1262495" y="362089"/>
                  </a:lnTo>
                  <a:lnTo>
                    <a:pt x="1472910" y="246221"/>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384835" y="56158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410286" y="54946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8" name="tx238"/>
            <p:cNvSpPr/>
            <p:nvPr/>
          </p:nvSpPr>
          <p:spPr>
            <a:xfrm>
              <a:off x="2638752" y="54380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39" name="tx239"/>
            <p:cNvSpPr/>
            <p:nvPr/>
          </p:nvSpPr>
          <p:spPr>
            <a:xfrm>
              <a:off x="2849168"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0" name="tx240"/>
            <p:cNvSpPr/>
            <p:nvPr/>
          </p:nvSpPr>
          <p:spPr>
            <a:xfrm>
              <a:off x="3059584"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1" name="tx241"/>
            <p:cNvSpPr/>
            <p:nvPr/>
          </p:nvSpPr>
          <p:spPr>
            <a:xfrm>
              <a:off x="3239855" y="50891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42" name="tx242"/>
            <p:cNvSpPr/>
            <p:nvPr/>
          </p:nvSpPr>
          <p:spPr>
            <a:xfrm>
              <a:off x="3462365" y="54946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43" name="tx243"/>
            <p:cNvSpPr/>
            <p:nvPr/>
          </p:nvSpPr>
          <p:spPr>
            <a:xfrm>
              <a:off x="3690831"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4" name="tx244"/>
            <p:cNvSpPr/>
            <p:nvPr/>
          </p:nvSpPr>
          <p:spPr>
            <a:xfrm>
              <a:off x="3901247" y="533536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45" name="rc245"/>
            <p:cNvSpPr/>
            <p:nvPr/>
          </p:nvSpPr>
          <p:spPr>
            <a:xfrm>
              <a:off x="4074626" y="875080"/>
              <a:ext cx="1620202" cy="1019644"/>
            </a:xfrm>
            <a:prstGeom prst="rect">
              <a:avLst/>
            </a:prstGeom>
            <a:solidFill>
              <a:srgbClr val="EBEBEB">
                <a:alpha val="100000"/>
              </a:srgbClr>
            </a:solidFill>
          </p:spPr>
          <p:txBody>
            <a:bodyPr/>
            <a:lstStyle/>
            <a:p>
              <a:endParaRPr/>
            </a:p>
          </p:txBody>
        </p:sp>
        <p:sp>
          <p:nvSpPr>
            <p:cNvPr id="246" name="pl246"/>
            <p:cNvSpPr/>
            <p:nvPr/>
          </p:nvSpPr>
          <p:spPr>
            <a:xfrm>
              <a:off x="4074626" y="18845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074626" y="15224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074626" y="1160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074626" y="17035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4074626" y="13414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074626" y="9793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3586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5691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7795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98993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20035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4107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48272"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4148272" y="1283517"/>
              <a:ext cx="1472910" cy="405540"/>
            </a:xfrm>
            <a:custGeom>
              <a:avLst/>
              <a:gdLst/>
              <a:ahLst/>
              <a:cxnLst/>
              <a:rect l="0" t="0" r="0" b="0"/>
              <a:pathLst>
                <a:path w="1472910" h="405540">
                  <a:moveTo>
                    <a:pt x="0" y="347606"/>
                  </a:moveTo>
                  <a:lnTo>
                    <a:pt x="210415" y="289671"/>
                  </a:lnTo>
                  <a:lnTo>
                    <a:pt x="420831" y="159319"/>
                  </a:lnTo>
                  <a:lnTo>
                    <a:pt x="631247" y="0"/>
                  </a:lnTo>
                  <a:lnTo>
                    <a:pt x="841663" y="0"/>
                  </a:lnTo>
                  <a:lnTo>
                    <a:pt x="1052079" y="405540"/>
                  </a:lnTo>
                  <a:lnTo>
                    <a:pt x="1262495" y="289671"/>
                  </a:lnTo>
                  <a:lnTo>
                    <a:pt x="1472910" y="231737"/>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4148272" y="1283517"/>
              <a:ext cx="1472910" cy="405540"/>
            </a:xfrm>
            <a:custGeom>
              <a:avLst/>
              <a:gdLst/>
              <a:ahLst/>
              <a:cxnLst/>
              <a:rect l="0" t="0" r="0" b="0"/>
              <a:pathLst>
                <a:path w="1472910" h="405540">
                  <a:moveTo>
                    <a:pt x="0" y="347606"/>
                  </a:moveTo>
                  <a:lnTo>
                    <a:pt x="210415" y="289671"/>
                  </a:lnTo>
                  <a:lnTo>
                    <a:pt x="420831" y="159319"/>
                  </a:lnTo>
                  <a:lnTo>
                    <a:pt x="631247" y="0"/>
                  </a:lnTo>
                  <a:lnTo>
                    <a:pt x="841663" y="0"/>
                  </a:lnTo>
                  <a:lnTo>
                    <a:pt x="1052079" y="405540"/>
                  </a:lnTo>
                  <a:lnTo>
                    <a:pt x="1262495" y="289671"/>
                  </a:lnTo>
                  <a:lnTo>
                    <a:pt x="1472910" y="231737"/>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4148272"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4148272" y="1283517"/>
              <a:ext cx="1472910" cy="405540"/>
            </a:xfrm>
            <a:custGeom>
              <a:avLst/>
              <a:gdLst/>
              <a:ahLst/>
              <a:cxnLst/>
              <a:rect l="0" t="0" r="0" b="0"/>
              <a:pathLst>
                <a:path w="1472910" h="405540">
                  <a:moveTo>
                    <a:pt x="0" y="347606"/>
                  </a:moveTo>
                  <a:lnTo>
                    <a:pt x="210415" y="289671"/>
                  </a:lnTo>
                  <a:lnTo>
                    <a:pt x="420831" y="159319"/>
                  </a:lnTo>
                  <a:lnTo>
                    <a:pt x="631247" y="0"/>
                  </a:lnTo>
                  <a:lnTo>
                    <a:pt x="841663" y="0"/>
                  </a:lnTo>
                  <a:lnTo>
                    <a:pt x="1052079" y="405540"/>
                  </a:lnTo>
                  <a:lnTo>
                    <a:pt x="1262495" y="289671"/>
                  </a:lnTo>
                  <a:lnTo>
                    <a:pt x="1472910" y="231737"/>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4148272" y="1283517"/>
              <a:ext cx="1472910" cy="405540"/>
            </a:xfrm>
            <a:custGeom>
              <a:avLst/>
              <a:gdLst/>
              <a:ahLst/>
              <a:cxnLst/>
              <a:rect l="0" t="0" r="0" b="0"/>
              <a:pathLst>
                <a:path w="1472910" h="405540">
                  <a:moveTo>
                    <a:pt x="0" y="347606"/>
                  </a:moveTo>
                  <a:lnTo>
                    <a:pt x="210415" y="289671"/>
                  </a:lnTo>
                  <a:lnTo>
                    <a:pt x="420831" y="159319"/>
                  </a:lnTo>
                  <a:lnTo>
                    <a:pt x="631247" y="0"/>
                  </a:lnTo>
                  <a:lnTo>
                    <a:pt x="841663" y="0"/>
                  </a:lnTo>
                  <a:lnTo>
                    <a:pt x="1052079" y="405540"/>
                  </a:lnTo>
                  <a:lnTo>
                    <a:pt x="1262495" y="289671"/>
                  </a:lnTo>
                  <a:lnTo>
                    <a:pt x="1472910" y="231737"/>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4074626" y="17035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4118127" y="146790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8" name="tx268"/>
            <p:cNvSpPr/>
            <p:nvPr/>
          </p:nvSpPr>
          <p:spPr>
            <a:xfrm>
              <a:off x="4328543" y="14085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69" name="tx269"/>
            <p:cNvSpPr/>
            <p:nvPr/>
          </p:nvSpPr>
          <p:spPr>
            <a:xfrm>
              <a:off x="4508814" y="12782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70" name="tx270"/>
            <p:cNvSpPr/>
            <p:nvPr/>
          </p:nvSpPr>
          <p:spPr>
            <a:xfrm>
              <a:off x="4719230" y="11189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71" name="tx271"/>
            <p:cNvSpPr/>
            <p:nvPr/>
          </p:nvSpPr>
          <p:spPr>
            <a:xfrm>
              <a:off x="4929646" y="11189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272" name="tx272"/>
            <p:cNvSpPr/>
            <p:nvPr/>
          </p:nvSpPr>
          <p:spPr>
            <a:xfrm>
              <a:off x="5170206" y="152578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73" name="tx273"/>
            <p:cNvSpPr/>
            <p:nvPr/>
          </p:nvSpPr>
          <p:spPr>
            <a:xfrm>
              <a:off x="5380622" y="14085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74" name="tx274"/>
            <p:cNvSpPr/>
            <p:nvPr/>
          </p:nvSpPr>
          <p:spPr>
            <a:xfrm>
              <a:off x="5560893" y="13506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75" name="rc275"/>
            <p:cNvSpPr/>
            <p:nvPr/>
          </p:nvSpPr>
          <p:spPr>
            <a:xfrm>
              <a:off x="4074626" y="2179176"/>
              <a:ext cx="1620202" cy="1019644"/>
            </a:xfrm>
            <a:prstGeom prst="rect">
              <a:avLst/>
            </a:prstGeom>
            <a:solidFill>
              <a:srgbClr val="EBEBEB">
                <a:alpha val="100000"/>
              </a:srgbClr>
            </a:solidFill>
          </p:spPr>
          <p:txBody>
            <a:bodyPr/>
            <a:lstStyle/>
            <a:p>
              <a:endParaRPr/>
            </a:p>
          </p:txBody>
        </p:sp>
        <p:sp>
          <p:nvSpPr>
            <p:cNvPr id="276" name="pl276"/>
            <p:cNvSpPr/>
            <p:nvPr/>
          </p:nvSpPr>
          <p:spPr>
            <a:xfrm>
              <a:off x="4074626" y="31886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074626" y="28265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074626" y="246450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074626" y="300763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074626" y="264554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074626" y="228345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3586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5691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7795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98993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20035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4107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4148272" y="2935219"/>
              <a:ext cx="1472910" cy="72417"/>
            </a:xfrm>
            <a:custGeom>
              <a:avLst/>
              <a:gdLst/>
              <a:ahLst/>
              <a:cxnLst/>
              <a:rect l="0" t="0" r="0" b="0"/>
              <a:pathLst>
                <a:path w="1472910" h="72417">
                  <a:moveTo>
                    <a:pt x="0" y="57934"/>
                  </a:moveTo>
                  <a:lnTo>
                    <a:pt x="210415" y="43450"/>
                  </a:lnTo>
                  <a:lnTo>
                    <a:pt x="420831" y="14483"/>
                  </a:lnTo>
                  <a:lnTo>
                    <a:pt x="631247" y="0"/>
                  </a:lnTo>
                  <a:lnTo>
                    <a:pt x="841663" y="72417"/>
                  </a:lnTo>
                  <a:lnTo>
                    <a:pt x="1052079" y="72417"/>
                  </a:lnTo>
                  <a:lnTo>
                    <a:pt x="1262495" y="57934"/>
                  </a:lnTo>
                  <a:lnTo>
                    <a:pt x="1472910" y="72417"/>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4148272" y="2935219"/>
              <a:ext cx="1472910" cy="72417"/>
            </a:xfrm>
            <a:custGeom>
              <a:avLst/>
              <a:gdLst/>
              <a:ahLst/>
              <a:cxnLst/>
              <a:rect l="0" t="0" r="0" b="0"/>
              <a:pathLst>
                <a:path w="1472910" h="72417">
                  <a:moveTo>
                    <a:pt x="0" y="57934"/>
                  </a:moveTo>
                  <a:lnTo>
                    <a:pt x="210415" y="43450"/>
                  </a:lnTo>
                  <a:lnTo>
                    <a:pt x="420831" y="14483"/>
                  </a:lnTo>
                  <a:lnTo>
                    <a:pt x="631247" y="0"/>
                  </a:lnTo>
                  <a:lnTo>
                    <a:pt x="841663" y="72417"/>
                  </a:lnTo>
                  <a:lnTo>
                    <a:pt x="1052079" y="72417"/>
                  </a:lnTo>
                  <a:lnTo>
                    <a:pt x="1262495" y="57934"/>
                  </a:lnTo>
                  <a:lnTo>
                    <a:pt x="1472910" y="72417"/>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4148272"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4148272" y="2935219"/>
              <a:ext cx="1472910" cy="72417"/>
            </a:xfrm>
            <a:custGeom>
              <a:avLst/>
              <a:gdLst/>
              <a:ahLst/>
              <a:cxnLst/>
              <a:rect l="0" t="0" r="0" b="0"/>
              <a:pathLst>
                <a:path w="1472910" h="72417">
                  <a:moveTo>
                    <a:pt x="0" y="57934"/>
                  </a:moveTo>
                  <a:lnTo>
                    <a:pt x="210415" y="43450"/>
                  </a:lnTo>
                  <a:lnTo>
                    <a:pt x="420831" y="14483"/>
                  </a:lnTo>
                  <a:lnTo>
                    <a:pt x="631247" y="0"/>
                  </a:lnTo>
                  <a:lnTo>
                    <a:pt x="841663" y="72417"/>
                  </a:lnTo>
                  <a:lnTo>
                    <a:pt x="1052079" y="72417"/>
                  </a:lnTo>
                  <a:lnTo>
                    <a:pt x="1262495" y="57934"/>
                  </a:lnTo>
                  <a:lnTo>
                    <a:pt x="1472910" y="72417"/>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4148272" y="2935219"/>
              <a:ext cx="1472910" cy="72417"/>
            </a:xfrm>
            <a:custGeom>
              <a:avLst/>
              <a:gdLst/>
              <a:ahLst/>
              <a:cxnLst/>
              <a:rect l="0" t="0" r="0" b="0"/>
              <a:pathLst>
                <a:path w="1472910" h="72417">
                  <a:moveTo>
                    <a:pt x="0" y="57934"/>
                  </a:moveTo>
                  <a:lnTo>
                    <a:pt x="210415" y="43450"/>
                  </a:lnTo>
                  <a:lnTo>
                    <a:pt x="420831" y="14483"/>
                  </a:lnTo>
                  <a:lnTo>
                    <a:pt x="631247" y="0"/>
                  </a:lnTo>
                  <a:lnTo>
                    <a:pt x="841663" y="72417"/>
                  </a:lnTo>
                  <a:lnTo>
                    <a:pt x="1052079" y="72417"/>
                  </a:lnTo>
                  <a:lnTo>
                    <a:pt x="1262495" y="57934"/>
                  </a:lnTo>
                  <a:lnTo>
                    <a:pt x="1472910" y="72417"/>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4074626" y="300763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4118127"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8" name="tx298"/>
            <p:cNvSpPr/>
            <p:nvPr/>
          </p:nvSpPr>
          <p:spPr>
            <a:xfrm>
              <a:off x="4328543" y="281539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99" name="tx299"/>
            <p:cNvSpPr/>
            <p:nvPr/>
          </p:nvSpPr>
          <p:spPr>
            <a:xfrm>
              <a:off x="4538959" y="27867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00" name="tx300"/>
            <p:cNvSpPr/>
            <p:nvPr/>
          </p:nvSpPr>
          <p:spPr>
            <a:xfrm>
              <a:off x="4749375" y="277199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01" name="tx301"/>
            <p:cNvSpPr/>
            <p:nvPr/>
          </p:nvSpPr>
          <p:spPr>
            <a:xfrm>
              <a:off x="4959790" y="28430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2" name="tx302"/>
            <p:cNvSpPr/>
            <p:nvPr/>
          </p:nvSpPr>
          <p:spPr>
            <a:xfrm>
              <a:off x="5170206" y="28430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3" name="tx303"/>
            <p:cNvSpPr/>
            <p:nvPr/>
          </p:nvSpPr>
          <p:spPr>
            <a:xfrm>
              <a:off x="5380622"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4" name="tx304"/>
            <p:cNvSpPr/>
            <p:nvPr/>
          </p:nvSpPr>
          <p:spPr>
            <a:xfrm>
              <a:off x="5591038" y="28430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5" name="rc305"/>
            <p:cNvSpPr/>
            <p:nvPr/>
          </p:nvSpPr>
          <p:spPr>
            <a:xfrm>
              <a:off x="4074626" y="3483272"/>
              <a:ext cx="1620202" cy="1019644"/>
            </a:xfrm>
            <a:prstGeom prst="rect">
              <a:avLst/>
            </a:prstGeom>
            <a:solidFill>
              <a:srgbClr val="EBEBEB">
                <a:alpha val="100000"/>
              </a:srgbClr>
            </a:solidFill>
          </p:spPr>
          <p:txBody>
            <a:bodyPr/>
            <a:lstStyle/>
            <a:p>
              <a:endParaRPr/>
            </a:p>
          </p:txBody>
        </p:sp>
        <p:sp>
          <p:nvSpPr>
            <p:cNvPr id="306" name="pl306"/>
            <p:cNvSpPr/>
            <p:nvPr/>
          </p:nvSpPr>
          <p:spPr>
            <a:xfrm>
              <a:off x="4074626" y="44927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074626" y="4130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074626" y="37685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074626" y="4311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074626" y="39496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074626" y="358755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3586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5691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7795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98993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20035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4107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148272"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4148272" y="4311734"/>
              <a:ext cx="1472910" cy="14483"/>
            </a:xfrm>
            <a:custGeom>
              <a:avLst/>
              <a:gdLst/>
              <a:ahLst/>
              <a:cxnLst/>
              <a:rect l="0" t="0" r="0" b="0"/>
              <a:pathLst>
                <a:path w="1472910" h="14483">
                  <a:moveTo>
                    <a:pt x="0" y="0"/>
                  </a:moveTo>
                  <a:lnTo>
                    <a:pt x="210415" y="0"/>
                  </a:lnTo>
                  <a:lnTo>
                    <a:pt x="420831" y="14483"/>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4148272" y="4311734"/>
              <a:ext cx="1472910" cy="14483"/>
            </a:xfrm>
            <a:custGeom>
              <a:avLst/>
              <a:gdLst/>
              <a:ahLst/>
              <a:cxnLst/>
              <a:rect l="0" t="0" r="0" b="0"/>
              <a:pathLst>
                <a:path w="1472910" h="14483">
                  <a:moveTo>
                    <a:pt x="0" y="0"/>
                  </a:moveTo>
                  <a:lnTo>
                    <a:pt x="210415" y="0"/>
                  </a:lnTo>
                  <a:lnTo>
                    <a:pt x="420831" y="14483"/>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4148272"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4148272" y="4311734"/>
              <a:ext cx="1472910" cy="14483"/>
            </a:xfrm>
            <a:custGeom>
              <a:avLst/>
              <a:gdLst/>
              <a:ahLst/>
              <a:cxnLst/>
              <a:rect l="0" t="0" r="0" b="0"/>
              <a:pathLst>
                <a:path w="1472910" h="14483">
                  <a:moveTo>
                    <a:pt x="0" y="0"/>
                  </a:moveTo>
                  <a:lnTo>
                    <a:pt x="210415" y="0"/>
                  </a:lnTo>
                  <a:lnTo>
                    <a:pt x="420831" y="14483"/>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4148272" y="4311734"/>
              <a:ext cx="1472910" cy="14483"/>
            </a:xfrm>
            <a:custGeom>
              <a:avLst/>
              <a:gdLst/>
              <a:ahLst/>
              <a:cxnLst/>
              <a:rect l="0" t="0" r="0" b="0"/>
              <a:pathLst>
                <a:path w="1472910" h="14483">
                  <a:moveTo>
                    <a:pt x="0" y="0"/>
                  </a:moveTo>
                  <a:lnTo>
                    <a:pt x="210415" y="0"/>
                  </a:lnTo>
                  <a:lnTo>
                    <a:pt x="420831" y="14483"/>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4074626" y="4311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4118127"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8" name="tx328"/>
            <p:cNvSpPr/>
            <p:nvPr/>
          </p:nvSpPr>
          <p:spPr>
            <a:xfrm>
              <a:off x="4328543"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9" name="tx329"/>
            <p:cNvSpPr/>
            <p:nvPr/>
          </p:nvSpPr>
          <p:spPr>
            <a:xfrm>
              <a:off x="4520909" y="41629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0" name="tx330"/>
            <p:cNvSpPr/>
            <p:nvPr/>
          </p:nvSpPr>
          <p:spPr>
            <a:xfrm>
              <a:off x="4749375"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1" name="tx331"/>
            <p:cNvSpPr/>
            <p:nvPr/>
          </p:nvSpPr>
          <p:spPr>
            <a:xfrm>
              <a:off x="4959790"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2" name="tx332"/>
            <p:cNvSpPr/>
            <p:nvPr/>
          </p:nvSpPr>
          <p:spPr>
            <a:xfrm>
              <a:off x="5170206"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3" name="tx333"/>
            <p:cNvSpPr/>
            <p:nvPr/>
          </p:nvSpPr>
          <p:spPr>
            <a:xfrm>
              <a:off x="5380622"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4" name="tx334"/>
            <p:cNvSpPr/>
            <p:nvPr/>
          </p:nvSpPr>
          <p:spPr>
            <a:xfrm>
              <a:off x="5591038"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rc335"/>
            <p:cNvSpPr/>
            <p:nvPr/>
          </p:nvSpPr>
          <p:spPr>
            <a:xfrm>
              <a:off x="4074626" y="4787368"/>
              <a:ext cx="1620202" cy="1019644"/>
            </a:xfrm>
            <a:prstGeom prst="rect">
              <a:avLst/>
            </a:prstGeom>
            <a:solidFill>
              <a:srgbClr val="EBEBEB">
                <a:alpha val="100000"/>
              </a:srgbClr>
            </a:solidFill>
          </p:spPr>
          <p:txBody>
            <a:bodyPr/>
            <a:lstStyle/>
            <a:p>
              <a:endParaRPr/>
            </a:p>
          </p:txBody>
        </p:sp>
        <p:sp>
          <p:nvSpPr>
            <p:cNvPr id="336" name="pl336"/>
            <p:cNvSpPr/>
            <p:nvPr/>
          </p:nvSpPr>
          <p:spPr>
            <a:xfrm>
              <a:off x="4074626" y="57968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074626" y="54347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074626" y="507269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074626" y="5615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074626" y="525374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074626" y="489165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48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3586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56910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7795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98993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20035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4107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62118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4148272"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4148272" y="5586863"/>
              <a:ext cx="1472910" cy="43450"/>
            </a:xfrm>
            <a:custGeom>
              <a:avLst/>
              <a:gdLst/>
              <a:ahLst/>
              <a:cxnLst/>
              <a:rect l="0" t="0" r="0" b="0"/>
              <a:pathLst>
                <a:path w="1472910" h="43450">
                  <a:moveTo>
                    <a:pt x="0" y="0"/>
                  </a:moveTo>
                  <a:lnTo>
                    <a:pt x="210415" y="28967"/>
                  </a:lnTo>
                  <a:lnTo>
                    <a:pt x="420831" y="43450"/>
                  </a:lnTo>
                  <a:lnTo>
                    <a:pt x="631247" y="0"/>
                  </a:lnTo>
                  <a:lnTo>
                    <a:pt x="841663" y="0"/>
                  </a:lnTo>
                  <a:lnTo>
                    <a:pt x="1052079" y="14483"/>
                  </a:lnTo>
                  <a:lnTo>
                    <a:pt x="1262495" y="14483"/>
                  </a:lnTo>
                  <a:lnTo>
                    <a:pt x="1472910" y="14483"/>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4148272" y="5586863"/>
              <a:ext cx="1472910" cy="43450"/>
            </a:xfrm>
            <a:custGeom>
              <a:avLst/>
              <a:gdLst/>
              <a:ahLst/>
              <a:cxnLst/>
              <a:rect l="0" t="0" r="0" b="0"/>
              <a:pathLst>
                <a:path w="1472910" h="43450">
                  <a:moveTo>
                    <a:pt x="0" y="0"/>
                  </a:moveTo>
                  <a:lnTo>
                    <a:pt x="210415" y="28967"/>
                  </a:lnTo>
                  <a:lnTo>
                    <a:pt x="420831" y="43450"/>
                  </a:lnTo>
                  <a:lnTo>
                    <a:pt x="631247" y="0"/>
                  </a:lnTo>
                  <a:lnTo>
                    <a:pt x="841663" y="0"/>
                  </a:lnTo>
                  <a:lnTo>
                    <a:pt x="1052079" y="14483"/>
                  </a:lnTo>
                  <a:lnTo>
                    <a:pt x="1262495" y="14483"/>
                  </a:lnTo>
                  <a:lnTo>
                    <a:pt x="1472910" y="14483"/>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4148272"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4148272" y="5586863"/>
              <a:ext cx="1472910" cy="43450"/>
            </a:xfrm>
            <a:custGeom>
              <a:avLst/>
              <a:gdLst/>
              <a:ahLst/>
              <a:cxnLst/>
              <a:rect l="0" t="0" r="0" b="0"/>
              <a:pathLst>
                <a:path w="1472910" h="43450">
                  <a:moveTo>
                    <a:pt x="0" y="0"/>
                  </a:moveTo>
                  <a:lnTo>
                    <a:pt x="210415" y="28967"/>
                  </a:lnTo>
                  <a:lnTo>
                    <a:pt x="420831" y="43450"/>
                  </a:lnTo>
                  <a:lnTo>
                    <a:pt x="631247" y="0"/>
                  </a:lnTo>
                  <a:lnTo>
                    <a:pt x="841663" y="0"/>
                  </a:lnTo>
                  <a:lnTo>
                    <a:pt x="1052079" y="14483"/>
                  </a:lnTo>
                  <a:lnTo>
                    <a:pt x="1262495" y="14483"/>
                  </a:lnTo>
                  <a:lnTo>
                    <a:pt x="1472910" y="14483"/>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4148272" y="5586863"/>
              <a:ext cx="1472910" cy="43450"/>
            </a:xfrm>
            <a:custGeom>
              <a:avLst/>
              <a:gdLst/>
              <a:ahLst/>
              <a:cxnLst/>
              <a:rect l="0" t="0" r="0" b="0"/>
              <a:pathLst>
                <a:path w="1472910" h="43450">
                  <a:moveTo>
                    <a:pt x="0" y="0"/>
                  </a:moveTo>
                  <a:lnTo>
                    <a:pt x="210415" y="28967"/>
                  </a:lnTo>
                  <a:lnTo>
                    <a:pt x="420831" y="43450"/>
                  </a:lnTo>
                  <a:lnTo>
                    <a:pt x="631247" y="0"/>
                  </a:lnTo>
                  <a:lnTo>
                    <a:pt x="841663" y="0"/>
                  </a:lnTo>
                  <a:lnTo>
                    <a:pt x="1052079" y="14483"/>
                  </a:lnTo>
                  <a:lnTo>
                    <a:pt x="1262495" y="14483"/>
                  </a:lnTo>
                  <a:lnTo>
                    <a:pt x="1472910" y="14483"/>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4074626" y="56158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4118127" y="54235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8" name="tx358"/>
            <p:cNvSpPr/>
            <p:nvPr/>
          </p:nvSpPr>
          <p:spPr>
            <a:xfrm>
              <a:off x="4328543"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9" name="tx359"/>
            <p:cNvSpPr/>
            <p:nvPr/>
          </p:nvSpPr>
          <p:spPr>
            <a:xfrm>
              <a:off x="4520909" y="54670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0" name="tx360"/>
            <p:cNvSpPr/>
            <p:nvPr/>
          </p:nvSpPr>
          <p:spPr>
            <a:xfrm>
              <a:off x="4749375" y="54235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1" name="tx361"/>
            <p:cNvSpPr/>
            <p:nvPr/>
          </p:nvSpPr>
          <p:spPr>
            <a:xfrm>
              <a:off x="4959790" y="54235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5170206" y="54380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3" name="tx363"/>
            <p:cNvSpPr/>
            <p:nvPr/>
          </p:nvSpPr>
          <p:spPr>
            <a:xfrm>
              <a:off x="5380622" y="54380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4" name="tx364"/>
            <p:cNvSpPr/>
            <p:nvPr/>
          </p:nvSpPr>
          <p:spPr>
            <a:xfrm>
              <a:off x="5591038" y="54380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5" name="rc365"/>
            <p:cNvSpPr/>
            <p:nvPr/>
          </p:nvSpPr>
          <p:spPr>
            <a:xfrm>
              <a:off x="5764417" y="875080"/>
              <a:ext cx="1620202" cy="1019644"/>
            </a:xfrm>
            <a:prstGeom prst="rect">
              <a:avLst/>
            </a:prstGeom>
            <a:solidFill>
              <a:srgbClr val="EBEBEB">
                <a:alpha val="100000"/>
              </a:srgbClr>
            </a:solidFill>
          </p:spPr>
          <p:txBody>
            <a:bodyPr/>
            <a:lstStyle/>
            <a:p>
              <a:endParaRPr/>
            </a:p>
          </p:txBody>
        </p:sp>
        <p:sp>
          <p:nvSpPr>
            <p:cNvPr id="366" name="pl366"/>
            <p:cNvSpPr/>
            <p:nvPr/>
          </p:nvSpPr>
          <p:spPr>
            <a:xfrm>
              <a:off x="5764417" y="18845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64417" y="15224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64417" y="1160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64417" y="17035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5764417" y="13414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64417" y="9793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60484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25889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4693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6797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89014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710055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5838063"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5838063" y="1674574"/>
              <a:ext cx="1472910" cy="14483"/>
            </a:xfrm>
            <a:custGeom>
              <a:avLst/>
              <a:gdLst/>
              <a:ahLst/>
              <a:cxnLst/>
              <a:rect l="0" t="0" r="0" b="0"/>
              <a:pathLst>
                <a:path w="1472910" h="14483">
                  <a:moveTo>
                    <a:pt x="0" y="0"/>
                  </a:moveTo>
                  <a:lnTo>
                    <a:pt x="210415" y="14483"/>
                  </a:lnTo>
                  <a:lnTo>
                    <a:pt x="420831" y="14483"/>
                  </a:lnTo>
                  <a:lnTo>
                    <a:pt x="631247" y="14483"/>
                  </a:lnTo>
                  <a:lnTo>
                    <a:pt x="841663" y="14483"/>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5838063" y="1674574"/>
              <a:ext cx="1472910" cy="14483"/>
            </a:xfrm>
            <a:custGeom>
              <a:avLst/>
              <a:gdLst/>
              <a:ahLst/>
              <a:cxnLst/>
              <a:rect l="0" t="0" r="0" b="0"/>
              <a:pathLst>
                <a:path w="1472910" h="14483">
                  <a:moveTo>
                    <a:pt x="0" y="0"/>
                  </a:moveTo>
                  <a:lnTo>
                    <a:pt x="210415" y="14483"/>
                  </a:lnTo>
                  <a:lnTo>
                    <a:pt x="420831" y="14483"/>
                  </a:lnTo>
                  <a:lnTo>
                    <a:pt x="631247" y="14483"/>
                  </a:lnTo>
                  <a:lnTo>
                    <a:pt x="841663" y="14483"/>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5838063"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5838063" y="1674574"/>
              <a:ext cx="1472910" cy="14483"/>
            </a:xfrm>
            <a:custGeom>
              <a:avLst/>
              <a:gdLst/>
              <a:ahLst/>
              <a:cxnLst/>
              <a:rect l="0" t="0" r="0" b="0"/>
              <a:pathLst>
                <a:path w="1472910" h="14483">
                  <a:moveTo>
                    <a:pt x="0" y="0"/>
                  </a:moveTo>
                  <a:lnTo>
                    <a:pt x="210415" y="14483"/>
                  </a:lnTo>
                  <a:lnTo>
                    <a:pt x="420831" y="14483"/>
                  </a:lnTo>
                  <a:lnTo>
                    <a:pt x="631247" y="14483"/>
                  </a:lnTo>
                  <a:lnTo>
                    <a:pt x="841663" y="14483"/>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5838063" y="1674574"/>
              <a:ext cx="1472910" cy="14483"/>
            </a:xfrm>
            <a:custGeom>
              <a:avLst/>
              <a:gdLst/>
              <a:ahLst/>
              <a:cxnLst/>
              <a:rect l="0" t="0" r="0" b="0"/>
              <a:pathLst>
                <a:path w="1472910" h="14483">
                  <a:moveTo>
                    <a:pt x="0" y="0"/>
                  </a:moveTo>
                  <a:lnTo>
                    <a:pt x="210415" y="14483"/>
                  </a:lnTo>
                  <a:lnTo>
                    <a:pt x="420831" y="14483"/>
                  </a:lnTo>
                  <a:lnTo>
                    <a:pt x="631247" y="14483"/>
                  </a:lnTo>
                  <a:lnTo>
                    <a:pt x="841663" y="14483"/>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5764417" y="17035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5807918" y="15113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88" name="tx388"/>
            <p:cNvSpPr/>
            <p:nvPr/>
          </p:nvSpPr>
          <p:spPr>
            <a:xfrm>
              <a:off x="6018334" y="152578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9" name="tx389"/>
            <p:cNvSpPr/>
            <p:nvPr/>
          </p:nvSpPr>
          <p:spPr>
            <a:xfrm>
              <a:off x="6228750" y="152578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0" name="tx390"/>
            <p:cNvSpPr/>
            <p:nvPr/>
          </p:nvSpPr>
          <p:spPr>
            <a:xfrm>
              <a:off x="6439166" y="152578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1" name="tx391"/>
            <p:cNvSpPr/>
            <p:nvPr/>
          </p:nvSpPr>
          <p:spPr>
            <a:xfrm>
              <a:off x="6649581" y="152578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6859997" y="15113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3" name="tx393"/>
            <p:cNvSpPr/>
            <p:nvPr/>
          </p:nvSpPr>
          <p:spPr>
            <a:xfrm>
              <a:off x="7070413" y="15113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4" name="tx394"/>
            <p:cNvSpPr/>
            <p:nvPr/>
          </p:nvSpPr>
          <p:spPr>
            <a:xfrm>
              <a:off x="7280829" y="15113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5" name="rc395"/>
            <p:cNvSpPr/>
            <p:nvPr/>
          </p:nvSpPr>
          <p:spPr>
            <a:xfrm>
              <a:off x="5764417" y="2179176"/>
              <a:ext cx="1620202" cy="1019644"/>
            </a:xfrm>
            <a:prstGeom prst="rect">
              <a:avLst/>
            </a:prstGeom>
            <a:solidFill>
              <a:srgbClr val="EBEBEB">
                <a:alpha val="100000"/>
              </a:srgbClr>
            </a:solidFill>
          </p:spPr>
          <p:txBody>
            <a:bodyPr/>
            <a:lstStyle/>
            <a:p>
              <a:endParaRPr/>
            </a:p>
          </p:txBody>
        </p:sp>
        <p:sp>
          <p:nvSpPr>
            <p:cNvPr id="396" name="pl396"/>
            <p:cNvSpPr/>
            <p:nvPr/>
          </p:nvSpPr>
          <p:spPr>
            <a:xfrm>
              <a:off x="5764417" y="31886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64417" y="28265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64417" y="246450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00763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5764417" y="264554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228345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2660031"/>
              <a:ext cx="1472910" cy="130352"/>
            </a:xfrm>
            <a:custGeom>
              <a:avLst/>
              <a:gdLst/>
              <a:ahLst/>
              <a:cxnLst/>
              <a:rect l="0" t="0" r="0" b="0"/>
              <a:pathLst>
                <a:path w="1472910" h="130352">
                  <a:moveTo>
                    <a:pt x="0" y="130352"/>
                  </a:moveTo>
                  <a:lnTo>
                    <a:pt x="210415" y="130352"/>
                  </a:lnTo>
                  <a:lnTo>
                    <a:pt x="420831" y="130352"/>
                  </a:lnTo>
                  <a:lnTo>
                    <a:pt x="631247" y="0"/>
                  </a:lnTo>
                  <a:lnTo>
                    <a:pt x="841663" y="14483"/>
                  </a:lnTo>
                  <a:lnTo>
                    <a:pt x="1052079" y="28967"/>
                  </a:lnTo>
                  <a:lnTo>
                    <a:pt x="1262495" y="28967"/>
                  </a:lnTo>
                  <a:lnTo>
                    <a:pt x="1472910" y="0"/>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2660031"/>
              <a:ext cx="1472910" cy="130352"/>
            </a:xfrm>
            <a:custGeom>
              <a:avLst/>
              <a:gdLst/>
              <a:ahLst/>
              <a:cxnLst/>
              <a:rect l="0" t="0" r="0" b="0"/>
              <a:pathLst>
                <a:path w="1472910" h="130352">
                  <a:moveTo>
                    <a:pt x="0" y="130352"/>
                  </a:moveTo>
                  <a:lnTo>
                    <a:pt x="210415" y="130352"/>
                  </a:lnTo>
                  <a:lnTo>
                    <a:pt x="420831" y="130352"/>
                  </a:lnTo>
                  <a:lnTo>
                    <a:pt x="631247" y="0"/>
                  </a:lnTo>
                  <a:lnTo>
                    <a:pt x="841663" y="14483"/>
                  </a:lnTo>
                  <a:lnTo>
                    <a:pt x="1052079" y="28967"/>
                  </a:lnTo>
                  <a:lnTo>
                    <a:pt x="1262495" y="28967"/>
                  </a:lnTo>
                  <a:lnTo>
                    <a:pt x="1472910" y="0"/>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2660031"/>
              <a:ext cx="1472910" cy="130352"/>
            </a:xfrm>
            <a:custGeom>
              <a:avLst/>
              <a:gdLst/>
              <a:ahLst/>
              <a:cxnLst/>
              <a:rect l="0" t="0" r="0" b="0"/>
              <a:pathLst>
                <a:path w="1472910" h="130352">
                  <a:moveTo>
                    <a:pt x="0" y="130352"/>
                  </a:moveTo>
                  <a:lnTo>
                    <a:pt x="210415" y="130352"/>
                  </a:lnTo>
                  <a:lnTo>
                    <a:pt x="420831" y="130352"/>
                  </a:lnTo>
                  <a:lnTo>
                    <a:pt x="631247" y="0"/>
                  </a:lnTo>
                  <a:lnTo>
                    <a:pt x="841663" y="14483"/>
                  </a:lnTo>
                  <a:lnTo>
                    <a:pt x="1052079" y="28967"/>
                  </a:lnTo>
                  <a:lnTo>
                    <a:pt x="1262495" y="28967"/>
                  </a:lnTo>
                  <a:lnTo>
                    <a:pt x="1472910" y="0"/>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2660031"/>
              <a:ext cx="1472910" cy="130352"/>
            </a:xfrm>
            <a:custGeom>
              <a:avLst/>
              <a:gdLst/>
              <a:ahLst/>
              <a:cxnLst/>
              <a:rect l="0" t="0" r="0" b="0"/>
              <a:pathLst>
                <a:path w="1472910" h="130352">
                  <a:moveTo>
                    <a:pt x="0" y="130352"/>
                  </a:moveTo>
                  <a:lnTo>
                    <a:pt x="210415" y="130352"/>
                  </a:lnTo>
                  <a:lnTo>
                    <a:pt x="420831" y="130352"/>
                  </a:lnTo>
                  <a:lnTo>
                    <a:pt x="631247" y="0"/>
                  </a:lnTo>
                  <a:lnTo>
                    <a:pt x="841663" y="14483"/>
                  </a:lnTo>
                  <a:lnTo>
                    <a:pt x="1052079" y="28967"/>
                  </a:lnTo>
                  <a:lnTo>
                    <a:pt x="1262495" y="28967"/>
                  </a:lnTo>
                  <a:lnTo>
                    <a:pt x="1472910" y="0"/>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5764417" y="300763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777773" y="26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18" name="tx418"/>
            <p:cNvSpPr/>
            <p:nvPr/>
          </p:nvSpPr>
          <p:spPr>
            <a:xfrm>
              <a:off x="5988189" y="26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19" name="tx419"/>
            <p:cNvSpPr/>
            <p:nvPr/>
          </p:nvSpPr>
          <p:spPr>
            <a:xfrm>
              <a:off x="6198605" y="26257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20" name="tx420"/>
            <p:cNvSpPr/>
            <p:nvPr/>
          </p:nvSpPr>
          <p:spPr>
            <a:xfrm>
              <a:off x="6409021" y="2496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21" name="tx421"/>
            <p:cNvSpPr/>
            <p:nvPr/>
          </p:nvSpPr>
          <p:spPr>
            <a:xfrm>
              <a:off x="6619437" y="250986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22" name="tx422"/>
            <p:cNvSpPr/>
            <p:nvPr/>
          </p:nvSpPr>
          <p:spPr>
            <a:xfrm>
              <a:off x="6829852" y="25257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23" name="tx423"/>
            <p:cNvSpPr/>
            <p:nvPr/>
          </p:nvSpPr>
          <p:spPr>
            <a:xfrm>
              <a:off x="7040268" y="25257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24" name="tx424"/>
            <p:cNvSpPr/>
            <p:nvPr/>
          </p:nvSpPr>
          <p:spPr>
            <a:xfrm>
              <a:off x="7250684" y="2496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25" name="rc425"/>
            <p:cNvSpPr/>
            <p:nvPr/>
          </p:nvSpPr>
          <p:spPr>
            <a:xfrm>
              <a:off x="5764417" y="3483272"/>
              <a:ext cx="1620202" cy="1019644"/>
            </a:xfrm>
            <a:prstGeom prst="rect">
              <a:avLst/>
            </a:prstGeom>
            <a:solidFill>
              <a:srgbClr val="EBEBEB">
                <a:alpha val="100000"/>
              </a:srgbClr>
            </a:solidFill>
          </p:spPr>
          <p:txBody>
            <a:bodyPr/>
            <a:lstStyle/>
            <a:p>
              <a:endParaRPr/>
            </a:p>
          </p:txBody>
        </p:sp>
        <p:sp>
          <p:nvSpPr>
            <p:cNvPr id="426" name="pl426"/>
            <p:cNvSpPr/>
            <p:nvPr/>
          </p:nvSpPr>
          <p:spPr>
            <a:xfrm>
              <a:off x="5764417" y="44927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4130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37685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64417" y="4311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764417" y="39496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64417" y="358755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0484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25889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4693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6797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89014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710055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5838063"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5838063" y="4282766"/>
              <a:ext cx="1472910" cy="57934"/>
            </a:xfrm>
            <a:custGeom>
              <a:avLst/>
              <a:gdLst/>
              <a:ahLst/>
              <a:cxnLst/>
              <a:rect l="0" t="0" r="0" b="0"/>
              <a:pathLst>
                <a:path w="1472910" h="57934">
                  <a:moveTo>
                    <a:pt x="0" y="57934"/>
                  </a:moveTo>
                  <a:lnTo>
                    <a:pt x="210415" y="0"/>
                  </a:lnTo>
                  <a:lnTo>
                    <a:pt x="420831" y="28967"/>
                  </a:lnTo>
                  <a:lnTo>
                    <a:pt x="631247" y="43450"/>
                  </a:lnTo>
                  <a:lnTo>
                    <a:pt x="841663" y="28967"/>
                  </a:lnTo>
                  <a:lnTo>
                    <a:pt x="1052079" y="28967"/>
                  </a:lnTo>
                  <a:lnTo>
                    <a:pt x="1262495" y="14483"/>
                  </a:lnTo>
                  <a:lnTo>
                    <a:pt x="1472910" y="43450"/>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5838063" y="4282766"/>
              <a:ext cx="1472910" cy="57934"/>
            </a:xfrm>
            <a:custGeom>
              <a:avLst/>
              <a:gdLst/>
              <a:ahLst/>
              <a:cxnLst/>
              <a:rect l="0" t="0" r="0" b="0"/>
              <a:pathLst>
                <a:path w="1472910" h="57934">
                  <a:moveTo>
                    <a:pt x="0" y="57934"/>
                  </a:moveTo>
                  <a:lnTo>
                    <a:pt x="210415" y="0"/>
                  </a:lnTo>
                  <a:lnTo>
                    <a:pt x="420831" y="28967"/>
                  </a:lnTo>
                  <a:lnTo>
                    <a:pt x="631247" y="43450"/>
                  </a:lnTo>
                  <a:lnTo>
                    <a:pt x="841663" y="28967"/>
                  </a:lnTo>
                  <a:lnTo>
                    <a:pt x="1052079" y="28967"/>
                  </a:lnTo>
                  <a:lnTo>
                    <a:pt x="1262495" y="14483"/>
                  </a:lnTo>
                  <a:lnTo>
                    <a:pt x="1472910" y="43450"/>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5838063"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5838063" y="4282766"/>
              <a:ext cx="1472910" cy="57934"/>
            </a:xfrm>
            <a:custGeom>
              <a:avLst/>
              <a:gdLst/>
              <a:ahLst/>
              <a:cxnLst/>
              <a:rect l="0" t="0" r="0" b="0"/>
              <a:pathLst>
                <a:path w="1472910" h="57934">
                  <a:moveTo>
                    <a:pt x="0" y="57934"/>
                  </a:moveTo>
                  <a:lnTo>
                    <a:pt x="210415" y="0"/>
                  </a:lnTo>
                  <a:lnTo>
                    <a:pt x="420831" y="28967"/>
                  </a:lnTo>
                  <a:lnTo>
                    <a:pt x="631247" y="43450"/>
                  </a:lnTo>
                  <a:lnTo>
                    <a:pt x="841663" y="28967"/>
                  </a:lnTo>
                  <a:lnTo>
                    <a:pt x="1052079" y="28967"/>
                  </a:lnTo>
                  <a:lnTo>
                    <a:pt x="1262495" y="14483"/>
                  </a:lnTo>
                  <a:lnTo>
                    <a:pt x="1472910" y="43450"/>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5838063" y="4282766"/>
              <a:ext cx="1472910" cy="57934"/>
            </a:xfrm>
            <a:custGeom>
              <a:avLst/>
              <a:gdLst/>
              <a:ahLst/>
              <a:cxnLst/>
              <a:rect l="0" t="0" r="0" b="0"/>
              <a:pathLst>
                <a:path w="1472910" h="57934">
                  <a:moveTo>
                    <a:pt x="0" y="57934"/>
                  </a:moveTo>
                  <a:lnTo>
                    <a:pt x="210415" y="0"/>
                  </a:lnTo>
                  <a:lnTo>
                    <a:pt x="420831" y="28967"/>
                  </a:lnTo>
                  <a:lnTo>
                    <a:pt x="631247" y="43450"/>
                  </a:lnTo>
                  <a:lnTo>
                    <a:pt x="841663" y="28967"/>
                  </a:lnTo>
                  <a:lnTo>
                    <a:pt x="1052079" y="28967"/>
                  </a:lnTo>
                  <a:lnTo>
                    <a:pt x="1262495" y="14483"/>
                  </a:lnTo>
                  <a:lnTo>
                    <a:pt x="1472910" y="43450"/>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5764417" y="4311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5789868" y="417742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8" name="tx448"/>
            <p:cNvSpPr/>
            <p:nvPr/>
          </p:nvSpPr>
          <p:spPr>
            <a:xfrm>
              <a:off x="6018334" y="41194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9" name="tx449"/>
            <p:cNvSpPr/>
            <p:nvPr/>
          </p:nvSpPr>
          <p:spPr>
            <a:xfrm>
              <a:off x="6228750"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0" name="tx450"/>
            <p:cNvSpPr/>
            <p:nvPr/>
          </p:nvSpPr>
          <p:spPr>
            <a:xfrm>
              <a:off x="6421116" y="41629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51" name="tx451"/>
            <p:cNvSpPr/>
            <p:nvPr/>
          </p:nvSpPr>
          <p:spPr>
            <a:xfrm>
              <a:off x="6649581"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2" name="tx452"/>
            <p:cNvSpPr/>
            <p:nvPr/>
          </p:nvSpPr>
          <p:spPr>
            <a:xfrm>
              <a:off x="6859997"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3" name="tx453"/>
            <p:cNvSpPr/>
            <p:nvPr/>
          </p:nvSpPr>
          <p:spPr>
            <a:xfrm>
              <a:off x="7070413" y="41339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54" name="tx454"/>
            <p:cNvSpPr/>
            <p:nvPr/>
          </p:nvSpPr>
          <p:spPr>
            <a:xfrm>
              <a:off x="7262779" y="41629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55" name="rc455"/>
            <p:cNvSpPr/>
            <p:nvPr/>
          </p:nvSpPr>
          <p:spPr>
            <a:xfrm>
              <a:off x="5764417" y="4787368"/>
              <a:ext cx="1620202" cy="1019644"/>
            </a:xfrm>
            <a:prstGeom prst="rect">
              <a:avLst/>
            </a:prstGeom>
            <a:solidFill>
              <a:srgbClr val="EBEBEB">
                <a:alpha val="100000"/>
              </a:srgbClr>
            </a:solidFill>
          </p:spPr>
          <p:txBody>
            <a:bodyPr/>
            <a:lstStyle/>
            <a:p>
              <a:endParaRPr/>
            </a:p>
          </p:txBody>
        </p:sp>
        <p:sp>
          <p:nvSpPr>
            <p:cNvPr id="456" name="pl456"/>
            <p:cNvSpPr/>
            <p:nvPr/>
          </p:nvSpPr>
          <p:spPr>
            <a:xfrm>
              <a:off x="5764417" y="57968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64417" y="54347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64417" y="507269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64417" y="5615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5764417" y="525374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64417" y="489165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838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04847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25889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4693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6797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89014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710055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3109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838063"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5838063" y="5615830"/>
              <a:ext cx="1472910" cy="144835"/>
            </a:xfrm>
            <a:custGeom>
              <a:avLst/>
              <a:gdLst/>
              <a:ahLst/>
              <a:cxnLst/>
              <a:rect l="0" t="0" r="0" b="0"/>
              <a:pathLst>
                <a:path w="1472910" h="144835">
                  <a:moveTo>
                    <a:pt x="0" y="0"/>
                  </a:moveTo>
                  <a:lnTo>
                    <a:pt x="210415" y="0"/>
                  </a:lnTo>
                  <a:lnTo>
                    <a:pt x="420831" y="144835"/>
                  </a:lnTo>
                  <a:lnTo>
                    <a:pt x="631247" y="43450"/>
                  </a:lnTo>
                  <a:lnTo>
                    <a:pt x="841663" y="28967"/>
                  </a:lnTo>
                  <a:lnTo>
                    <a:pt x="1052079" y="28967"/>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5838063" y="5615830"/>
              <a:ext cx="1472910" cy="144835"/>
            </a:xfrm>
            <a:custGeom>
              <a:avLst/>
              <a:gdLst/>
              <a:ahLst/>
              <a:cxnLst/>
              <a:rect l="0" t="0" r="0" b="0"/>
              <a:pathLst>
                <a:path w="1472910" h="144835">
                  <a:moveTo>
                    <a:pt x="0" y="0"/>
                  </a:moveTo>
                  <a:lnTo>
                    <a:pt x="210415" y="0"/>
                  </a:lnTo>
                  <a:lnTo>
                    <a:pt x="420831" y="144835"/>
                  </a:lnTo>
                  <a:lnTo>
                    <a:pt x="631247" y="43450"/>
                  </a:lnTo>
                  <a:lnTo>
                    <a:pt x="841663" y="28967"/>
                  </a:lnTo>
                  <a:lnTo>
                    <a:pt x="1052079" y="28967"/>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5838063"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5838063" y="5615830"/>
              <a:ext cx="1472910" cy="144835"/>
            </a:xfrm>
            <a:custGeom>
              <a:avLst/>
              <a:gdLst/>
              <a:ahLst/>
              <a:cxnLst/>
              <a:rect l="0" t="0" r="0" b="0"/>
              <a:pathLst>
                <a:path w="1472910" h="144835">
                  <a:moveTo>
                    <a:pt x="0" y="0"/>
                  </a:moveTo>
                  <a:lnTo>
                    <a:pt x="210415" y="0"/>
                  </a:lnTo>
                  <a:lnTo>
                    <a:pt x="420831" y="144835"/>
                  </a:lnTo>
                  <a:lnTo>
                    <a:pt x="631247" y="43450"/>
                  </a:lnTo>
                  <a:lnTo>
                    <a:pt x="841663" y="28967"/>
                  </a:lnTo>
                  <a:lnTo>
                    <a:pt x="1052079" y="28967"/>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5838063" y="5615830"/>
              <a:ext cx="1472910" cy="144835"/>
            </a:xfrm>
            <a:custGeom>
              <a:avLst/>
              <a:gdLst/>
              <a:ahLst/>
              <a:cxnLst/>
              <a:rect l="0" t="0" r="0" b="0"/>
              <a:pathLst>
                <a:path w="1472910" h="144835">
                  <a:moveTo>
                    <a:pt x="0" y="0"/>
                  </a:moveTo>
                  <a:lnTo>
                    <a:pt x="210415" y="0"/>
                  </a:lnTo>
                  <a:lnTo>
                    <a:pt x="420831" y="144835"/>
                  </a:lnTo>
                  <a:lnTo>
                    <a:pt x="631247" y="43450"/>
                  </a:lnTo>
                  <a:lnTo>
                    <a:pt x="841663" y="28967"/>
                  </a:lnTo>
                  <a:lnTo>
                    <a:pt x="1052079" y="28967"/>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5764417" y="56158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5807918"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8" name="tx478"/>
            <p:cNvSpPr/>
            <p:nvPr/>
          </p:nvSpPr>
          <p:spPr>
            <a:xfrm>
              <a:off x="6018334"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9" name="tx479"/>
            <p:cNvSpPr/>
            <p:nvPr/>
          </p:nvSpPr>
          <p:spPr>
            <a:xfrm>
              <a:off x="6180555" y="559606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80" name="tx480"/>
            <p:cNvSpPr/>
            <p:nvPr/>
          </p:nvSpPr>
          <p:spPr>
            <a:xfrm>
              <a:off x="6421116" y="54946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81" name="tx481"/>
            <p:cNvSpPr/>
            <p:nvPr/>
          </p:nvSpPr>
          <p:spPr>
            <a:xfrm>
              <a:off x="6631532" y="548152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2" name="tx482"/>
            <p:cNvSpPr/>
            <p:nvPr/>
          </p:nvSpPr>
          <p:spPr>
            <a:xfrm>
              <a:off x="6841947" y="548152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3" name="tx483"/>
            <p:cNvSpPr/>
            <p:nvPr/>
          </p:nvSpPr>
          <p:spPr>
            <a:xfrm>
              <a:off x="7070413"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4" name="tx484"/>
            <p:cNvSpPr/>
            <p:nvPr/>
          </p:nvSpPr>
          <p:spPr>
            <a:xfrm>
              <a:off x="7280829" y="5451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5" name="rc485"/>
            <p:cNvSpPr/>
            <p:nvPr/>
          </p:nvSpPr>
          <p:spPr>
            <a:xfrm>
              <a:off x="7454208" y="875080"/>
              <a:ext cx="1620202" cy="1019644"/>
            </a:xfrm>
            <a:prstGeom prst="rect">
              <a:avLst/>
            </a:prstGeom>
            <a:solidFill>
              <a:srgbClr val="EBEBEB">
                <a:alpha val="100000"/>
              </a:srgbClr>
            </a:solidFill>
          </p:spPr>
          <p:txBody>
            <a:bodyPr/>
            <a:lstStyle/>
            <a:p>
              <a:endParaRPr/>
            </a:p>
          </p:txBody>
        </p:sp>
        <p:sp>
          <p:nvSpPr>
            <p:cNvPr id="486" name="pl486"/>
            <p:cNvSpPr/>
            <p:nvPr/>
          </p:nvSpPr>
          <p:spPr>
            <a:xfrm>
              <a:off x="7454208" y="18845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54208" y="152249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54208" y="11604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54208" y="170354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7454208" y="134145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54208" y="97936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7382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9486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815910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3695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57993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7903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7527854"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501" name="pl501"/>
            <p:cNvSpPr/>
            <p:nvPr/>
          </p:nvSpPr>
          <p:spPr>
            <a:xfrm>
              <a:off x="7527854" y="1703541"/>
              <a:ext cx="1472910" cy="14483"/>
            </a:xfrm>
            <a:custGeom>
              <a:avLst/>
              <a:gdLst/>
              <a:ahLst/>
              <a:cxnLst/>
              <a:rect l="0" t="0" r="0" b="0"/>
              <a:pathLst>
                <a:path w="1472910" h="14483">
                  <a:moveTo>
                    <a:pt x="0" y="0"/>
                  </a:moveTo>
                  <a:lnTo>
                    <a:pt x="210415" y="0"/>
                  </a:lnTo>
                  <a:lnTo>
                    <a:pt x="420831" y="0"/>
                  </a:lnTo>
                  <a:lnTo>
                    <a:pt x="631247" y="14483"/>
                  </a:lnTo>
                  <a:lnTo>
                    <a:pt x="841663" y="0"/>
                  </a:lnTo>
                  <a:lnTo>
                    <a:pt x="1052079" y="0"/>
                  </a:lnTo>
                  <a:lnTo>
                    <a:pt x="1262495" y="14483"/>
                  </a:lnTo>
                  <a:lnTo>
                    <a:pt x="1472910" y="0"/>
                  </a:lnTo>
                </a:path>
              </a:pathLst>
            </a:custGeom>
            <a:ln w="40651" cap="flat">
              <a:solidFill>
                <a:srgbClr val="BEBEBE">
                  <a:alpha val="69803"/>
                </a:srgbClr>
              </a:solidFill>
              <a:prstDash val="solid"/>
              <a:round/>
            </a:ln>
          </p:spPr>
          <p:txBody>
            <a:bodyPr/>
            <a:lstStyle/>
            <a:p>
              <a:endParaRPr/>
            </a:p>
          </p:txBody>
        </p:sp>
        <p:sp>
          <p:nvSpPr>
            <p:cNvPr id="502" name="pl502"/>
            <p:cNvSpPr/>
            <p:nvPr/>
          </p:nvSpPr>
          <p:spPr>
            <a:xfrm>
              <a:off x="7527854" y="1703541"/>
              <a:ext cx="1472910" cy="14483"/>
            </a:xfrm>
            <a:custGeom>
              <a:avLst/>
              <a:gdLst/>
              <a:ahLst/>
              <a:cxnLst/>
              <a:rect l="0" t="0" r="0" b="0"/>
              <a:pathLst>
                <a:path w="1472910" h="14483">
                  <a:moveTo>
                    <a:pt x="0" y="0"/>
                  </a:moveTo>
                  <a:lnTo>
                    <a:pt x="210415" y="0"/>
                  </a:lnTo>
                  <a:lnTo>
                    <a:pt x="420831" y="0"/>
                  </a:lnTo>
                  <a:lnTo>
                    <a:pt x="631247" y="14483"/>
                  </a:lnTo>
                  <a:lnTo>
                    <a:pt x="841663" y="0"/>
                  </a:lnTo>
                  <a:lnTo>
                    <a:pt x="1052079" y="0"/>
                  </a:lnTo>
                  <a:lnTo>
                    <a:pt x="1262495" y="14483"/>
                  </a:lnTo>
                  <a:lnTo>
                    <a:pt x="1472910" y="0"/>
                  </a:lnTo>
                </a:path>
              </a:pathLst>
            </a:custGeom>
            <a:ln w="35231" cap="flat">
              <a:solidFill>
                <a:srgbClr val="BEBEBE">
                  <a:alpha val="69803"/>
                </a:srgbClr>
              </a:solidFill>
              <a:prstDash val="solid"/>
              <a:round/>
            </a:ln>
          </p:spPr>
          <p:txBody>
            <a:bodyPr/>
            <a:lstStyle/>
            <a:p>
              <a:endParaRPr/>
            </a:p>
          </p:txBody>
        </p:sp>
        <p:sp>
          <p:nvSpPr>
            <p:cNvPr id="503" name="pl503"/>
            <p:cNvSpPr/>
            <p:nvPr/>
          </p:nvSpPr>
          <p:spPr>
            <a:xfrm>
              <a:off x="7527854" y="1602156"/>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504" name="pl504"/>
            <p:cNvSpPr/>
            <p:nvPr/>
          </p:nvSpPr>
          <p:spPr>
            <a:xfrm>
              <a:off x="7527854" y="1703541"/>
              <a:ext cx="1472910" cy="14483"/>
            </a:xfrm>
            <a:custGeom>
              <a:avLst/>
              <a:gdLst/>
              <a:ahLst/>
              <a:cxnLst/>
              <a:rect l="0" t="0" r="0" b="0"/>
              <a:pathLst>
                <a:path w="1472910" h="14483">
                  <a:moveTo>
                    <a:pt x="0" y="0"/>
                  </a:moveTo>
                  <a:lnTo>
                    <a:pt x="210415" y="0"/>
                  </a:lnTo>
                  <a:lnTo>
                    <a:pt x="420831" y="0"/>
                  </a:lnTo>
                  <a:lnTo>
                    <a:pt x="631247" y="14483"/>
                  </a:lnTo>
                  <a:lnTo>
                    <a:pt x="841663" y="0"/>
                  </a:lnTo>
                  <a:lnTo>
                    <a:pt x="1052079" y="0"/>
                  </a:lnTo>
                  <a:lnTo>
                    <a:pt x="1262495" y="14483"/>
                  </a:lnTo>
                  <a:lnTo>
                    <a:pt x="1472910" y="0"/>
                  </a:lnTo>
                </a:path>
              </a:pathLst>
            </a:custGeom>
            <a:ln w="40651" cap="flat">
              <a:solidFill>
                <a:srgbClr val="000000">
                  <a:alpha val="100000"/>
                </a:srgbClr>
              </a:solidFill>
              <a:prstDash val="solid"/>
              <a:round/>
            </a:ln>
          </p:spPr>
          <p:txBody>
            <a:bodyPr/>
            <a:lstStyle/>
            <a:p>
              <a:endParaRPr/>
            </a:p>
          </p:txBody>
        </p:sp>
        <p:sp>
          <p:nvSpPr>
            <p:cNvPr id="505" name="pl505"/>
            <p:cNvSpPr/>
            <p:nvPr/>
          </p:nvSpPr>
          <p:spPr>
            <a:xfrm>
              <a:off x="7527854" y="1703541"/>
              <a:ext cx="1472910" cy="14483"/>
            </a:xfrm>
            <a:custGeom>
              <a:avLst/>
              <a:gdLst/>
              <a:ahLst/>
              <a:cxnLst/>
              <a:rect l="0" t="0" r="0" b="0"/>
              <a:pathLst>
                <a:path w="1472910" h="14483">
                  <a:moveTo>
                    <a:pt x="0" y="0"/>
                  </a:moveTo>
                  <a:lnTo>
                    <a:pt x="210415" y="0"/>
                  </a:lnTo>
                  <a:lnTo>
                    <a:pt x="420831" y="0"/>
                  </a:lnTo>
                  <a:lnTo>
                    <a:pt x="631247" y="14483"/>
                  </a:lnTo>
                  <a:lnTo>
                    <a:pt x="841663" y="0"/>
                  </a:lnTo>
                  <a:lnTo>
                    <a:pt x="1052079" y="0"/>
                  </a:lnTo>
                  <a:lnTo>
                    <a:pt x="1262495" y="14483"/>
                  </a:lnTo>
                  <a:lnTo>
                    <a:pt x="1472910" y="0"/>
                  </a:lnTo>
                </a:path>
              </a:pathLst>
            </a:custGeom>
            <a:ln w="35231" cap="flat">
              <a:solidFill>
                <a:srgbClr val="F26A21">
                  <a:alpha val="100000"/>
                </a:srgbClr>
              </a:solidFill>
              <a:prstDash val="solid"/>
              <a:round/>
            </a:ln>
          </p:spPr>
          <p:txBody>
            <a:bodyPr/>
            <a:lstStyle/>
            <a:p>
              <a:endParaRPr/>
            </a:p>
          </p:txBody>
        </p:sp>
        <p:sp>
          <p:nvSpPr>
            <p:cNvPr id="506" name="pl506"/>
            <p:cNvSpPr/>
            <p:nvPr/>
          </p:nvSpPr>
          <p:spPr>
            <a:xfrm>
              <a:off x="7454208" y="170354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7" name="tx507"/>
            <p:cNvSpPr/>
            <p:nvPr/>
          </p:nvSpPr>
          <p:spPr>
            <a:xfrm>
              <a:off x="7497709"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8" name="tx508"/>
            <p:cNvSpPr/>
            <p:nvPr/>
          </p:nvSpPr>
          <p:spPr>
            <a:xfrm>
              <a:off x="7708125"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9" name="tx509"/>
            <p:cNvSpPr/>
            <p:nvPr/>
          </p:nvSpPr>
          <p:spPr>
            <a:xfrm>
              <a:off x="7918541"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8110907" y="15547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1" name="tx511"/>
            <p:cNvSpPr/>
            <p:nvPr/>
          </p:nvSpPr>
          <p:spPr>
            <a:xfrm>
              <a:off x="8339373"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2" name="tx512"/>
            <p:cNvSpPr/>
            <p:nvPr/>
          </p:nvSpPr>
          <p:spPr>
            <a:xfrm>
              <a:off x="8549788"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3" name="tx513"/>
            <p:cNvSpPr/>
            <p:nvPr/>
          </p:nvSpPr>
          <p:spPr>
            <a:xfrm>
              <a:off x="8742154" y="155475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4" name="tx514"/>
            <p:cNvSpPr/>
            <p:nvPr/>
          </p:nvSpPr>
          <p:spPr>
            <a:xfrm>
              <a:off x="8970620" y="1538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5" name="rc515"/>
            <p:cNvSpPr/>
            <p:nvPr/>
          </p:nvSpPr>
          <p:spPr>
            <a:xfrm>
              <a:off x="7454208" y="2179176"/>
              <a:ext cx="1620202" cy="1019644"/>
            </a:xfrm>
            <a:prstGeom prst="rect">
              <a:avLst/>
            </a:prstGeom>
            <a:solidFill>
              <a:srgbClr val="EBEBEB">
                <a:alpha val="100000"/>
              </a:srgbClr>
            </a:solidFill>
          </p:spPr>
          <p:txBody>
            <a:bodyPr/>
            <a:lstStyle/>
            <a:p>
              <a:endParaRPr/>
            </a:p>
          </p:txBody>
        </p:sp>
        <p:sp>
          <p:nvSpPr>
            <p:cNvPr id="516" name="pl516"/>
            <p:cNvSpPr/>
            <p:nvPr/>
          </p:nvSpPr>
          <p:spPr>
            <a:xfrm>
              <a:off x="7454208" y="31886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54208" y="282659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54208" y="246450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54208" y="300763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7454208" y="264554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54208" y="228345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7382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9486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815910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3695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57993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7903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7527854"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531" name="pl531"/>
            <p:cNvSpPr/>
            <p:nvPr/>
          </p:nvSpPr>
          <p:spPr>
            <a:xfrm>
              <a:off x="7527854" y="2949703"/>
              <a:ext cx="1472910" cy="43450"/>
            </a:xfrm>
            <a:custGeom>
              <a:avLst/>
              <a:gdLst/>
              <a:ahLst/>
              <a:cxnLst/>
              <a:rect l="0" t="0" r="0" b="0"/>
              <a:pathLst>
                <a:path w="1472910" h="43450">
                  <a:moveTo>
                    <a:pt x="0" y="43450"/>
                  </a:moveTo>
                  <a:lnTo>
                    <a:pt x="210415" y="43450"/>
                  </a:lnTo>
                  <a:lnTo>
                    <a:pt x="420831" y="43450"/>
                  </a:lnTo>
                  <a:lnTo>
                    <a:pt x="631247" y="43450"/>
                  </a:lnTo>
                  <a:lnTo>
                    <a:pt x="841663" y="43450"/>
                  </a:lnTo>
                  <a:lnTo>
                    <a:pt x="1052079" y="43450"/>
                  </a:lnTo>
                  <a:lnTo>
                    <a:pt x="1262495" y="43450"/>
                  </a:lnTo>
                  <a:lnTo>
                    <a:pt x="1472910" y="0"/>
                  </a:lnTo>
                </a:path>
              </a:pathLst>
            </a:custGeom>
            <a:ln w="40651" cap="flat">
              <a:solidFill>
                <a:srgbClr val="BEBEBE">
                  <a:alpha val="69803"/>
                </a:srgbClr>
              </a:solidFill>
              <a:prstDash val="solid"/>
              <a:round/>
            </a:ln>
          </p:spPr>
          <p:txBody>
            <a:bodyPr/>
            <a:lstStyle/>
            <a:p>
              <a:endParaRPr/>
            </a:p>
          </p:txBody>
        </p:sp>
        <p:sp>
          <p:nvSpPr>
            <p:cNvPr id="532" name="pl532"/>
            <p:cNvSpPr/>
            <p:nvPr/>
          </p:nvSpPr>
          <p:spPr>
            <a:xfrm>
              <a:off x="7527854" y="2949703"/>
              <a:ext cx="1472910" cy="43450"/>
            </a:xfrm>
            <a:custGeom>
              <a:avLst/>
              <a:gdLst/>
              <a:ahLst/>
              <a:cxnLst/>
              <a:rect l="0" t="0" r="0" b="0"/>
              <a:pathLst>
                <a:path w="1472910" h="43450">
                  <a:moveTo>
                    <a:pt x="0" y="43450"/>
                  </a:moveTo>
                  <a:lnTo>
                    <a:pt x="210415" y="43450"/>
                  </a:lnTo>
                  <a:lnTo>
                    <a:pt x="420831" y="43450"/>
                  </a:lnTo>
                  <a:lnTo>
                    <a:pt x="631247" y="43450"/>
                  </a:lnTo>
                  <a:lnTo>
                    <a:pt x="841663" y="43450"/>
                  </a:lnTo>
                  <a:lnTo>
                    <a:pt x="1052079" y="43450"/>
                  </a:lnTo>
                  <a:lnTo>
                    <a:pt x="1262495" y="43450"/>
                  </a:lnTo>
                  <a:lnTo>
                    <a:pt x="1472910" y="0"/>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7527854" y="2906252"/>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534" name="pl534"/>
            <p:cNvSpPr/>
            <p:nvPr/>
          </p:nvSpPr>
          <p:spPr>
            <a:xfrm>
              <a:off x="7527854" y="2949703"/>
              <a:ext cx="1472910" cy="43450"/>
            </a:xfrm>
            <a:custGeom>
              <a:avLst/>
              <a:gdLst/>
              <a:ahLst/>
              <a:cxnLst/>
              <a:rect l="0" t="0" r="0" b="0"/>
              <a:pathLst>
                <a:path w="1472910" h="43450">
                  <a:moveTo>
                    <a:pt x="0" y="43450"/>
                  </a:moveTo>
                  <a:lnTo>
                    <a:pt x="210415" y="43450"/>
                  </a:lnTo>
                  <a:lnTo>
                    <a:pt x="420831" y="43450"/>
                  </a:lnTo>
                  <a:lnTo>
                    <a:pt x="631247" y="43450"/>
                  </a:lnTo>
                  <a:lnTo>
                    <a:pt x="841663" y="43450"/>
                  </a:lnTo>
                  <a:lnTo>
                    <a:pt x="1052079" y="43450"/>
                  </a:lnTo>
                  <a:lnTo>
                    <a:pt x="1262495" y="43450"/>
                  </a:lnTo>
                  <a:lnTo>
                    <a:pt x="1472910" y="0"/>
                  </a:lnTo>
                </a:path>
              </a:pathLst>
            </a:custGeom>
            <a:ln w="40651" cap="flat">
              <a:solidFill>
                <a:srgbClr val="000000">
                  <a:alpha val="100000"/>
                </a:srgbClr>
              </a:solidFill>
              <a:prstDash val="solid"/>
              <a:round/>
            </a:ln>
          </p:spPr>
          <p:txBody>
            <a:bodyPr/>
            <a:lstStyle/>
            <a:p>
              <a:endParaRPr/>
            </a:p>
          </p:txBody>
        </p:sp>
        <p:sp>
          <p:nvSpPr>
            <p:cNvPr id="535" name="pl535"/>
            <p:cNvSpPr/>
            <p:nvPr/>
          </p:nvSpPr>
          <p:spPr>
            <a:xfrm>
              <a:off x="7527854" y="2949703"/>
              <a:ext cx="1472910" cy="43450"/>
            </a:xfrm>
            <a:custGeom>
              <a:avLst/>
              <a:gdLst/>
              <a:ahLst/>
              <a:cxnLst/>
              <a:rect l="0" t="0" r="0" b="0"/>
              <a:pathLst>
                <a:path w="1472910" h="43450">
                  <a:moveTo>
                    <a:pt x="0" y="43450"/>
                  </a:moveTo>
                  <a:lnTo>
                    <a:pt x="210415" y="43450"/>
                  </a:lnTo>
                  <a:lnTo>
                    <a:pt x="420831" y="43450"/>
                  </a:lnTo>
                  <a:lnTo>
                    <a:pt x="631247" y="43450"/>
                  </a:lnTo>
                  <a:lnTo>
                    <a:pt x="841663" y="43450"/>
                  </a:lnTo>
                  <a:lnTo>
                    <a:pt x="1052079" y="43450"/>
                  </a:lnTo>
                  <a:lnTo>
                    <a:pt x="1262495" y="43450"/>
                  </a:lnTo>
                  <a:lnTo>
                    <a:pt x="1472910" y="0"/>
                  </a:lnTo>
                </a:path>
              </a:pathLst>
            </a:custGeom>
            <a:ln w="35231" cap="flat">
              <a:solidFill>
                <a:srgbClr val="F26A21">
                  <a:alpha val="100000"/>
                </a:srgbClr>
              </a:solidFill>
              <a:prstDash val="solid"/>
              <a:round/>
            </a:ln>
          </p:spPr>
          <p:txBody>
            <a:bodyPr/>
            <a:lstStyle/>
            <a:p>
              <a:endParaRPr/>
            </a:p>
          </p:txBody>
        </p:sp>
        <p:sp>
          <p:nvSpPr>
            <p:cNvPr id="536" name="pl536"/>
            <p:cNvSpPr/>
            <p:nvPr/>
          </p:nvSpPr>
          <p:spPr>
            <a:xfrm>
              <a:off x="7454208" y="300763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7" name="tx537"/>
            <p:cNvSpPr/>
            <p:nvPr/>
          </p:nvSpPr>
          <p:spPr>
            <a:xfrm>
              <a:off x="7497709"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8" name="tx538"/>
            <p:cNvSpPr/>
            <p:nvPr/>
          </p:nvSpPr>
          <p:spPr>
            <a:xfrm>
              <a:off x="7708125"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9" name="tx539"/>
            <p:cNvSpPr/>
            <p:nvPr/>
          </p:nvSpPr>
          <p:spPr>
            <a:xfrm>
              <a:off x="7918541"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0" name="tx540"/>
            <p:cNvSpPr/>
            <p:nvPr/>
          </p:nvSpPr>
          <p:spPr>
            <a:xfrm>
              <a:off x="8128957"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1" name="tx541"/>
            <p:cNvSpPr/>
            <p:nvPr/>
          </p:nvSpPr>
          <p:spPr>
            <a:xfrm>
              <a:off x="8339373"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2" name="tx542"/>
            <p:cNvSpPr/>
            <p:nvPr/>
          </p:nvSpPr>
          <p:spPr>
            <a:xfrm>
              <a:off x="8549788"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3" name="tx543"/>
            <p:cNvSpPr/>
            <p:nvPr/>
          </p:nvSpPr>
          <p:spPr>
            <a:xfrm>
              <a:off x="8760204" y="28298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4" name="tx544"/>
            <p:cNvSpPr/>
            <p:nvPr/>
          </p:nvSpPr>
          <p:spPr>
            <a:xfrm>
              <a:off x="8970620" y="27867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45" name="rc545"/>
            <p:cNvSpPr/>
            <p:nvPr/>
          </p:nvSpPr>
          <p:spPr>
            <a:xfrm>
              <a:off x="7454208" y="3483272"/>
              <a:ext cx="1620202" cy="1019644"/>
            </a:xfrm>
            <a:prstGeom prst="rect">
              <a:avLst/>
            </a:prstGeom>
            <a:solidFill>
              <a:srgbClr val="EBEBEB">
                <a:alpha val="100000"/>
              </a:srgbClr>
            </a:solidFill>
          </p:spPr>
          <p:txBody>
            <a:bodyPr/>
            <a:lstStyle/>
            <a:p>
              <a:endParaRPr/>
            </a:p>
          </p:txBody>
        </p:sp>
        <p:sp>
          <p:nvSpPr>
            <p:cNvPr id="546" name="pl546"/>
            <p:cNvSpPr/>
            <p:nvPr/>
          </p:nvSpPr>
          <p:spPr>
            <a:xfrm>
              <a:off x="7454208" y="44927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54208" y="41306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54208" y="37685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54208" y="431173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454208" y="39496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54208" y="358755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7382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9486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815910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3695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57993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7903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527854"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561" name="pl561"/>
            <p:cNvSpPr/>
            <p:nvPr/>
          </p:nvSpPr>
          <p:spPr>
            <a:xfrm>
              <a:off x="7527854" y="4282766"/>
              <a:ext cx="1472910" cy="43450"/>
            </a:xfrm>
            <a:custGeom>
              <a:avLst/>
              <a:gdLst/>
              <a:ahLst/>
              <a:cxnLst/>
              <a:rect l="0" t="0" r="0" b="0"/>
              <a:pathLst>
                <a:path w="1472910" h="43450">
                  <a:moveTo>
                    <a:pt x="0" y="28967"/>
                  </a:moveTo>
                  <a:lnTo>
                    <a:pt x="210415" y="28967"/>
                  </a:lnTo>
                  <a:lnTo>
                    <a:pt x="420831" y="28967"/>
                  </a:lnTo>
                  <a:lnTo>
                    <a:pt x="631247" y="14483"/>
                  </a:lnTo>
                  <a:lnTo>
                    <a:pt x="841663" y="0"/>
                  </a:lnTo>
                  <a:lnTo>
                    <a:pt x="1052079" y="43450"/>
                  </a:lnTo>
                  <a:lnTo>
                    <a:pt x="1262495" y="28967"/>
                  </a:lnTo>
                  <a:lnTo>
                    <a:pt x="1472910" y="14483"/>
                  </a:lnTo>
                </a:path>
              </a:pathLst>
            </a:custGeom>
            <a:ln w="40651" cap="flat">
              <a:solidFill>
                <a:srgbClr val="BEBEBE">
                  <a:alpha val="69803"/>
                </a:srgbClr>
              </a:solidFill>
              <a:prstDash val="solid"/>
              <a:round/>
            </a:ln>
          </p:spPr>
          <p:txBody>
            <a:bodyPr/>
            <a:lstStyle/>
            <a:p>
              <a:endParaRPr/>
            </a:p>
          </p:txBody>
        </p:sp>
        <p:sp>
          <p:nvSpPr>
            <p:cNvPr id="562" name="pl562"/>
            <p:cNvSpPr/>
            <p:nvPr/>
          </p:nvSpPr>
          <p:spPr>
            <a:xfrm>
              <a:off x="7527854" y="4282766"/>
              <a:ext cx="1472910" cy="43450"/>
            </a:xfrm>
            <a:custGeom>
              <a:avLst/>
              <a:gdLst/>
              <a:ahLst/>
              <a:cxnLst/>
              <a:rect l="0" t="0" r="0" b="0"/>
              <a:pathLst>
                <a:path w="1472910" h="43450">
                  <a:moveTo>
                    <a:pt x="0" y="28967"/>
                  </a:moveTo>
                  <a:lnTo>
                    <a:pt x="210415" y="28967"/>
                  </a:lnTo>
                  <a:lnTo>
                    <a:pt x="420831" y="28967"/>
                  </a:lnTo>
                  <a:lnTo>
                    <a:pt x="631247" y="14483"/>
                  </a:lnTo>
                  <a:lnTo>
                    <a:pt x="841663" y="0"/>
                  </a:lnTo>
                  <a:lnTo>
                    <a:pt x="1052079" y="43450"/>
                  </a:lnTo>
                  <a:lnTo>
                    <a:pt x="1262495" y="28967"/>
                  </a:lnTo>
                  <a:lnTo>
                    <a:pt x="1472910" y="14483"/>
                  </a:lnTo>
                </a:path>
              </a:pathLst>
            </a:custGeom>
            <a:ln w="35231" cap="flat">
              <a:solidFill>
                <a:srgbClr val="BEBEBE">
                  <a:alpha val="69803"/>
                </a:srgbClr>
              </a:solidFill>
              <a:prstDash val="solid"/>
              <a:round/>
            </a:ln>
          </p:spPr>
          <p:txBody>
            <a:bodyPr/>
            <a:lstStyle/>
            <a:p>
              <a:endParaRPr/>
            </a:p>
          </p:txBody>
        </p:sp>
        <p:sp>
          <p:nvSpPr>
            <p:cNvPr id="563" name="pl563"/>
            <p:cNvSpPr/>
            <p:nvPr/>
          </p:nvSpPr>
          <p:spPr>
            <a:xfrm>
              <a:off x="7527854" y="4210348"/>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564" name="pl564"/>
            <p:cNvSpPr/>
            <p:nvPr/>
          </p:nvSpPr>
          <p:spPr>
            <a:xfrm>
              <a:off x="7527854" y="4282766"/>
              <a:ext cx="1472910" cy="43450"/>
            </a:xfrm>
            <a:custGeom>
              <a:avLst/>
              <a:gdLst/>
              <a:ahLst/>
              <a:cxnLst/>
              <a:rect l="0" t="0" r="0" b="0"/>
              <a:pathLst>
                <a:path w="1472910" h="43450">
                  <a:moveTo>
                    <a:pt x="0" y="28967"/>
                  </a:moveTo>
                  <a:lnTo>
                    <a:pt x="210415" y="28967"/>
                  </a:lnTo>
                  <a:lnTo>
                    <a:pt x="420831" y="28967"/>
                  </a:lnTo>
                  <a:lnTo>
                    <a:pt x="631247" y="14483"/>
                  </a:lnTo>
                  <a:lnTo>
                    <a:pt x="841663" y="0"/>
                  </a:lnTo>
                  <a:lnTo>
                    <a:pt x="1052079" y="43450"/>
                  </a:lnTo>
                  <a:lnTo>
                    <a:pt x="1262495" y="28967"/>
                  </a:lnTo>
                  <a:lnTo>
                    <a:pt x="1472910" y="14483"/>
                  </a:lnTo>
                </a:path>
              </a:pathLst>
            </a:custGeom>
            <a:ln w="40651" cap="flat">
              <a:solidFill>
                <a:srgbClr val="000000">
                  <a:alpha val="100000"/>
                </a:srgbClr>
              </a:solidFill>
              <a:prstDash val="solid"/>
              <a:round/>
            </a:ln>
          </p:spPr>
          <p:txBody>
            <a:bodyPr/>
            <a:lstStyle/>
            <a:p>
              <a:endParaRPr/>
            </a:p>
          </p:txBody>
        </p:sp>
        <p:sp>
          <p:nvSpPr>
            <p:cNvPr id="565" name="pl565"/>
            <p:cNvSpPr/>
            <p:nvPr/>
          </p:nvSpPr>
          <p:spPr>
            <a:xfrm>
              <a:off x="7527854" y="4282766"/>
              <a:ext cx="1472910" cy="43450"/>
            </a:xfrm>
            <a:custGeom>
              <a:avLst/>
              <a:gdLst/>
              <a:ahLst/>
              <a:cxnLst/>
              <a:rect l="0" t="0" r="0" b="0"/>
              <a:pathLst>
                <a:path w="1472910" h="43450">
                  <a:moveTo>
                    <a:pt x="0" y="28967"/>
                  </a:moveTo>
                  <a:lnTo>
                    <a:pt x="210415" y="28967"/>
                  </a:lnTo>
                  <a:lnTo>
                    <a:pt x="420831" y="28967"/>
                  </a:lnTo>
                  <a:lnTo>
                    <a:pt x="631247" y="14483"/>
                  </a:lnTo>
                  <a:lnTo>
                    <a:pt x="841663" y="0"/>
                  </a:lnTo>
                  <a:lnTo>
                    <a:pt x="1052079" y="43450"/>
                  </a:lnTo>
                  <a:lnTo>
                    <a:pt x="1262495" y="28967"/>
                  </a:lnTo>
                  <a:lnTo>
                    <a:pt x="1472910" y="14483"/>
                  </a:lnTo>
                </a:path>
              </a:pathLst>
            </a:custGeom>
            <a:ln w="35231" cap="flat">
              <a:solidFill>
                <a:srgbClr val="F26A21">
                  <a:alpha val="100000"/>
                </a:srgbClr>
              </a:solidFill>
              <a:prstDash val="solid"/>
              <a:round/>
            </a:ln>
          </p:spPr>
          <p:txBody>
            <a:bodyPr/>
            <a:lstStyle/>
            <a:p>
              <a:endParaRPr/>
            </a:p>
          </p:txBody>
        </p:sp>
        <p:sp>
          <p:nvSpPr>
            <p:cNvPr id="566" name="pl566"/>
            <p:cNvSpPr/>
            <p:nvPr/>
          </p:nvSpPr>
          <p:spPr>
            <a:xfrm>
              <a:off x="7454208" y="431173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67" name="tx567"/>
            <p:cNvSpPr/>
            <p:nvPr/>
          </p:nvSpPr>
          <p:spPr>
            <a:xfrm>
              <a:off x="7497709"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8" name="tx568"/>
            <p:cNvSpPr/>
            <p:nvPr/>
          </p:nvSpPr>
          <p:spPr>
            <a:xfrm>
              <a:off x="7708125"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9" name="tx569"/>
            <p:cNvSpPr/>
            <p:nvPr/>
          </p:nvSpPr>
          <p:spPr>
            <a:xfrm>
              <a:off x="7918541"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0" name="tx570"/>
            <p:cNvSpPr/>
            <p:nvPr/>
          </p:nvSpPr>
          <p:spPr>
            <a:xfrm>
              <a:off x="8128957" y="41339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1" name="tx571"/>
            <p:cNvSpPr/>
            <p:nvPr/>
          </p:nvSpPr>
          <p:spPr>
            <a:xfrm>
              <a:off x="8339373" y="41194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72" name="tx572"/>
            <p:cNvSpPr/>
            <p:nvPr/>
          </p:nvSpPr>
          <p:spPr>
            <a:xfrm>
              <a:off x="8531739" y="41629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3" name="tx573"/>
            <p:cNvSpPr/>
            <p:nvPr/>
          </p:nvSpPr>
          <p:spPr>
            <a:xfrm>
              <a:off x="8760204" y="41471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8970620" y="41339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75" name="rc575"/>
            <p:cNvSpPr/>
            <p:nvPr/>
          </p:nvSpPr>
          <p:spPr>
            <a:xfrm>
              <a:off x="7454208" y="4787368"/>
              <a:ext cx="1620202" cy="1019644"/>
            </a:xfrm>
            <a:prstGeom prst="rect">
              <a:avLst/>
            </a:prstGeom>
            <a:solidFill>
              <a:srgbClr val="EBEBEB">
                <a:alpha val="100000"/>
              </a:srgbClr>
            </a:solidFill>
          </p:spPr>
          <p:txBody>
            <a:bodyPr/>
            <a:lstStyle/>
            <a:p>
              <a:endParaRPr/>
            </a:p>
          </p:txBody>
        </p:sp>
        <p:sp>
          <p:nvSpPr>
            <p:cNvPr id="576" name="pl576"/>
            <p:cNvSpPr/>
            <p:nvPr/>
          </p:nvSpPr>
          <p:spPr>
            <a:xfrm>
              <a:off x="7454208" y="579687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54208" y="54347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54208" y="507269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54208" y="56158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454208" y="525374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54208" y="489165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52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7382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9486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815910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36951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57993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7903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90007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7527854"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BEBEBE">
                  <a:alpha val="69803"/>
                </a:srgbClr>
              </a:solidFill>
              <a:prstDash val="solid"/>
              <a:round/>
            </a:ln>
          </p:spPr>
          <p:txBody>
            <a:bodyPr/>
            <a:lstStyle/>
            <a:p>
              <a:endParaRPr/>
            </a:p>
          </p:txBody>
        </p:sp>
        <p:sp>
          <p:nvSpPr>
            <p:cNvPr id="591" name="pl591"/>
            <p:cNvSpPr/>
            <p:nvPr/>
          </p:nvSpPr>
          <p:spPr>
            <a:xfrm>
              <a:off x="7527854" y="5268224"/>
              <a:ext cx="1472910" cy="173803"/>
            </a:xfrm>
            <a:custGeom>
              <a:avLst/>
              <a:gdLst/>
              <a:ahLst/>
              <a:cxnLst/>
              <a:rect l="0" t="0" r="0" b="0"/>
              <a:pathLst>
                <a:path w="1472910" h="173803">
                  <a:moveTo>
                    <a:pt x="0" y="173803"/>
                  </a:moveTo>
                  <a:lnTo>
                    <a:pt x="210415" y="101385"/>
                  </a:lnTo>
                  <a:lnTo>
                    <a:pt x="420831" y="101385"/>
                  </a:lnTo>
                  <a:lnTo>
                    <a:pt x="631247" y="0"/>
                  </a:lnTo>
                  <a:lnTo>
                    <a:pt x="841663" y="0"/>
                  </a:lnTo>
                  <a:lnTo>
                    <a:pt x="1052079" y="43450"/>
                  </a:lnTo>
                  <a:lnTo>
                    <a:pt x="1262495" y="14483"/>
                  </a:lnTo>
                  <a:lnTo>
                    <a:pt x="1472910" y="115868"/>
                  </a:lnTo>
                </a:path>
              </a:pathLst>
            </a:custGeom>
            <a:ln w="40651" cap="flat">
              <a:solidFill>
                <a:srgbClr val="BEBEBE">
                  <a:alpha val="69803"/>
                </a:srgbClr>
              </a:solidFill>
              <a:prstDash val="solid"/>
              <a:round/>
            </a:ln>
          </p:spPr>
          <p:txBody>
            <a:bodyPr/>
            <a:lstStyle/>
            <a:p>
              <a:endParaRPr/>
            </a:p>
          </p:txBody>
        </p:sp>
        <p:sp>
          <p:nvSpPr>
            <p:cNvPr id="592" name="pl592"/>
            <p:cNvSpPr/>
            <p:nvPr/>
          </p:nvSpPr>
          <p:spPr>
            <a:xfrm>
              <a:off x="7527854" y="5268224"/>
              <a:ext cx="1472910" cy="173803"/>
            </a:xfrm>
            <a:custGeom>
              <a:avLst/>
              <a:gdLst/>
              <a:ahLst/>
              <a:cxnLst/>
              <a:rect l="0" t="0" r="0" b="0"/>
              <a:pathLst>
                <a:path w="1472910" h="173803">
                  <a:moveTo>
                    <a:pt x="0" y="173803"/>
                  </a:moveTo>
                  <a:lnTo>
                    <a:pt x="210415" y="101385"/>
                  </a:lnTo>
                  <a:lnTo>
                    <a:pt x="420831" y="101385"/>
                  </a:lnTo>
                  <a:lnTo>
                    <a:pt x="631247" y="0"/>
                  </a:lnTo>
                  <a:lnTo>
                    <a:pt x="841663" y="0"/>
                  </a:lnTo>
                  <a:lnTo>
                    <a:pt x="1052079" y="43450"/>
                  </a:lnTo>
                  <a:lnTo>
                    <a:pt x="1262495" y="14483"/>
                  </a:lnTo>
                  <a:lnTo>
                    <a:pt x="1472910" y="115868"/>
                  </a:lnTo>
                </a:path>
              </a:pathLst>
            </a:custGeom>
            <a:ln w="35231" cap="flat">
              <a:solidFill>
                <a:srgbClr val="BEBEBE">
                  <a:alpha val="69803"/>
                </a:srgbClr>
              </a:solidFill>
              <a:prstDash val="solid"/>
              <a:round/>
            </a:ln>
          </p:spPr>
          <p:txBody>
            <a:bodyPr/>
            <a:lstStyle/>
            <a:p>
              <a:endParaRPr/>
            </a:p>
          </p:txBody>
        </p:sp>
        <p:sp>
          <p:nvSpPr>
            <p:cNvPr id="593" name="pl593"/>
            <p:cNvSpPr/>
            <p:nvPr/>
          </p:nvSpPr>
          <p:spPr>
            <a:xfrm>
              <a:off x="7527854" y="5514445"/>
              <a:ext cx="1472910" cy="57934"/>
            </a:xfrm>
            <a:custGeom>
              <a:avLst/>
              <a:gdLst/>
              <a:ahLst/>
              <a:cxnLst/>
              <a:rect l="0" t="0" r="0" b="0"/>
              <a:pathLst>
                <a:path w="1472910" h="57934">
                  <a:moveTo>
                    <a:pt x="0" y="28967"/>
                  </a:moveTo>
                  <a:lnTo>
                    <a:pt x="210415" y="28967"/>
                  </a:lnTo>
                  <a:lnTo>
                    <a:pt x="420831" y="28967"/>
                  </a:lnTo>
                  <a:lnTo>
                    <a:pt x="631247" y="14483"/>
                  </a:lnTo>
                  <a:lnTo>
                    <a:pt x="841663" y="0"/>
                  </a:lnTo>
                  <a:lnTo>
                    <a:pt x="1052079" y="57934"/>
                  </a:lnTo>
                  <a:lnTo>
                    <a:pt x="1262495" y="57934"/>
                  </a:lnTo>
                  <a:lnTo>
                    <a:pt x="1472910" y="28967"/>
                  </a:lnTo>
                </a:path>
              </a:pathLst>
            </a:custGeom>
            <a:ln w="20325" cap="flat">
              <a:solidFill>
                <a:srgbClr val="6B6B6B">
                  <a:alpha val="100000"/>
                </a:srgbClr>
              </a:solidFill>
              <a:prstDash val="solid"/>
              <a:round/>
            </a:ln>
          </p:spPr>
          <p:txBody>
            <a:bodyPr/>
            <a:lstStyle/>
            <a:p>
              <a:endParaRPr/>
            </a:p>
          </p:txBody>
        </p:sp>
        <p:sp>
          <p:nvSpPr>
            <p:cNvPr id="594" name="pl594"/>
            <p:cNvSpPr/>
            <p:nvPr/>
          </p:nvSpPr>
          <p:spPr>
            <a:xfrm>
              <a:off x="7527854" y="5268224"/>
              <a:ext cx="1472910" cy="173803"/>
            </a:xfrm>
            <a:custGeom>
              <a:avLst/>
              <a:gdLst/>
              <a:ahLst/>
              <a:cxnLst/>
              <a:rect l="0" t="0" r="0" b="0"/>
              <a:pathLst>
                <a:path w="1472910" h="173803">
                  <a:moveTo>
                    <a:pt x="0" y="173803"/>
                  </a:moveTo>
                  <a:lnTo>
                    <a:pt x="210415" y="101385"/>
                  </a:lnTo>
                  <a:lnTo>
                    <a:pt x="420831" y="101385"/>
                  </a:lnTo>
                  <a:lnTo>
                    <a:pt x="631247" y="0"/>
                  </a:lnTo>
                  <a:lnTo>
                    <a:pt x="841663" y="0"/>
                  </a:lnTo>
                  <a:lnTo>
                    <a:pt x="1052079" y="43450"/>
                  </a:lnTo>
                  <a:lnTo>
                    <a:pt x="1262495" y="14483"/>
                  </a:lnTo>
                  <a:lnTo>
                    <a:pt x="1472910" y="115868"/>
                  </a:lnTo>
                </a:path>
              </a:pathLst>
            </a:custGeom>
            <a:ln w="40651" cap="flat">
              <a:solidFill>
                <a:srgbClr val="000000">
                  <a:alpha val="100000"/>
                </a:srgbClr>
              </a:solidFill>
              <a:prstDash val="solid"/>
              <a:round/>
            </a:ln>
          </p:spPr>
          <p:txBody>
            <a:bodyPr/>
            <a:lstStyle/>
            <a:p>
              <a:endParaRPr/>
            </a:p>
          </p:txBody>
        </p:sp>
        <p:sp>
          <p:nvSpPr>
            <p:cNvPr id="595" name="pl595"/>
            <p:cNvSpPr/>
            <p:nvPr/>
          </p:nvSpPr>
          <p:spPr>
            <a:xfrm>
              <a:off x="7527854" y="5268224"/>
              <a:ext cx="1472910" cy="173803"/>
            </a:xfrm>
            <a:custGeom>
              <a:avLst/>
              <a:gdLst/>
              <a:ahLst/>
              <a:cxnLst/>
              <a:rect l="0" t="0" r="0" b="0"/>
              <a:pathLst>
                <a:path w="1472910" h="173803">
                  <a:moveTo>
                    <a:pt x="0" y="173803"/>
                  </a:moveTo>
                  <a:lnTo>
                    <a:pt x="210415" y="101385"/>
                  </a:lnTo>
                  <a:lnTo>
                    <a:pt x="420831" y="101385"/>
                  </a:lnTo>
                  <a:lnTo>
                    <a:pt x="631247" y="0"/>
                  </a:lnTo>
                  <a:lnTo>
                    <a:pt x="841663" y="0"/>
                  </a:lnTo>
                  <a:lnTo>
                    <a:pt x="1052079" y="43450"/>
                  </a:lnTo>
                  <a:lnTo>
                    <a:pt x="1262495" y="14483"/>
                  </a:lnTo>
                  <a:lnTo>
                    <a:pt x="1472910" y="115868"/>
                  </a:lnTo>
                </a:path>
              </a:pathLst>
            </a:custGeom>
            <a:ln w="35231" cap="flat">
              <a:solidFill>
                <a:srgbClr val="F26A21">
                  <a:alpha val="100000"/>
                </a:srgbClr>
              </a:solidFill>
              <a:prstDash val="solid"/>
              <a:round/>
            </a:ln>
          </p:spPr>
          <p:txBody>
            <a:bodyPr/>
            <a:lstStyle/>
            <a:p>
              <a:endParaRPr/>
            </a:p>
          </p:txBody>
        </p:sp>
        <p:sp>
          <p:nvSpPr>
            <p:cNvPr id="596" name="pl596"/>
            <p:cNvSpPr/>
            <p:nvPr/>
          </p:nvSpPr>
          <p:spPr>
            <a:xfrm>
              <a:off x="7454208" y="561583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97" name="tx597"/>
            <p:cNvSpPr/>
            <p:nvPr/>
          </p:nvSpPr>
          <p:spPr>
            <a:xfrm>
              <a:off x="7467564" y="52787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98" name="tx598"/>
            <p:cNvSpPr/>
            <p:nvPr/>
          </p:nvSpPr>
          <p:spPr>
            <a:xfrm>
              <a:off x="7677980" y="52063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99" name="tx599"/>
            <p:cNvSpPr/>
            <p:nvPr/>
          </p:nvSpPr>
          <p:spPr>
            <a:xfrm>
              <a:off x="7888396" y="52063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00" name="tx600"/>
            <p:cNvSpPr/>
            <p:nvPr/>
          </p:nvSpPr>
          <p:spPr>
            <a:xfrm>
              <a:off x="8098812" y="51049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01" name="tx601"/>
            <p:cNvSpPr/>
            <p:nvPr/>
          </p:nvSpPr>
          <p:spPr>
            <a:xfrm>
              <a:off x="8309228" y="51049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02" name="tx602"/>
            <p:cNvSpPr/>
            <p:nvPr/>
          </p:nvSpPr>
          <p:spPr>
            <a:xfrm>
              <a:off x="8519644" y="51484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03" name="tx603"/>
            <p:cNvSpPr/>
            <p:nvPr/>
          </p:nvSpPr>
          <p:spPr>
            <a:xfrm>
              <a:off x="8730059" y="51180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04" name="tx604"/>
            <p:cNvSpPr/>
            <p:nvPr/>
          </p:nvSpPr>
          <p:spPr>
            <a:xfrm>
              <a:off x="8940475" y="52194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05" name="tx605"/>
            <p:cNvSpPr/>
            <p:nvPr/>
          </p:nvSpPr>
          <p:spPr>
            <a:xfrm>
              <a:off x="1343563" y="4637209"/>
              <a:ext cx="32316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Sudan</a:t>
              </a:r>
            </a:p>
          </p:txBody>
        </p:sp>
        <p:sp>
          <p:nvSpPr>
            <p:cNvPr id="606" name="tx606"/>
            <p:cNvSpPr/>
            <p:nvPr/>
          </p:nvSpPr>
          <p:spPr>
            <a:xfrm>
              <a:off x="3067624" y="4615053"/>
              <a:ext cx="2546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Syria</a:t>
              </a:r>
            </a:p>
          </p:txBody>
        </p:sp>
        <p:sp>
          <p:nvSpPr>
            <p:cNvPr id="607" name="tx607"/>
            <p:cNvSpPr/>
            <p:nvPr/>
          </p:nvSpPr>
          <p:spPr>
            <a:xfrm>
              <a:off x="4704591" y="4638627"/>
              <a:ext cx="36027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Tunisia</a:t>
              </a:r>
            </a:p>
          </p:txBody>
        </p:sp>
        <p:sp>
          <p:nvSpPr>
            <p:cNvPr id="608" name="tx608"/>
            <p:cNvSpPr/>
            <p:nvPr/>
          </p:nvSpPr>
          <p:spPr>
            <a:xfrm>
              <a:off x="6043440" y="4638573"/>
              <a:ext cx="1062156"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609" name="tx609"/>
            <p:cNvSpPr/>
            <p:nvPr/>
          </p:nvSpPr>
          <p:spPr>
            <a:xfrm>
              <a:off x="8087256" y="4638627"/>
              <a:ext cx="35410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Yemen</a:t>
              </a:r>
            </a:p>
          </p:txBody>
        </p:sp>
        <p:sp>
          <p:nvSpPr>
            <p:cNvPr id="610" name="tx610"/>
            <p:cNvSpPr/>
            <p:nvPr/>
          </p:nvSpPr>
          <p:spPr>
            <a:xfrm>
              <a:off x="1290875" y="3334531"/>
              <a:ext cx="42854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Morocco</a:t>
              </a:r>
            </a:p>
          </p:txBody>
        </p:sp>
        <p:sp>
          <p:nvSpPr>
            <p:cNvPr id="611" name="tx611"/>
            <p:cNvSpPr/>
            <p:nvPr/>
          </p:nvSpPr>
          <p:spPr>
            <a:xfrm>
              <a:off x="3042767" y="3333058"/>
              <a:ext cx="304338"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Oman</a:t>
              </a:r>
            </a:p>
          </p:txBody>
        </p:sp>
        <p:sp>
          <p:nvSpPr>
            <p:cNvPr id="612" name="tx612"/>
            <p:cNvSpPr/>
            <p:nvPr/>
          </p:nvSpPr>
          <p:spPr>
            <a:xfrm>
              <a:off x="4744973" y="3328201"/>
              <a:ext cx="279509" cy="8763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Qatar</a:t>
              </a:r>
            </a:p>
          </p:txBody>
        </p:sp>
        <p:sp>
          <p:nvSpPr>
            <p:cNvPr id="613" name="tx613"/>
            <p:cNvSpPr/>
            <p:nvPr/>
          </p:nvSpPr>
          <p:spPr>
            <a:xfrm>
              <a:off x="6254545" y="3333112"/>
              <a:ext cx="6399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Saudi Arabia</a:t>
              </a:r>
            </a:p>
          </p:txBody>
        </p:sp>
        <p:sp>
          <p:nvSpPr>
            <p:cNvPr id="614" name="tx614"/>
            <p:cNvSpPr/>
            <p:nvPr/>
          </p:nvSpPr>
          <p:spPr>
            <a:xfrm>
              <a:off x="7826301" y="3333112"/>
              <a:ext cx="8760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615" name="tx615"/>
            <p:cNvSpPr/>
            <p:nvPr/>
          </p:nvSpPr>
          <p:spPr>
            <a:xfrm>
              <a:off x="1408856" y="2009535"/>
              <a:ext cx="19257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Iraq</a:t>
              </a:r>
            </a:p>
          </p:txBody>
        </p:sp>
        <p:sp>
          <p:nvSpPr>
            <p:cNvPr id="616" name="tx616"/>
            <p:cNvSpPr/>
            <p:nvPr/>
          </p:nvSpPr>
          <p:spPr>
            <a:xfrm>
              <a:off x="3024077" y="2030380"/>
              <a:ext cx="341719"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Jordan</a:t>
              </a:r>
            </a:p>
          </p:txBody>
        </p:sp>
        <p:sp>
          <p:nvSpPr>
            <p:cNvPr id="617" name="tx617"/>
            <p:cNvSpPr/>
            <p:nvPr/>
          </p:nvSpPr>
          <p:spPr>
            <a:xfrm>
              <a:off x="4717005" y="2030435"/>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Kuwait</a:t>
              </a:r>
            </a:p>
          </p:txBody>
        </p:sp>
        <p:sp>
          <p:nvSpPr>
            <p:cNvPr id="618" name="tx618"/>
            <p:cNvSpPr/>
            <p:nvPr/>
          </p:nvSpPr>
          <p:spPr>
            <a:xfrm>
              <a:off x="6356974" y="2030435"/>
              <a:ext cx="43508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Lebanon</a:t>
              </a:r>
            </a:p>
          </p:txBody>
        </p:sp>
        <p:sp>
          <p:nvSpPr>
            <p:cNvPr id="619" name="tx619"/>
            <p:cNvSpPr/>
            <p:nvPr/>
          </p:nvSpPr>
          <p:spPr>
            <a:xfrm>
              <a:off x="8130721" y="2008225"/>
              <a:ext cx="2671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Libya</a:t>
              </a:r>
            </a:p>
          </p:txBody>
        </p:sp>
        <p:sp>
          <p:nvSpPr>
            <p:cNvPr id="620" name="tx620"/>
            <p:cNvSpPr/>
            <p:nvPr/>
          </p:nvSpPr>
          <p:spPr>
            <a:xfrm>
              <a:off x="1331202" y="704129"/>
              <a:ext cx="3478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Algeria</a:t>
              </a:r>
            </a:p>
          </p:txBody>
        </p:sp>
        <p:sp>
          <p:nvSpPr>
            <p:cNvPr id="621" name="tx621"/>
            <p:cNvSpPr/>
            <p:nvPr/>
          </p:nvSpPr>
          <p:spPr>
            <a:xfrm>
              <a:off x="3002330"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Bahrain</a:t>
              </a:r>
            </a:p>
          </p:txBody>
        </p:sp>
        <p:sp>
          <p:nvSpPr>
            <p:cNvPr id="622" name="tx622"/>
            <p:cNvSpPr/>
            <p:nvPr/>
          </p:nvSpPr>
          <p:spPr>
            <a:xfrm>
              <a:off x="4698370" y="704129"/>
              <a:ext cx="37271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Djibouti</a:t>
              </a:r>
            </a:p>
          </p:txBody>
        </p:sp>
        <p:sp>
          <p:nvSpPr>
            <p:cNvPr id="623" name="tx623"/>
            <p:cNvSpPr/>
            <p:nvPr/>
          </p:nvSpPr>
          <p:spPr>
            <a:xfrm>
              <a:off x="6431626" y="704129"/>
              <a:ext cx="28578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Egypt</a:t>
              </a:r>
            </a:p>
          </p:txBody>
        </p:sp>
        <p:sp>
          <p:nvSpPr>
            <p:cNvPr id="624" name="tx624"/>
            <p:cNvSpPr/>
            <p:nvPr/>
          </p:nvSpPr>
          <p:spPr>
            <a:xfrm>
              <a:off x="8168020" y="726339"/>
              <a:ext cx="1925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Iran</a:t>
              </a:r>
            </a:p>
          </p:txBody>
        </p:sp>
        <p:sp>
          <p:nvSpPr>
            <p:cNvPr id="625" name="pl62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2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382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486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5910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6951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7993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03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07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0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131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235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3394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436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474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51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56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66184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a:off x="508103" y="12997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7" name="tx707"/>
            <p:cNvSpPr/>
            <p:nvPr/>
          </p:nvSpPr>
          <p:spPr>
            <a:xfrm>
              <a:off x="508103" y="93767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8" name="pl708"/>
            <p:cNvSpPr/>
            <p:nvPr/>
          </p:nvSpPr>
          <p:spPr>
            <a:xfrm>
              <a:off x="660250" y="17035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660250" y="13414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660250" y="9793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296594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2" name="tx712"/>
            <p:cNvSpPr/>
            <p:nvPr/>
          </p:nvSpPr>
          <p:spPr>
            <a:xfrm>
              <a:off x="508103" y="26038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3" name="tx713"/>
            <p:cNvSpPr/>
            <p:nvPr/>
          </p:nvSpPr>
          <p:spPr>
            <a:xfrm>
              <a:off x="508103" y="224176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4" name="pl714"/>
            <p:cNvSpPr/>
            <p:nvPr/>
          </p:nvSpPr>
          <p:spPr>
            <a:xfrm>
              <a:off x="660250" y="300763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660250" y="264554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660250" y="228345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27004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8" name="tx718"/>
            <p:cNvSpPr/>
            <p:nvPr/>
          </p:nvSpPr>
          <p:spPr>
            <a:xfrm>
              <a:off x="508103" y="39079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9" name="tx719"/>
            <p:cNvSpPr/>
            <p:nvPr/>
          </p:nvSpPr>
          <p:spPr>
            <a:xfrm>
              <a:off x="508103" y="35458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0" name="pl720"/>
            <p:cNvSpPr/>
            <p:nvPr/>
          </p:nvSpPr>
          <p:spPr>
            <a:xfrm>
              <a:off x="660250" y="43117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660250" y="39496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660250" y="358755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57413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4" name="tx724"/>
            <p:cNvSpPr/>
            <p:nvPr/>
          </p:nvSpPr>
          <p:spPr>
            <a:xfrm>
              <a:off x="508103" y="52120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5" name="tx725"/>
            <p:cNvSpPr/>
            <p:nvPr/>
          </p:nvSpPr>
          <p:spPr>
            <a:xfrm>
              <a:off x="508103" y="484995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pl726"/>
            <p:cNvSpPr/>
            <p:nvPr/>
          </p:nvSpPr>
          <p:spPr>
            <a:xfrm>
              <a:off x="660250" y="56158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660250" y="52537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660250" y="489165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730" name="tx730"/>
            <p:cNvSpPr/>
            <p:nvPr/>
          </p:nvSpPr>
          <p:spPr>
            <a:xfrm>
              <a:off x="695044" y="398022"/>
              <a:ext cx="529244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MCV1 (%), by country, MENA, 2018-2025</a:t>
              </a:r>
            </a:p>
          </p:txBody>
        </p:sp>
        <p:sp>
          <p:nvSpPr>
            <p:cNvPr id="731" name="tx73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2" name="tx732"/>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733" name="tx733"/>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MCV1 by country.
In 2025, Lebanon had the highest drop-out with 24% of children who received DTP1 not receiving MCV1.
Bahrain, Iran, Kuwait, Morocco, Oman, Qatar, and United Arab Emirates had the lowest DTP-MCV drop-out (0%).
4 countries had DTP-MCV drop-out of more than 10%.#n
There were 1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148296"/>
              <a:ext cx="2135265" cy="139785"/>
            </a:xfrm>
            <a:custGeom>
              <a:avLst/>
              <a:gdLst/>
              <a:ahLst/>
              <a:cxnLst/>
              <a:rect l="0" t="0" r="0" b="0"/>
              <a:pathLst>
                <a:path w="2135265" h="139785">
                  <a:moveTo>
                    <a:pt x="0" y="76246"/>
                  </a:moveTo>
                  <a:lnTo>
                    <a:pt x="85410" y="63538"/>
                  </a:lnTo>
                  <a:lnTo>
                    <a:pt x="170821" y="76246"/>
                  </a:lnTo>
                  <a:lnTo>
                    <a:pt x="256231" y="76246"/>
                  </a:lnTo>
                  <a:lnTo>
                    <a:pt x="341642" y="76246"/>
                  </a:lnTo>
                  <a:lnTo>
                    <a:pt x="427053" y="50830"/>
                  </a:lnTo>
                  <a:lnTo>
                    <a:pt x="512463" y="38123"/>
                  </a:lnTo>
                  <a:lnTo>
                    <a:pt x="597874" y="25415"/>
                  </a:lnTo>
                  <a:lnTo>
                    <a:pt x="683284" y="25415"/>
                  </a:lnTo>
                  <a:lnTo>
                    <a:pt x="768695" y="25415"/>
                  </a:lnTo>
                  <a:lnTo>
                    <a:pt x="854106" y="12707"/>
                  </a:lnTo>
                  <a:lnTo>
                    <a:pt x="939516" y="12707"/>
                  </a:lnTo>
                  <a:lnTo>
                    <a:pt x="1024927" y="12707"/>
                  </a:lnTo>
                  <a:lnTo>
                    <a:pt x="1110337" y="0"/>
                  </a:lnTo>
                  <a:lnTo>
                    <a:pt x="1195748" y="0"/>
                  </a:lnTo>
                  <a:lnTo>
                    <a:pt x="1281159" y="50830"/>
                  </a:lnTo>
                  <a:lnTo>
                    <a:pt x="1366569" y="12707"/>
                  </a:lnTo>
                  <a:lnTo>
                    <a:pt x="1451980" y="50830"/>
                  </a:lnTo>
                  <a:lnTo>
                    <a:pt x="1537390" y="50830"/>
                  </a:lnTo>
                  <a:lnTo>
                    <a:pt x="1622801" y="63538"/>
                  </a:lnTo>
                  <a:lnTo>
                    <a:pt x="1708212" y="50830"/>
                  </a:lnTo>
                  <a:lnTo>
                    <a:pt x="1793622" y="63538"/>
                  </a:lnTo>
                  <a:lnTo>
                    <a:pt x="1879033" y="63538"/>
                  </a:lnTo>
                  <a:lnTo>
                    <a:pt x="1964443" y="139785"/>
                  </a:lnTo>
                  <a:lnTo>
                    <a:pt x="2049854" y="127077"/>
                  </a:lnTo>
                  <a:lnTo>
                    <a:pt x="2135265" y="88954"/>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13227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25" name="tx25"/>
            <p:cNvSpPr/>
            <p:nvPr/>
          </p:nvSpPr>
          <p:spPr>
            <a:xfrm>
              <a:off x="3223926" y="114498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26" name="tx26"/>
            <p:cNvSpPr/>
            <p:nvPr/>
          </p:nvSpPr>
          <p:spPr>
            <a:xfrm>
              <a:off x="1428897" y="1057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27" name="tx27"/>
            <p:cNvSpPr/>
            <p:nvPr/>
          </p:nvSpPr>
          <p:spPr>
            <a:xfrm>
              <a:off x="1855950" y="10198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28" name="tx28"/>
            <p:cNvSpPr/>
            <p:nvPr/>
          </p:nvSpPr>
          <p:spPr>
            <a:xfrm>
              <a:off x="2283003" y="1057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29" name="tx29"/>
            <p:cNvSpPr/>
            <p:nvPr/>
          </p:nvSpPr>
          <p:spPr>
            <a:xfrm>
              <a:off x="2624645"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30" name="tx30"/>
            <p:cNvSpPr/>
            <p:nvPr/>
          </p:nvSpPr>
          <p:spPr>
            <a:xfrm>
              <a:off x="3051698" y="11342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021214"/>
              <a:ext cx="854106" cy="787879"/>
            </a:xfrm>
            <a:custGeom>
              <a:avLst/>
              <a:gdLst/>
              <a:ahLst/>
              <a:cxnLst/>
              <a:rect l="0" t="0" r="0" b="0"/>
              <a:pathLst>
                <a:path w="854106" h="787879">
                  <a:moveTo>
                    <a:pt x="0" y="787879"/>
                  </a:moveTo>
                  <a:lnTo>
                    <a:pt x="85410" y="584555"/>
                  </a:lnTo>
                  <a:lnTo>
                    <a:pt x="170821" y="635386"/>
                  </a:lnTo>
                  <a:lnTo>
                    <a:pt x="256231" y="381232"/>
                  </a:lnTo>
                  <a:lnTo>
                    <a:pt x="341642" y="0"/>
                  </a:lnTo>
                  <a:lnTo>
                    <a:pt x="427053" y="38123"/>
                  </a:lnTo>
                  <a:lnTo>
                    <a:pt x="512463" y="25415"/>
                  </a:lnTo>
                  <a:lnTo>
                    <a:pt x="597874" y="12707"/>
                  </a:lnTo>
                  <a:lnTo>
                    <a:pt x="683284" y="88954"/>
                  </a:lnTo>
                  <a:lnTo>
                    <a:pt x="768695" y="76246"/>
                  </a:lnTo>
                  <a:lnTo>
                    <a:pt x="854106" y="38123"/>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7168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28</a:t>
              </a:r>
            </a:p>
          </p:txBody>
        </p:sp>
        <p:sp>
          <p:nvSpPr>
            <p:cNvPr id="52" name="tx52"/>
            <p:cNvSpPr/>
            <p:nvPr/>
          </p:nvSpPr>
          <p:spPr>
            <a:xfrm>
              <a:off x="3223926" y="29670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53" name="tx53"/>
            <p:cNvSpPr/>
            <p:nvPr/>
          </p:nvSpPr>
          <p:spPr>
            <a:xfrm>
              <a:off x="2624645" y="288006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54" name="tx54"/>
            <p:cNvSpPr/>
            <p:nvPr/>
          </p:nvSpPr>
          <p:spPr>
            <a:xfrm>
              <a:off x="3051698" y="29563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4906840"/>
              <a:ext cx="2135265" cy="444770"/>
            </a:xfrm>
            <a:custGeom>
              <a:avLst/>
              <a:gdLst/>
              <a:ahLst/>
              <a:cxnLst/>
              <a:rect l="0" t="0" r="0" b="0"/>
              <a:pathLst>
                <a:path w="2135265" h="444770">
                  <a:moveTo>
                    <a:pt x="0" y="444770"/>
                  </a:moveTo>
                  <a:lnTo>
                    <a:pt x="85410" y="317693"/>
                  </a:lnTo>
                  <a:lnTo>
                    <a:pt x="170821" y="317693"/>
                  </a:lnTo>
                  <a:lnTo>
                    <a:pt x="256231" y="317693"/>
                  </a:lnTo>
                  <a:lnTo>
                    <a:pt x="341642" y="241446"/>
                  </a:lnTo>
                  <a:lnTo>
                    <a:pt x="427053" y="203323"/>
                  </a:lnTo>
                  <a:lnTo>
                    <a:pt x="512463" y="190616"/>
                  </a:lnTo>
                  <a:lnTo>
                    <a:pt x="597874" y="177908"/>
                  </a:lnTo>
                  <a:lnTo>
                    <a:pt x="683284" y="228739"/>
                  </a:lnTo>
                  <a:lnTo>
                    <a:pt x="768695" y="203323"/>
                  </a:lnTo>
                  <a:lnTo>
                    <a:pt x="854106" y="203323"/>
                  </a:lnTo>
                  <a:lnTo>
                    <a:pt x="939516" y="177908"/>
                  </a:lnTo>
                  <a:lnTo>
                    <a:pt x="1024927" y="177908"/>
                  </a:lnTo>
                  <a:lnTo>
                    <a:pt x="1110337" y="127077"/>
                  </a:lnTo>
                  <a:lnTo>
                    <a:pt x="1195748" y="76246"/>
                  </a:lnTo>
                  <a:lnTo>
                    <a:pt x="1281159" y="25415"/>
                  </a:lnTo>
                  <a:lnTo>
                    <a:pt x="1366569" y="0"/>
                  </a:lnTo>
                  <a:lnTo>
                    <a:pt x="1451980" y="0"/>
                  </a:lnTo>
                  <a:lnTo>
                    <a:pt x="1537390" y="25415"/>
                  </a:lnTo>
                  <a:lnTo>
                    <a:pt x="1622801" y="25415"/>
                  </a:lnTo>
                  <a:lnTo>
                    <a:pt x="1708212" y="38123"/>
                  </a:lnTo>
                  <a:lnTo>
                    <a:pt x="1793622" y="50830"/>
                  </a:lnTo>
                  <a:lnTo>
                    <a:pt x="1879033" y="50830"/>
                  </a:lnTo>
                  <a:lnTo>
                    <a:pt x="1964443" y="88954"/>
                  </a:lnTo>
                  <a:lnTo>
                    <a:pt x="2049854" y="88954"/>
                  </a:lnTo>
                  <a:lnTo>
                    <a:pt x="2135265" y="63538"/>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04174" y="52593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76" name="tx76"/>
            <p:cNvSpPr/>
            <p:nvPr/>
          </p:nvSpPr>
          <p:spPr>
            <a:xfrm>
              <a:off x="3223926" y="48781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77" name="tx77"/>
            <p:cNvSpPr/>
            <p:nvPr/>
          </p:nvSpPr>
          <p:spPr>
            <a:xfrm>
              <a:off x="1428897" y="49690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78" name="tx78"/>
            <p:cNvSpPr/>
            <p:nvPr/>
          </p:nvSpPr>
          <p:spPr>
            <a:xfrm>
              <a:off x="1855950" y="49690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79" name="tx79"/>
            <p:cNvSpPr/>
            <p:nvPr/>
          </p:nvSpPr>
          <p:spPr>
            <a:xfrm>
              <a:off x="2283003" y="47910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80" name="tx80"/>
            <p:cNvSpPr/>
            <p:nvPr/>
          </p:nvSpPr>
          <p:spPr>
            <a:xfrm>
              <a:off x="2624645" y="47910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81" name="tx81"/>
            <p:cNvSpPr/>
            <p:nvPr/>
          </p:nvSpPr>
          <p:spPr>
            <a:xfrm>
              <a:off x="3051698" y="48546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135588"/>
              <a:ext cx="2135265" cy="127077"/>
            </a:xfrm>
            <a:custGeom>
              <a:avLst/>
              <a:gdLst/>
              <a:ahLst/>
              <a:cxnLst/>
              <a:rect l="0" t="0" r="0" b="0"/>
              <a:pathLst>
                <a:path w="2135265" h="127077">
                  <a:moveTo>
                    <a:pt x="0" y="38123"/>
                  </a:moveTo>
                  <a:lnTo>
                    <a:pt x="85410" y="25415"/>
                  </a:lnTo>
                  <a:lnTo>
                    <a:pt x="170821" y="50830"/>
                  </a:lnTo>
                  <a:lnTo>
                    <a:pt x="256231" y="38123"/>
                  </a:lnTo>
                  <a:lnTo>
                    <a:pt x="341642" y="25415"/>
                  </a:lnTo>
                  <a:lnTo>
                    <a:pt x="427053" y="12707"/>
                  </a:lnTo>
                  <a:lnTo>
                    <a:pt x="512463" y="12707"/>
                  </a:lnTo>
                  <a:lnTo>
                    <a:pt x="597874" y="12707"/>
                  </a:lnTo>
                  <a:lnTo>
                    <a:pt x="683284" y="0"/>
                  </a:lnTo>
                  <a:lnTo>
                    <a:pt x="768695" y="0"/>
                  </a:lnTo>
                  <a:lnTo>
                    <a:pt x="854106" y="0"/>
                  </a:lnTo>
                  <a:lnTo>
                    <a:pt x="939516" y="0"/>
                  </a:lnTo>
                  <a:lnTo>
                    <a:pt x="1024927" y="12707"/>
                  </a:lnTo>
                  <a:lnTo>
                    <a:pt x="1110337" y="25415"/>
                  </a:lnTo>
                  <a:lnTo>
                    <a:pt x="1195748" y="25415"/>
                  </a:lnTo>
                  <a:lnTo>
                    <a:pt x="1281159" y="38123"/>
                  </a:lnTo>
                  <a:lnTo>
                    <a:pt x="1366569" y="50830"/>
                  </a:lnTo>
                  <a:lnTo>
                    <a:pt x="1451980" y="38123"/>
                  </a:lnTo>
                  <a:lnTo>
                    <a:pt x="1537390" y="38123"/>
                  </a:lnTo>
                  <a:lnTo>
                    <a:pt x="1622801" y="38123"/>
                  </a:lnTo>
                  <a:lnTo>
                    <a:pt x="1708212" y="63538"/>
                  </a:lnTo>
                  <a:lnTo>
                    <a:pt x="1793622" y="63538"/>
                  </a:lnTo>
                  <a:lnTo>
                    <a:pt x="1879033" y="38123"/>
                  </a:lnTo>
                  <a:lnTo>
                    <a:pt x="1964443" y="127077"/>
                  </a:lnTo>
                  <a:lnTo>
                    <a:pt x="2049854" y="127077"/>
                  </a:lnTo>
                  <a:lnTo>
                    <a:pt x="2135265" y="76246"/>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0814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03" name="tx103"/>
            <p:cNvSpPr/>
            <p:nvPr/>
          </p:nvSpPr>
          <p:spPr>
            <a:xfrm>
              <a:off x="6018113" y="111956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04" name="tx104"/>
            <p:cNvSpPr/>
            <p:nvPr/>
          </p:nvSpPr>
          <p:spPr>
            <a:xfrm>
              <a:off x="4223084" y="10071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105" name="tx105"/>
            <p:cNvSpPr/>
            <p:nvPr/>
          </p:nvSpPr>
          <p:spPr>
            <a:xfrm>
              <a:off x="4650137"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106" name="tx106"/>
            <p:cNvSpPr/>
            <p:nvPr/>
          </p:nvSpPr>
          <p:spPr>
            <a:xfrm>
              <a:off x="5077190"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07" name="tx107"/>
            <p:cNvSpPr/>
            <p:nvPr/>
          </p:nvSpPr>
          <p:spPr>
            <a:xfrm>
              <a:off x="5418832"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08" name="tx108"/>
            <p:cNvSpPr/>
            <p:nvPr/>
          </p:nvSpPr>
          <p:spPr>
            <a:xfrm>
              <a:off x="5845885"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173707"/>
              <a:ext cx="341642" cy="254154"/>
            </a:xfrm>
            <a:custGeom>
              <a:avLst/>
              <a:gdLst/>
              <a:ahLst/>
              <a:cxnLst/>
              <a:rect l="0" t="0" r="0" b="0"/>
              <a:pathLst>
                <a:path w="341642" h="254154">
                  <a:moveTo>
                    <a:pt x="0" y="254154"/>
                  </a:moveTo>
                  <a:lnTo>
                    <a:pt x="85410" y="101661"/>
                  </a:lnTo>
                  <a:lnTo>
                    <a:pt x="170821" y="114369"/>
                  </a:lnTo>
                  <a:lnTo>
                    <a:pt x="256231" y="50830"/>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491984" y="3335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130" name="tx130"/>
            <p:cNvSpPr/>
            <p:nvPr/>
          </p:nvSpPr>
          <p:spPr>
            <a:xfrm>
              <a:off x="6018113" y="30814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131" name="tx131"/>
            <p:cNvSpPr/>
            <p:nvPr/>
          </p:nvSpPr>
          <p:spPr>
            <a:xfrm>
              <a:off x="5845885" y="308486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74</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326196"/>
              <a:ext cx="1451980" cy="648094"/>
            </a:xfrm>
            <a:custGeom>
              <a:avLst/>
              <a:gdLst/>
              <a:ahLst/>
              <a:cxnLst/>
              <a:rect l="0" t="0" r="0" b="0"/>
              <a:pathLst>
                <a:path w="1451980" h="648094">
                  <a:moveTo>
                    <a:pt x="0" y="648094"/>
                  </a:moveTo>
                  <a:lnTo>
                    <a:pt x="85410" y="584555"/>
                  </a:lnTo>
                  <a:lnTo>
                    <a:pt x="170821" y="571848"/>
                  </a:lnTo>
                  <a:lnTo>
                    <a:pt x="256231" y="508309"/>
                  </a:lnTo>
                  <a:lnTo>
                    <a:pt x="341642" y="444770"/>
                  </a:lnTo>
                  <a:lnTo>
                    <a:pt x="427053" y="368524"/>
                  </a:lnTo>
                  <a:lnTo>
                    <a:pt x="512463" y="266862"/>
                  </a:lnTo>
                  <a:lnTo>
                    <a:pt x="597874" y="254154"/>
                  </a:lnTo>
                  <a:lnTo>
                    <a:pt x="683284" y="177908"/>
                  </a:lnTo>
                  <a:lnTo>
                    <a:pt x="768695" y="88954"/>
                  </a:lnTo>
                  <a:lnTo>
                    <a:pt x="854106" y="88954"/>
                  </a:lnTo>
                  <a:lnTo>
                    <a:pt x="939516" y="76246"/>
                  </a:lnTo>
                  <a:lnTo>
                    <a:pt x="1024927" y="114369"/>
                  </a:lnTo>
                  <a:lnTo>
                    <a:pt x="1110337" y="127077"/>
                  </a:lnTo>
                  <a:lnTo>
                    <a:pt x="1195748" y="139785"/>
                  </a:lnTo>
                  <a:lnTo>
                    <a:pt x="1281159" y="190616"/>
                  </a:lnTo>
                  <a:lnTo>
                    <a:pt x="1366569" y="152492"/>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83214"/>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a:t>
              </a:r>
            </a:p>
          </p:txBody>
        </p:sp>
        <p:sp>
          <p:nvSpPr>
            <p:cNvPr id="153" name="tx153"/>
            <p:cNvSpPr/>
            <p:nvPr/>
          </p:nvSpPr>
          <p:spPr>
            <a:xfrm>
              <a:off x="6018113" y="52339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52</a:t>
              </a:r>
            </a:p>
          </p:txBody>
        </p:sp>
        <p:sp>
          <p:nvSpPr>
            <p:cNvPr id="154" name="tx154"/>
            <p:cNvSpPr/>
            <p:nvPr/>
          </p:nvSpPr>
          <p:spPr>
            <a:xfrm>
              <a:off x="4677267" y="5759272"/>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a:t>
              </a:r>
            </a:p>
          </p:txBody>
        </p:sp>
        <p:sp>
          <p:nvSpPr>
            <p:cNvPr id="155" name="tx155"/>
            <p:cNvSpPr/>
            <p:nvPr/>
          </p:nvSpPr>
          <p:spPr>
            <a:xfrm>
              <a:off x="5077190" y="543914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32</a:t>
              </a:r>
            </a:p>
          </p:txBody>
        </p:sp>
        <p:sp>
          <p:nvSpPr>
            <p:cNvPr id="156" name="tx156"/>
            <p:cNvSpPr/>
            <p:nvPr/>
          </p:nvSpPr>
          <p:spPr>
            <a:xfrm>
              <a:off x="5418832" y="52612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46</a:t>
              </a:r>
            </a:p>
          </p:txBody>
        </p:sp>
        <p:sp>
          <p:nvSpPr>
            <p:cNvPr id="157" name="tx157"/>
            <p:cNvSpPr/>
            <p:nvPr/>
          </p:nvSpPr>
          <p:spPr>
            <a:xfrm>
              <a:off x="5845885" y="53375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40</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186419"/>
              <a:ext cx="2135265" cy="152492"/>
            </a:xfrm>
            <a:custGeom>
              <a:avLst/>
              <a:gdLst/>
              <a:ahLst/>
              <a:cxnLst/>
              <a:rect l="0" t="0" r="0" b="0"/>
              <a:pathLst>
                <a:path w="2135265" h="152492">
                  <a:moveTo>
                    <a:pt x="0" y="63538"/>
                  </a:moveTo>
                  <a:lnTo>
                    <a:pt x="85410" y="50830"/>
                  </a:lnTo>
                  <a:lnTo>
                    <a:pt x="170821" y="76246"/>
                  </a:lnTo>
                  <a:lnTo>
                    <a:pt x="256231" y="63538"/>
                  </a:lnTo>
                  <a:lnTo>
                    <a:pt x="341642" y="50830"/>
                  </a:lnTo>
                  <a:lnTo>
                    <a:pt x="427053" y="38123"/>
                  </a:lnTo>
                  <a:lnTo>
                    <a:pt x="512463" y="38123"/>
                  </a:lnTo>
                  <a:lnTo>
                    <a:pt x="597874" y="25415"/>
                  </a:lnTo>
                  <a:lnTo>
                    <a:pt x="683284" y="12707"/>
                  </a:lnTo>
                  <a:lnTo>
                    <a:pt x="768695" y="12707"/>
                  </a:lnTo>
                  <a:lnTo>
                    <a:pt x="854106" y="0"/>
                  </a:lnTo>
                  <a:lnTo>
                    <a:pt x="939516" y="0"/>
                  </a:lnTo>
                  <a:lnTo>
                    <a:pt x="1024927" y="38123"/>
                  </a:lnTo>
                  <a:lnTo>
                    <a:pt x="1110337" y="12707"/>
                  </a:lnTo>
                  <a:lnTo>
                    <a:pt x="1195748" y="12707"/>
                  </a:lnTo>
                  <a:lnTo>
                    <a:pt x="1281159" y="38123"/>
                  </a:lnTo>
                  <a:lnTo>
                    <a:pt x="1366569" y="25415"/>
                  </a:lnTo>
                  <a:lnTo>
                    <a:pt x="1451980" y="12707"/>
                  </a:lnTo>
                  <a:lnTo>
                    <a:pt x="1537390" y="25415"/>
                  </a:lnTo>
                  <a:lnTo>
                    <a:pt x="1622801" y="25415"/>
                  </a:lnTo>
                  <a:lnTo>
                    <a:pt x="1708212" y="76246"/>
                  </a:lnTo>
                  <a:lnTo>
                    <a:pt x="1793622" y="76246"/>
                  </a:lnTo>
                  <a:lnTo>
                    <a:pt x="1879033" y="63538"/>
                  </a:lnTo>
                  <a:lnTo>
                    <a:pt x="1964443" y="127077"/>
                  </a:lnTo>
                  <a:lnTo>
                    <a:pt x="2049854" y="152492"/>
                  </a:lnTo>
                  <a:lnTo>
                    <a:pt x="2135265" y="101661"/>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1576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179" name="tx179"/>
            <p:cNvSpPr/>
            <p:nvPr/>
          </p:nvSpPr>
          <p:spPr>
            <a:xfrm>
              <a:off x="8812300" y="119576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180" name="tx180"/>
            <p:cNvSpPr/>
            <p:nvPr/>
          </p:nvSpPr>
          <p:spPr>
            <a:xfrm>
              <a:off x="7017271" y="1083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181" name="tx181"/>
            <p:cNvSpPr/>
            <p:nvPr/>
          </p:nvSpPr>
          <p:spPr>
            <a:xfrm>
              <a:off x="7444324" y="1045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82" name="tx182"/>
            <p:cNvSpPr/>
            <p:nvPr/>
          </p:nvSpPr>
          <p:spPr>
            <a:xfrm>
              <a:off x="7871377" y="1083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183" name="tx183"/>
            <p:cNvSpPr/>
            <p:nvPr/>
          </p:nvSpPr>
          <p:spPr>
            <a:xfrm>
              <a:off x="8213020" y="10706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84" name="tx184"/>
            <p:cNvSpPr/>
            <p:nvPr/>
          </p:nvSpPr>
          <p:spPr>
            <a:xfrm>
              <a:off x="8640073" y="11977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008507"/>
              <a:ext cx="2135265" cy="114369"/>
            </a:xfrm>
            <a:custGeom>
              <a:avLst/>
              <a:gdLst/>
              <a:ahLst/>
              <a:cxnLst/>
              <a:rect l="0" t="0" r="0" b="0"/>
              <a:pathLst>
                <a:path w="2135265" h="114369">
                  <a:moveTo>
                    <a:pt x="0" y="76246"/>
                  </a:moveTo>
                  <a:lnTo>
                    <a:pt x="85410" y="76246"/>
                  </a:lnTo>
                  <a:lnTo>
                    <a:pt x="170821" y="88954"/>
                  </a:lnTo>
                  <a:lnTo>
                    <a:pt x="256231" y="88954"/>
                  </a:lnTo>
                  <a:lnTo>
                    <a:pt x="341642" y="76246"/>
                  </a:lnTo>
                  <a:lnTo>
                    <a:pt x="427053" y="63538"/>
                  </a:lnTo>
                  <a:lnTo>
                    <a:pt x="512463" y="63538"/>
                  </a:lnTo>
                  <a:lnTo>
                    <a:pt x="597874" y="50830"/>
                  </a:lnTo>
                  <a:lnTo>
                    <a:pt x="683284" y="50830"/>
                  </a:lnTo>
                  <a:lnTo>
                    <a:pt x="768695" y="25415"/>
                  </a:lnTo>
                  <a:lnTo>
                    <a:pt x="854106" y="0"/>
                  </a:lnTo>
                  <a:lnTo>
                    <a:pt x="939516" y="12707"/>
                  </a:lnTo>
                  <a:lnTo>
                    <a:pt x="1024927" y="38123"/>
                  </a:lnTo>
                  <a:lnTo>
                    <a:pt x="1110337" y="25415"/>
                  </a:lnTo>
                  <a:lnTo>
                    <a:pt x="1195748" y="38123"/>
                  </a:lnTo>
                  <a:lnTo>
                    <a:pt x="1281159" y="38123"/>
                  </a:lnTo>
                  <a:lnTo>
                    <a:pt x="1366569" y="12707"/>
                  </a:lnTo>
                  <a:lnTo>
                    <a:pt x="1451980" y="25415"/>
                  </a:lnTo>
                  <a:lnTo>
                    <a:pt x="1537390" y="50830"/>
                  </a:lnTo>
                  <a:lnTo>
                    <a:pt x="1622801" y="50830"/>
                  </a:lnTo>
                  <a:lnTo>
                    <a:pt x="1708212" y="63538"/>
                  </a:lnTo>
                  <a:lnTo>
                    <a:pt x="1793622" y="76246"/>
                  </a:lnTo>
                  <a:lnTo>
                    <a:pt x="1879033" y="76246"/>
                  </a:lnTo>
                  <a:lnTo>
                    <a:pt x="1964443" y="101661"/>
                  </a:lnTo>
                  <a:lnTo>
                    <a:pt x="2049854" y="114369"/>
                  </a:lnTo>
                  <a:lnTo>
                    <a:pt x="2135265" y="88954"/>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299248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206" name="tx206"/>
            <p:cNvSpPr/>
            <p:nvPr/>
          </p:nvSpPr>
          <p:spPr>
            <a:xfrm>
              <a:off x="8812300" y="30051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207" name="tx207"/>
            <p:cNvSpPr/>
            <p:nvPr/>
          </p:nvSpPr>
          <p:spPr>
            <a:xfrm>
              <a:off x="7017271" y="2930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208" name="tx208"/>
            <p:cNvSpPr/>
            <p:nvPr/>
          </p:nvSpPr>
          <p:spPr>
            <a:xfrm>
              <a:off x="7444324" y="28673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209" name="tx209"/>
            <p:cNvSpPr/>
            <p:nvPr/>
          </p:nvSpPr>
          <p:spPr>
            <a:xfrm>
              <a:off x="7871377" y="290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210" name="tx210"/>
            <p:cNvSpPr/>
            <p:nvPr/>
          </p:nvSpPr>
          <p:spPr>
            <a:xfrm>
              <a:off x="8213020" y="291818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211" name="tx211"/>
            <p:cNvSpPr/>
            <p:nvPr/>
          </p:nvSpPr>
          <p:spPr>
            <a:xfrm>
              <a:off x="8640073" y="2981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427858"/>
              <a:ext cx="1622801" cy="559140"/>
            </a:xfrm>
            <a:custGeom>
              <a:avLst/>
              <a:gdLst/>
              <a:ahLst/>
              <a:cxnLst/>
              <a:rect l="0" t="0" r="0" b="0"/>
              <a:pathLst>
                <a:path w="1622801" h="559140">
                  <a:moveTo>
                    <a:pt x="0" y="559140"/>
                  </a:moveTo>
                  <a:lnTo>
                    <a:pt x="85410" y="559140"/>
                  </a:lnTo>
                  <a:lnTo>
                    <a:pt x="170821" y="559140"/>
                  </a:lnTo>
                  <a:lnTo>
                    <a:pt x="256231" y="559140"/>
                  </a:lnTo>
                  <a:lnTo>
                    <a:pt x="341642" y="559140"/>
                  </a:lnTo>
                  <a:lnTo>
                    <a:pt x="427053" y="444770"/>
                  </a:lnTo>
                  <a:lnTo>
                    <a:pt x="512463" y="317693"/>
                  </a:lnTo>
                  <a:lnTo>
                    <a:pt x="597874" y="190616"/>
                  </a:lnTo>
                  <a:lnTo>
                    <a:pt x="683284" y="190616"/>
                  </a:lnTo>
                  <a:lnTo>
                    <a:pt x="768695" y="152492"/>
                  </a:lnTo>
                  <a:lnTo>
                    <a:pt x="854106" y="101661"/>
                  </a:lnTo>
                  <a:lnTo>
                    <a:pt x="939516" y="50830"/>
                  </a:lnTo>
                  <a:lnTo>
                    <a:pt x="1024927" y="50830"/>
                  </a:lnTo>
                  <a:lnTo>
                    <a:pt x="1110337" y="101661"/>
                  </a:lnTo>
                  <a:lnTo>
                    <a:pt x="1195748" y="63538"/>
                  </a:lnTo>
                  <a:lnTo>
                    <a:pt x="1281159" y="76246"/>
                  </a:lnTo>
                  <a:lnTo>
                    <a:pt x="1366569" y="114369"/>
                  </a:lnTo>
                  <a:lnTo>
                    <a:pt x="1451980" y="152492"/>
                  </a:lnTo>
                  <a:lnTo>
                    <a:pt x="1537390" y="139785"/>
                  </a:lnTo>
                  <a:lnTo>
                    <a:pt x="1622801" y="0"/>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33706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44</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43914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32</a:t>
              </a:r>
            </a:p>
          </p:txBody>
        </p:sp>
        <p:sp>
          <p:nvSpPr>
            <p:cNvPr id="236" name="tx236"/>
            <p:cNvSpPr/>
            <p:nvPr/>
          </p:nvSpPr>
          <p:spPr>
            <a:xfrm>
              <a:off x="8213020" y="538831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36</a:t>
              </a:r>
            </a:p>
          </p:txBody>
        </p:sp>
        <p:sp>
          <p:nvSpPr>
            <p:cNvPr id="237" name="tx237"/>
            <p:cNvSpPr/>
            <p:nvPr/>
          </p:nvSpPr>
          <p:spPr>
            <a:xfrm>
              <a:off x="8640073" y="542644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33</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60664" y="398022"/>
              <a:ext cx="431451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MENA,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(44%), followed by PCVC (52%).</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38% in 2000 to 71% in 2025. This increase since 2000 is a result of incremental improvement in introducing new vaccines and expanding vaccination services to previously missed populations.
Enhancing BOP now depends partly on improving the coverage of HPV, ROTAC, PCVC, and IPVC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MENA,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134428"/>
              <a:ext cx="6265601" cy="476261"/>
            </a:xfrm>
            <a:custGeom>
              <a:avLst/>
              <a:gdLst/>
              <a:ahLst/>
              <a:cxnLst/>
              <a:rect l="0" t="0" r="0" b="0"/>
              <a:pathLst>
                <a:path w="6265601" h="476261">
                  <a:moveTo>
                    <a:pt x="0" y="198442"/>
                  </a:moveTo>
                  <a:lnTo>
                    <a:pt x="250624" y="158753"/>
                  </a:lnTo>
                  <a:lnTo>
                    <a:pt x="501248" y="238130"/>
                  </a:lnTo>
                  <a:lnTo>
                    <a:pt x="751872" y="198442"/>
                  </a:lnTo>
                  <a:lnTo>
                    <a:pt x="1002496" y="158753"/>
                  </a:lnTo>
                  <a:lnTo>
                    <a:pt x="1253120" y="119065"/>
                  </a:lnTo>
                  <a:lnTo>
                    <a:pt x="1503744" y="119065"/>
                  </a:lnTo>
                  <a:lnTo>
                    <a:pt x="1754368" y="79376"/>
                  </a:lnTo>
                  <a:lnTo>
                    <a:pt x="2004992" y="39688"/>
                  </a:lnTo>
                  <a:lnTo>
                    <a:pt x="2255616" y="39688"/>
                  </a:lnTo>
                  <a:lnTo>
                    <a:pt x="2506240" y="0"/>
                  </a:lnTo>
                  <a:lnTo>
                    <a:pt x="2756864" y="0"/>
                  </a:lnTo>
                  <a:lnTo>
                    <a:pt x="3007488" y="119065"/>
                  </a:lnTo>
                  <a:lnTo>
                    <a:pt x="3258112" y="39688"/>
                  </a:lnTo>
                  <a:lnTo>
                    <a:pt x="3508736" y="39688"/>
                  </a:lnTo>
                  <a:lnTo>
                    <a:pt x="3759360" y="119065"/>
                  </a:lnTo>
                  <a:lnTo>
                    <a:pt x="4009984" y="79376"/>
                  </a:lnTo>
                  <a:lnTo>
                    <a:pt x="4260609" y="39688"/>
                  </a:lnTo>
                  <a:lnTo>
                    <a:pt x="4511233" y="79376"/>
                  </a:lnTo>
                  <a:lnTo>
                    <a:pt x="4761857" y="79376"/>
                  </a:lnTo>
                  <a:lnTo>
                    <a:pt x="5012481" y="238130"/>
                  </a:lnTo>
                  <a:lnTo>
                    <a:pt x="5263105" y="238130"/>
                  </a:lnTo>
                  <a:lnTo>
                    <a:pt x="5513729" y="198442"/>
                  </a:lnTo>
                  <a:lnTo>
                    <a:pt x="5764353" y="396884"/>
                  </a:lnTo>
                  <a:lnTo>
                    <a:pt x="6014977" y="476261"/>
                  </a:lnTo>
                  <a:lnTo>
                    <a:pt x="6265601" y="317507"/>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134428"/>
              <a:ext cx="6265601" cy="1190654"/>
            </a:xfrm>
            <a:custGeom>
              <a:avLst/>
              <a:gdLst/>
              <a:ahLst/>
              <a:cxnLst/>
              <a:rect l="0" t="0" r="0" b="0"/>
              <a:pathLst>
                <a:path w="6265601" h="1190654">
                  <a:moveTo>
                    <a:pt x="0" y="1190654"/>
                  </a:moveTo>
                  <a:lnTo>
                    <a:pt x="250624" y="1071589"/>
                  </a:lnTo>
                  <a:lnTo>
                    <a:pt x="501248" y="1031900"/>
                  </a:lnTo>
                  <a:lnTo>
                    <a:pt x="751872" y="1031900"/>
                  </a:lnTo>
                  <a:lnTo>
                    <a:pt x="1002496" y="793769"/>
                  </a:lnTo>
                  <a:lnTo>
                    <a:pt x="1253120" y="515950"/>
                  </a:lnTo>
                  <a:lnTo>
                    <a:pt x="1503744" y="277819"/>
                  </a:lnTo>
                  <a:lnTo>
                    <a:pt x="1754368" y="158753"/>
                  </a:lnTo>
                  <a:lnTo>
                    <a:pt x="2004992" y="79376"/>
                  </a:lnTo>
                  <a:lnTo>
                    <a:pt x="2255616" y="79376"/>
                  </a:lnTo>
                  <a:lnTo>
                    <a:pt x="2506240" y="79376"/>
                  </a:lnTo>
                  <a:lnTo>
                    <a:pt x="2756864" y="39688"/>
                  </a:lnTo>
                  <a:lnTo>
                    <a:pt x="3007488" y="158753"/>
                  </a:lnTo>
                  <a:lnTo>
                    <a:pt x="3258112" y="0"/>
                  </a:lnTo>
                  <a:lnTo>
                    <a:pt x="3508736" y="79376"/>
                  </a:lnTo>
                  <a:lnTo>
                    <a:pt x="3759360" y="119065"/>
                  </a:lnTo>
                  <a:lnTo>
                    <a:pt x="4009984" y="79376"/>
                  </a:lnTo>
                  <a:lnTo>
                    <a:pt x="4260609" y="39688"/>
                  </a:lnTo>
                  <a:lnTo>
                    <a:pt x="4511233" y="79376"/>
                  </a:lnTo>
                  <a:lnTo>
                    <a:pt x="4761857" y="79376"/>
                  </a:lnTo>
                  <a:lnTo>
                    <a:pt x="5012481" y="238130"/>
                  </a:lnTo>
                  <a:lnTo>
                    <a:pt x="5263105" y="238130"/>
                  </a:lnTo>
                  <a:lnTo>
                    <a:pt x="5513729" y="158753"/>
                  </a:lnTo>
                  <a:lnTo>
                    <a:pt x="5764353" y="396884"/>
                  </a:lnTo>
                  <a:lnTo>
                    <a:pt x="6014977" y="476261"/>
                  </a:lnTo>
                  <a:lnTo>
                    <a:pt x="6265601" y="317507"/>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174116"/>
              <a:ext cx="6265601" cy="3532276"/>
            </a:xfrm>
            <a:custGeom>
              <a:avLst/>
              <a:gdLst/>
              <a:ahLst/>
              <a:cxnLst/>
              <a:rect l="0" t="0" r="0" b="0"/>
              <a:pathLst>
                <a:path w="6265601" h="3532276">
                  <a:moveTo>
                    <a:pt x="0" y="3532276"/>
                  </a:moveTo>
                  <a:lnTo>
                    <a:pt x="250624" y="3294145"/>
                  </a:lnTo>
                  <a:lnTo>
                    <a:pt x="501248" y="3056014"/>
                  </a:lnTo>
                  <a:lnTo>
                    <a:pt x="751872" y="2976637"/>
                  </a:lnTo>
                  <a:lnTo>
                    <a:pt x="1002496" y="2976637"/>
                  </a:lnTo>
                  <a:lnTo>
                    <a:pt x="1253120" y="2857571"/>
                  </a:lnTo>
                  <a:lnTo>
                    <a:pt x="1503744" y="2817883"/>
                  </a:lnTo>
                  <a:lnTo>
                    <a:pt x="1754368" y="2460686"/>
                  </a:lnTo>
                  <a:lnTo>
                    <a:pt x="2004992" y="1666916"/>
                  </a:lnTo>
                  <a:lnTo>
                    <a:pt x="2255616" y="1706605"/>
                  </a:lnTo>
                  <a:lnTo>
                    <a:pt x="2506240" y="1706605"/>
                  </a:lnTo>
                  <a:lnTo>
                    <a:pt x="2756864" y="1666916"/>
                  </a:lnTo>
                  <a:lnTo>
                    <a:pt x="3007488" y="1547851"/>
                  </a:lnTo>
                  <a:lnTo>
                    <a:pt x="3258112" y="1428785"/>
                  </a:lnTo>
                  <a:lnTo>
                    <a:pt x="3508736" y="555638"/>
                  </a:lnTo>
                  <a:lnTo>
                    <a:pt x="3759360" y="79376"/>
                  </a:lnTo>
                  <a:lnTo>
                    <a:pt x="4009984" y="39688"/>
                  </a:lnTo>
                  <a:lnTo>
                    <a:pt x="4260609" y="0"/>
                  </a:lnTo>
                  <a:lnTo>
                    <a:pt x="4511233" y="39688"/>
                  </a:lnTo>
                  <a:lnTo>
                    <a:pt x="4761857" y="39688"/>
                  </a:lnTo>
                  <a:lnTo>
                    <a:pt x="5012481" y="198442"/>
                  </a:lnTo>
                  <a:lnTo>
                    <a:pt x="5263105" y="198442"/>
                  </a:lnTo>
                  <a:lnTo>
                    <a:pt x="5513729" y="119065"/>
                  </a:lnTo>
                  <a:lnTo>
                    <a:pt x="5764353" y="357196"/>
                  </a:lnTo>
                  <a:lnTo>
                    <a:pt x="6014977" y="436573"/>
                  </a:lnTo>
                  <a:lnTo>
                    <a:pt x="6265601" y="277819"/>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5627016"/>
              <a:ext cx="3759360" cy="119065"/>
            </a:xfrm>
            <a:custGeom>
              <a:avLst/>
              <a:gdLst/>
              <a:ahLst/>
              <a:cxnLst/>
              <a:rect l="0" t="0" r="0" b="0"/>
              <a:pathLst>
                <a:path w="3759360" h="119065">
                  <a:moveTo>
                    <a:pt x="0" y="119065"/>
                  </a:moveTo>
                  <a:lnTo>
                    <a:pt x="250624" y="119065"/>
                  </a:lnTo>
                  <a:lnTo>
                    <a:pt x="501248" y="119065"/>
                  </a:lnTo>
                  <a:lnTo>
                    <a:pt x="751872" y="119065"/>
                  </a:lnTo>
                  <a:lnTo>
                    <a:pt x="1002496" y="119065"/>
                  </a:lnTo>
                  <a:lnTo>
                    <a:pt x="1253120" y="119065"/>
                  </a:lnTo>
                  <a:lnTo>
                    <a:pt x="1503744" y="119065"/>
                  </a:lnTo>
                  <a:lnTo>
                    <a:pt x="1754368" y="119065"/>
                  </a:lnTo>
                  <a:lnTo>
                    <a:pt x="2004992" y="119065"/>
                  </a:lnTo>
                  <a:lnTo>
                    <a:pt x="2255616" y="119065"/>
                  </a:lnTo>
                  <a:lnTo>
                    <a:pt x="2506240" y="119065"/>
                  </a:lnTo>
                  <a:lnTo>
                    <a:pt x="2756864" y="119065"/>
                  </a:lnTo>
                  <a:lnTo>
                    <a:pt x="3007488" y="119065"/>
                  </a:lnTo>
                  <a:lnTo>
                    <a:pt x="3258112" y="0"/>
                  </a:lnTo>
                  <a:lnTo>
                    <a:pt x="3508736" y="79376"/>
                  </a:lnTo>
                  <a:lnTo>
                    <a:pt x="3759360" y="79376"/>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174116"/>
              <a:ext cx="2506240" cy="2460686"/>
            </a:xfrm>
            <a:custGeom>
              <a:avLst/>
              <a:gdLst/>
              <a:ahLst/>
              <a:cxnLst/>
              <a:rect l="0" t="0" r="0" b="0"/>
              <a:pathLst>
                <a:path w="2506240" h="2460686">
                  <a:moveTo>
                    <a:pt x="0" y="2460686"/>
                  </a:moveTo>
                  <a:lnTo>
                    <a:pt x="250624" y="1825670"/>
                  </a:lnTo>
                  <a:lnTo>
                    <a:pt x="501248" y="1984424"/>
                  </a:lnTo>
                  <a:lnTo>
                    <a:pt x="751872" y="1190654"/>
                  </a:lnTo>
                  <a:lnTo>
                    <a:pt x="1002496" y="0"/>
                  </a:lnTo>
                  <a:lnTo>
                    <a:pt x="1253120" y="119065"/>
                  </a:lnTo>
                  <a:lnTo>
                    <a:pt x="1503744" y="79376"/>
                  </a:lnTo>
                  <a:lnTo>
                    <a:pt x="1754368" y="39688"/>
                  </a:lnTo>
                  <a:lnTo>
                    <a:pt x="2004992" y="277819"/>
                  </a:lnTo>
                  <a:lnTo>
                    <a:pt x="2255616" y="238130"/>
                  </a:lnTo>
                  <a:lnTo>
                    <a:pt x="2506240" y="119065"/>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2650378"/>
              <a:ext cx="1002496" cy="793769"/>
            </a:xfrm>
            <a:custGeom>
              <a:avLst/>
              <a:gdLst/>
              <a:ahLst/>
              <a:cxnLst/>
              <a:rect l="0" t="0" r="0" b="0"/>
              <a:pathLst>
                <a:path w="1002496" h="793769">
                  <a:moveTo>
                    <a:pt x="0" y="793769"/>
                  </a:moveTo>
                  <a:lnTo>
                    <a:pt x="250624" y="317507"/>
                  </a:lnTo>
                  <a:lnTo>
                    <a:pt x="501248" y="357196"/>
                  </a:lnTo>
                  <a:lnTo>
                    <a:pt x="751872" y="158753"/>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2134428"/>
              <a:ext cx="6265601" cy="357196"/>
            </a:xfrm>
            <a:custGeom>
              <a:avLst/>
              <a:gdLst/>
              <a:ahLst/>
              <a:cxnLst/>
              <a:rect l="0" t="0" r="0" b="0"/>
              <a:pathLst>
                <a:path w="6265601" h="357196">
                  <a:moveTo>
                    <a:pt x="0" y="238130"/>
                  </a:moveTo>
                  <a:lnTo>
                    <a:pt x="250624" y="238130"/>
                  </a:lnTo>
                  <a:lnTo>
                    <a:pt x="501248" y="277819"/>
                  </a:lnTo>
                  <a:lnTo>
                    <a:pt x="751872" y="277819"/>
                  </a:lnTo>
                  <a:lnTo>
                    <a:pt x="1002496" y="238130"/>
                  </a:lnTo>
                  <a:lnTo>
                    <a:pt x="1253120" y="198442"/>
                  </a:lnTo>
                  <a:lnTo>
                    <a:pt x="1503744" y="198442"/>
                  </a:lnTo>
                  <a:lnTo>
                    <a:pt x="1754368" y="158753"/>
                  </a:lnTo>
                  <a:lnTo>
                    <a:pt x="2004992" y="158753"/>
                  </a:lnTo>
                  <a:lnTo>
                    <a:pt x="2255616" y="79376"/>
                  </a:lnTo>
                  <a:lnTo>
                    <a:pt x="2506240" y="0"/>
                  </a:lnTo>
                  <a:lnTo>
                    <a:pt x="2756864" y="39688"/>
                  </a:lnTo>
                  <a:lnTo>
                    <a:pt x="3007488" y="119065"/>
                  </a:lnTo>
                  <a:lnTo>
                    <a:pt x="3258112" y="79376"/>
                  </a:lnTo>
                  <a:lnTo>
                    <a:pt x="3508736" y="119065"/>
                  </a:lnTo>
                  <a:lnTo>
                    <a:pt x="3759360" y="119065"/>
                  </a:lnTo>
                  <a:lnTo>
                    <a:pt x="4009984" y="39688"/>
                  </a:lnTo>
                  <a:lnTo>
                    <a:pt x="4260609" y="79376"/>
                  </a:lnTo>
                  <a:lnTo>
                    <a:pt x="4511233" y="158753"/>
                  </a:lnTo>
                  <a:lnTo>
                    <a:pt x="4761857" y="158753"/>
                  </a:lnTo>
                  <a:lnTo>
                    <a:pt x="5012481" y="198442"/>
                  </a:lnTo>
                  <a:lnTo>
                    <a:pt x="5263105" y="238130"/>
                  </a:lnTo>
                  <a:lnTo>
                    <a:pt x="5513729" y="238130"/>
                  </a:lnTo>
                  <a:lnTo>
                    <a:pt x="5764353" y="317507"/>
                  </a:lnTo>
                  <a:lnTo>
                    <a:pt x="6014977" y="357196"/>
                  </a:lnTo>
                  <a:lnTo>
                    <a:pt x="6265601" y="277819"/>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372559"/>
              <a:ext cx="6265601" cy="1389097"/>
            </a:xfrm>
            <a:custGeom>
              <a:avLst/>
              <a:gdLst/>
              <a:ahLst/>
              <a:cxnLst/>
              <a:rect l="0" t="0" r="0" b="0"/>
              <a:pathLst>
                <a:path w="6265601" h="1389097">
                  <a:moveTo>
                    <a:pt x="0" y="1389097"/>
                  </a:moveTo>
                  <a:lnTo>
                    <a:pt x="250624" y="992212"/>
                  </a:lnTo>
                  <a:lnTo>
                    <a:pt x="501248" y="992212"/>
                  </a:lnTo>
                  <a:lnTo>
                    <a:pt x="751872" y="992212"/>
                  </a:lnTo>
                  <a:lnTo>
                    <a:pt x="1002496" y="754081"/>
                  </a:lnTo>
                  <a:lnTo>
                    <a:pt x="1253120" y="635015"/>
                  </a:lnTo>
                  <a:lnTo>
                    <a:pt x="1503744" y="595327"/>
                  </a:lnTo>
                  <a:lnTo>
                    <a:pt x="1754368" y="555638"/>
                  </a:lnTo>
                  <a:lnTo>
                    <a:pt x="2004992" y="714392"/>
                  </a:lnTo>
                  <a:lnTo>
                    <a:pt x="2255616" y="635015"/>
                  </a:lnTo>
                  <a:lnTo>
                    <a:pt x="2506240" y="635015"/>
                  </a:lnTo>
                  <a:lnTo>
                    <a:pt x="2756864" y="555638"/>
                  </a:lnTo>
                  <a:lnTo>
                    <a:pt x="3007488" y="555638"/>
                  </a:lnTo>
                  <a:lnTo>
                    <a:pt x="3258112" y="396884"/>
                  </a:lnTo>
                  <a:lnTo>
                    <a:pt x="3508736" y="238130"/>
                  </a:lnTo>
                  <a:lnTo>
                    <a:pt x="3759360" y="79376"/>
                  </a:lnTo>
                  <a:lnTo>
                    <a:pt x="4009984" y="0"/>
                  </a:lnTo>
                  <a:lnTo>
                    <a:pt x="4260609" y="0"/>
                  </a:lnTo>
                  <a:lnTo>
                    <a:pt x="4511233" y="79376"/>
                  </a:lnTo>
                  <a:lnTo>
                    <a:pt x="4761857" y="79376"/>
                  </a:lnTo>
                  <a:lnTo>
                    <a:pt x="5012481" y="119065"/>
                  </a:lnTo>
                  <a:lnTo>
                    <a:pt x="5263105" y="158753"/>
                  </a:lnTo>
                  <a:lnTo>
                    <a:pt x="5513729" y="158753"/>
                  </a:lnTo>
                  <a:lnTo>
                    <a:pt x="5764353" y="277819"/>
                  </a:lnTo>
                  <a:lnTo>
                    <a:pt x="6014977" y="277819"/>
                  </a:lnTo>
                  <a:lnTo>
                    <a:pt x="6265601" y="198442"/>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3682279"/>
              <a:ext cx="4260609" cy="2024113"/>
            </a:xfrm>
            <a:custGeom>
              <a:avLst/>
              <a:gdLst/>
              <a:ahLst/>
              <a:cxnLst/>
              <a:rect l="0" t="0" r="0" b="0"/>
              <a:pathLst>
                <a:path w="4260609" h="2024113">
                  <a:moveTo>
                    <a:pt x="0" y="2024113"/>
                  </a:moveTo>
                  <a:lnTo>
                    <a:pt x="250624" y="1825670"/>
                  </a:lnTo>
                  <a:lnTo>
                    <a:pt x="501248" y="1785982"/>
                  </a:lnTo>
                  <a:lnTo>
                    <a:pt x="751872" y="1587539"/>
                  </a:lnTo>
                  <a:lnTo>
                    <a:pt x="1002496" y="1389097"/>
                  </a:lnTo>
                  <a:lnTo>
                    <a:pt x="1253120" y="1150966"/>
                  </a:lnTo>
                  <a:lnTo>
                    <a:pt x="1503744" y="833458"/>
                  </a:lnTo>
                  <a:lnTo>
                    <a:pt x="1754368" y="793769"/>
                  </a:lnTo>
                  <a:lnTo>
                    <a:pt x="2004992" y="555638"/>
                  </a:lnTo>
                  <a:lnTo>
                    <a:pt x="2255616" y="277819"/>
                  </a:lnTo>
                  <a:lnTo>
                    <a:pt x="2506240" y="277819"/>
                  </a:lnTo>
                  <a:lnTo>
                    <a:pt x="2756864" y="238130"/>
                  </a:lnTo>
                  <a:lnTo>
                    <a:pt x="3007488" y="357196"/>
                  </a:lnTo>
                  <a:lnTo>
                    <a:pt x="3258112" y="396884"/>
                  </a:lnTo>
                  <a:lnTo>
                    <a:pt x="3508736" y="436573"/>
                  </a:lnTo>
                  <a:lnTo>
                    <a:pt x="3759360" y="595327"/>
                  </a:lnTo>
                  <a:lnTo>
                    <a:pt x="4009984" y="476261"/>
                  </a:lnTo>
                  <a:lnTo>
                    <a:pt x="4260609"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3999787"/>
              <a:ext cx="4761857" cy="1746293"/>
            </a:xfrm>
            <a:custGeom>
              <a:avLst/>
              <a:gdLst/>
              <a:ahLst/>
              <a:cxnLst/>
              <a:rect l="0" t="0" r="0" b="0"/>
              <a:pathLst>
                <a:path w="4761857" h="1746293">
                  <a:moveTo>
                    <a:pt x="0" y="1746293"/>
                  </a:moveTo>
                  <a:lnTo>
                    <a:pt x="250624" y="1746293"/>
                  </a:lnTo>
                  <a:lnTo>
                    <a:pt x="501248" y="1746293"/>
                  </a:lnTo>
                  <a:lnTo>
                    <a:pt x="751872" y="1746293"/>
                  </a:lnTo>
                  <a:lnTo>
                    <a:pt x="1002496" y="1746293"/>
                  </a:lnTo>
                  <a:lnTo>
                    <a:pt x="1253120" y="1389097"/>
                  </a:lnTo>
                  <a:lnTo>
                    <a:pt x="1503744" y="992212"/>
                  </a:lnTo>
                  <a:lnTo>
                    <a:pt x="1754368" y="595327"/>
                  </a:lnTo>
                  <a:lnTo>
                    <a:pt x="2004992" y="595327"/>
                  </a:lnTo>
                  <a:lnTo>
                    <a:pt x="2255616" y="476261"/>
                  </a:lnTo>
                  <a:lnTo>
                    <a:pt x="2506240" y="317507"/>
                  </a:lnTo>
                  <a:lnTo>
                    <a:pt x="2756864" y="158753"/>
                  </a:lnTo>
                  <a:lnTo>
                    <a:pt x="3007488" y="158753"/>
                  </a:lnTo>
                  <a:lnTo>
                    <a:pt x="3258112" y="317507"/>
                  </a:lnTo>
                  <a:lnTo>
                    <a:pt x="3508736" y="198442"/>
                  </a:lnTo>
                  <a:lnTo>
                    <a:pt x="3759360" y="238130"/>
                  </a:lnTo>
                  <a:lnTo>
                    <a:pt x="4009984" y="357196"/>
                  </a:lnTo>
                  <a:lnTo>
                    <a:pt x="4260609" y="476261"/>
                  </a:lnTo>
                  <a:lnTo>
                    <a:pt x="4511233" y="436573"/>
                  </a:lnTo>
                  <a:lnTo>
                    <a:pt x="4761857"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2491624"/>
              <a:ext cx="6265601" cy="1785982"/>
            </a:xfrm>
            <a:custGeom>
              <a:avLst/>
              <a:gdLst/>
              <a:ahLst/>
              <a:cxnLst/>
              <a:rect l="0" t="0" r="0" b="0"/>
              <a:pathLst>
                <a:path w="6265601" h="1785982">
                  <a:moveTo>
                    <a:pt x="0" y="1785982"/>
                  </a:moveTo>
                  <a:lnTo>
                    <a:pt x="250624" y="1587539"/>
                  </a:lnTo>
                  <a:lnTo>
                    <a:pt x="501248" y="1627228"/>
                  </a:lnTo>
                  <a:lnTo>
                    <a:pt x="751872" y="1666916"/>
                  </a:lnTo>
                  <a:lnTo>
                    <a:pt x="1002496" y="992212"/>
                  </a:lnTo>
                  <a:lnTo>
                    <a:pt x="1253120" y="912835"/>
                  </a:lnTo>
                  <a:lnTo>
                    <a:pt x="1503744" y="912835"/>
                  </a:lnTo>
                  <a:lnTo>
                    <a:pt x="1754368" y="873146"/>
                  </a:lnTo>
                  <a:lnTo>
                    <a:pt x="2004992" y="1071589"/>
                  </a:lnTo>
                  <a:lnTo>
                    <a:pt x="2255616" y="1031900"/>
                  </a:lnTo>
                  <a:lnTo>
                    <a:pt x="2506240" y="1031900"/>
                  </a:lnTo>
                  <a:lnTo>
                    <a:pt x="2756864" y="952523"/>
                  </a:lnTo>
                  <a:lnTo>
                    <a:pt x="3007488" y="952523"/>
                  </a:lnTo>
                  <a:lnTo>
                    <a:pt x="3258112" y="952523"/>
                  </a:lnTo>
                  <a:lnTo>
                    <a:pt x="3508736" y="714392"/>
                  </a:lnTo>
                  <a:lnTo>
                    <a:pt x="3759360" y="476261"/>
                  </a:lnTo>
                  <a:lnTo>
                    <a:pt x="4009984" y="476261"/>
                  </a:lnTo>
                  <a:lnTo>
                    <a:pt x="4260609" y="158753"/>
                  </a:lnTo>
                  <a:lnTo>
                    <a:pt x="4511233" y="277819"/>
                  </a:lnTo>
                  <a:lnTo>
                    <a:pt x="4761857" y="277819"/>
                  </a:lnTo>
                  <a:lnTo>
                    <a:pt x="5012481" y="317507"/>
                  </a:lnTo>
                  <a:lnTo>
                    <a:pt x="5263105" y="357196"/>
                  </a:lnTo>
                  <a:lnTo>
                    <a:pt x="5513729" y="317507"/>
                  </a:lnTo>
                  <a:lnTo>
                    <a:pt x="5764353" y="277819"/>
                  </a:lnTo>
                  <a:lnTo>
                    <a:pt x="6014977" y="0"/>
                  </a:lnTo>
                  <a:lnTo>
                    <a:pt x="6265601" y="39688"/>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2928198"/>
              <a:ext cx="6265601" cy="1309720"/>
            </a:xfrm>
            <a:custGeom>
              <a:avLst/>
              <a:gdLst/>
              <a:ahLst/>
              <a:cxnLst/>
              <a:rect l="0" t="0" r="0" b="0"/>
              <a:pathLst>
                <a:path w="6265601" h="1309720">
                  <a:moveTo>
                    <a:pt x="0" y="1309720"/>
                  </a:moveTo>
                  <a:lnTo>
                    <a:pt x="250624" y="1230343"/>
                  </a:lnTo>
                  <a:lnTo>
                    <a:pt x="501248" y="1230343"/>
                  </a:lnTo>
                  <a:lnTo>
                    <a:pt x="751872" y="1230343"/>
                  </a:lnTo>
                  <a:lnTo>
                    <a:pt x="1002496" y="1111277"/>
                  </a:lnTo>
                  <a:lnTo>
                    <a:pt x="1253120" y="1071589"/>
                  </a:lnTo>
                  <a:lnTo>
                    <a:pt x="1503744" y="1031900"/>
                  </a:lnTo>
                  <a:lnTo>
                    <a:pt x="1754368" y="992212"/>
                  </a:lnTo>
                  <a:lnTo>
                    <a:pt x="2004992" y="952523"/>
                  </a:lnTo>
                  <a:lnTo>
                    <a:pt x="2255616" y="912835"/>
                  </a:lnTo>
                  <a:lnTo>
                    <a:pt x="2506240" y="873146"/>
                  </a:lnTo>
                  <a:lnTo>
                    <a:pt x="2756864" y="833458"/>
                  </a:lnTo>
                  <a:lnTo>
                    <a:pt x="3007488" y="833458"/>
                  </a:lnTo>
                  <a:lnTo>
                    <a:pt x="3258112" y="714392"/>
                  </a:lnTo>
                  <a:lnTo>
                    <a:pt x="3508736" y="595327"/>
                  </a:lnTo>
                  <a:lnTo>
                    <a:pt x="3759360" y="476261"/>
                  </a:lnTo>
                  <a:lnTo>
                    <a:pt x="4009984" y="357196"/>
                  </a:lnTo>
                  <a:lnTo>
                    <a:pt x="4260609" y="277819"/>
                  </a:lnTo>
                  <a:lnTo>
                    <a:pt x="4511233" y="277819"/>
                  </a:lnTo>
                  <a:lnTo>
                    <a:pt x="4761857" y="198442"/>
                  </a:lnTo>
                  <a:lnTo>
                    <a:pt x="5012481" y="277819"/>
                  </a:lnTo>
                  <a:lnTo>
                    <a:pt x="5263105" y="119065"/>
                  </a:lnTo>
                  <a:lnTo>
                    <a:pt x="5513729" y="39688"/>
                  </a:lnTo>
                  <a:lnTo>
                    <a:pt x="5764353" y="158753"/>
                  </a:lnTo>
                  <a:lnTo>
                    <a:pt x="6014977" y="158753"/>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41337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41337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41337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40146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39749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39352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3855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377651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36177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33796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3260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18119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18119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1018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18119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02243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29430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0621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30621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29033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9730" y="1853915"/>
              <a:ext cx="965296" cy="432821"/>
            </a:xfrm>
            <a:custGeom>
              <a:avLst/>
              <a:gdLst/>
              <a:ahLst/>
              <a:cxnLst/>
              <a:rect l="0" t="0" r="0" b="0"/>
              <a:pathLst>
                <a:path w="965296" h="432821">
                  <a:moveTo>
                    <a:pt x="965296" y="0"/>
                  </a:moveTo>
                  <a:lnTo>
                    <a:pt x="0" y="432821"/>
                  </a:lnTo>
                </a:path>
              </a:pathLst>
            </a:custGeom>
          </p:spPr>
          <p:txBody>
            <a:bodyPr/>
            <a:lstStyle/>
            <a:p>
              <a:endParaRPr/>
            </a:p>
          </p:txBody>
        </p:sp>
        <p:sp>
          <p:nvSpPr>
            <p:cNvPr id="79" name="pl79"/>
            <p:cNvSpPr/>
            <p:nvPr/>
          </p:nvSpPr>
          <p:spPr>
            <a:xfrm>
              <a:off x="7460824" y="2113576"/>
              <a:ext cx="795560" cy="292975"/>
            </a:xfrm>
            <a:custGeom>
              <a:avLst/>
              <a:gdLst/>
              <a:ahLst/>
              <a:cxnLst/>
              <a:rect l="0" t="0" r="0" b="0"/>
              <a:pathLst>
                <a:path w="795560" h="292975">
                  <a:moveTo>
                    <a:pt x="795560" y="0"/>
                  </a:moveTo>
                  <a:lnTo>
                    <a:pt x="0" y="292975"/>
                  </a:lnTo>
                </a:path>
              </a:pathLst>
            </a:custGeom>
          </p:spPr>
          <p:txBody>
            <a:bodyPr/>
            <a:lstStyle/>
            <a:p>
              <a:endParaRPr/>
            </a:p>
          </p:txBody>
        </p:sp>
        <p:sp>
          <p:nvSpPr>
            <p:cNvPr id="80" name="pl80"/>
            <p:cNvSpPr/>
            <p:nvPr/>
          </p:nvSpPr>
          <p:spPr>
            <a:xfrm>
              <a:off x="7463987" y="2368986"/>
              <a:ext cx="979248" cy="81401"/>
            </a:xfrm>
            <a:custGeom>
              <a:avLst/>
              <a:gdLst/>
              <a:ahLst/>
              <a:cxnLst/>
              <a:rect l="0" t="0" r="0" b="0"/>
              <a:pathLst>
                <a:path w="979248" h="81401">
                  <a:moveTo>
                    <a:pt x="979248" y="0"/>
                  </a:moveTo>
                  <a:lnTo>
                    <a:pt x="0" y="81401"/>
                  </a:lnTo>
                </a:path>
              </a:pathLst>
            </a:custGeom>
          </p:spPr>
          <p:txBody>
            <a:bodyPr/>
            <a:lstStyle/>
            <a:p>
              <a:endParaRPr/>
            </a:p>
          </p:txBody>
        </p:sp>
        <p:sp>
          <p:nvSpPr>
            <p:cNvPr id="81" name="pl81"/>
            <p:cNvSpPr/>
            <p:nvPr/>
          </p:nvSpPr>
          <p:spPr>
            <a:xfrm>
              <a:off x="7463114" y="2455290"/>
              <a:ext cx="895641" cy="169126"/>
            </a:xfrm>
            <a:custGeom>
              <a:avLst/>
              <a:gdLst/>
              <a:ahLst/>
              <a:cxnLst/>
              <a:rect l="0" t="0" r="0" b="0"/>
              <a:pathLst>
                <a:path w="895641" h="169126">
                  <a:moveTo>
                    <a:pt x="895641" y="169126"/>
                  </a:moveTo>
                  <a:lnTo>
                    <a:pt x="0" y="0"/>
                  </a:lnTo>
                </a:path>
              </a:pathLst>
            </a:custGeom>
          </p:spPr>
          <p:txBody>
            <a:bodyPr/>
            <a:lstStyle/>
            <a:p>
              <a:endParaRPr/>
            </a:p>
          </p:txBody>
        </p:sp>
        <p:sp>
          <p:nvSpPr>
            <p:cNvPr id="82" name="pl82"/>
            <p:cNvSpPr/>
            <p:nvPr/>
          </p:nvSpPr>
          <p:spPr>
            <a:xfrm>
              <a:off x="7460186" y="2458087"/>
              <a:ext cx="1037198" cy="430186"/>
            </a:xfrm>
            <a:custGeom>
              <a:avLst/>
              <a:gdLst/>
              <a:ahLst/>
              <a:cxnLst/>
              <a:rect l="0" t="0" r="0" b="0"/>
              <a:pathLst>
                <a:path w="1037198" h="430186">
                  <a:moveTo>
                    <a:pt x="1037198" y="430186"/>
                  </a:moveTo>
                  <a:lnTo>
                    <a:pt x="0" y="0"/>
                  </a:lnTo>
                </a:path>
              </a:pathLst>
            </a:custGeom>
          </p:spPr>
          <p:txBody>
            <a:bodyPr/>
            <a:lstStyle/>
            <a:p>
              <a:endParaRPr/>
            </a:p>
          </p:txBody>
        </p:sp>
        <p:sp>
          <p:nvSpPr>
            <p:cNvPr id="83" name="pl83"/>
            <p:cNvSpPr/>
            <p:nvPr/>
          </p:nvSpPr>
          <p:spPr>
            <a:xfrm>
              <a:off x="7456450" y="2539364"/>
              <a:ext cx="835980" cy="606578"/>
            </a:xfrm>
            <a:custGeom>
              <a:avLst/>
              <a:gdLst/>
              <a:ahLst/>
              <a:cxnLst/>
              <a:rect l="0" t="0" r="0" b="0"/>
              <a:pathLst>
                <a:path w="835980" h="606578">
                  <a:moveTo>
                    <a:pt x="835980" y="606578"/>
                  </a:moveTo>
                  <a:lnTo>
                    <a:pt x="0" y="0"/>
                  </a:lnTo>
                </a:path>
              </a:pathLst>
            </a:custGeom>
          </p:spPr>
          <p:txBody>
            <a:bodyPr/>
            <a:lstStyle/>
            <a:p>
              <a:endParaRPr/>
            </a:p>
          </p:txBody>
        </p:sp>
        <p:sp>
          <p:nvSpPr>
            <p:cNvPr id="84" name="pl84"/>
            <p:cNvSpPr/>
            <p:nvPr/>
          </p:nvSpPr>
          <p:spPr>
            <a:xfrm>
              <a:off x="7455713" y="2579322"/>
              <a:ext cx="324493" cy="260634"/>
            </a:xfrm>
            <a:custGeom>
              <a:avLst/>
              <a:gdLst/>
              <a:ahLst/>
              <a:cxnLst/>
              <a:rect l="0" t="0" r="0" b="0"/>
              <a:pathLst>
                <a:path w="324493" h="260634">
                  <a:moveTo>
                    <a:pt x="324493" y="260634"/>
                  </a:moveTo>
                  <a:lnTo>
                    <a:pt x="0" y="0"/>
                  </a:lnTo>
                </a:path>
              </a:pathLst>
            </a:custGeom>
          </p:spPr>
          <p:txBody>
            <a:bodyPr/>
            <a:lstStyle/>
            <a:p>
              <a:endParaRPr/>
            </a:p>
          </p:txBody>
        </p:sp>
        <p:sp>
          <p:nvSpPr>
            <p:cNvPr id="85" name="pl85"/>
            <p:cNvSpPr/>
            <p:nvPr/>
          </p:nvSpPr>
          <p:spPr>
            <a:xfrm>
              <a:off x="7456029" y="2658587"/>
              <a:ext cx="975083" cy="749760"/>
            </a:xfrm>
            <a:custGeom>
              <a:avLst/>
              <a:gdLst/>
              <a:ahLst/>
              <a:cxnLst/>
              <a:rect l="0" t="0" r="0" b="0"/>
              <a:pathLst>
                <a:path w="975083" h="749760">
                  <a:moveTo>
                    <a:pt x="975083" y="749760"/>
                  </a:moveTo>
                  <a:lnTo>
                    <a:pt x="0" y="0"/>
                  </a:lnTo>
                </a:path>
              </a:pathLst>
            </a:custGeom>
          </p:spPr>
          <p:txBody>
            <a:bodyPr/>
            <a:lstStyle/>
            <a:p>
              <a:endParaRPr/>
            </a:p>
          </p:txBody>
        </p:sp>
        <p:sp>
          <p:nvSpPr>
            <p:cNvPr id="86" name="pl86"/>
            <p:cNvSpPr/>
            <p:nvPr/>
          </p:nvSpPr>
          <p:spPr>
            <a:xfrm>
              <a:off x="7456352" y="2936287"/>
              <a:ext cx="998792" cy="734610"/>
            </a:xfrm>
            <a:custGeom>
              <a:avLst/>
              <a:gdLst/>
              <a:ahLst/>
              <a:cxnLst/>
              <a:rect l="0" t="0" r="0" b="0"/>
              <a:pathLst>
                <a:path w="998792" h="734610">
                  <a:moveTo>
                    <a:pt x="998792" y="734610"/>
                  </a:moveTo>
                  <a:lnTo>
                    <a:pt x="0" y="0"/>
                  </a:lnTo>
                </a:path>
              </a:pathLst>
            </a:custGeom>
          </p:spPr>
          <p:txBody>
            <a:bodyPr/>
            <a:lstStyle/>
            <a:p>
              <a:endParaRPr/>
            </a:p>
          </p:txBody>
        </p:sp>
        <p:sp>
          <p:nvSpPr>
            <p:cNvPr id="87" name="pl87"/>
            <p:cNvSpPr/>
            <p:nvPr/>
          </p:nvSpPr>
          <p:spPr>
            <a:xfrm>
              <a:off x="7461674" y="3687271"/>
              <a:ext cx="794604" cy="243037"/>
            </a:xfrm>
            <a:custGeom>
              <a:avLst/>
              <a:gdLst/>
              <a:ahLst/>
              <a:cxnLst/>
              <a:rect l="0" t="0" r="0" b="0"/>
              <a:pathLst>
                <a:path w="794604" h="243037">
                  <a:moveTo>
                    <a:pt x="794604" y="243037"/>
                  </a:moveTo>
                  <a:lnTo>
                    <a:pt x="0" y="0"/>
                  </a:lnTo>
                </a:path>
              </a:pathLst>
            </a:custGeom>
          </p:spPr>
          <p:txBody>
            <a:bodyPr/>
            <a:lstStyle/>
            <a:p>
              <a:endParaRPr/>
            </a:p>
          </p:txBody>
        </p:sp>
        <p:sp>
          <p:nvSpPr>
            <p:cNvPr id="88" name="pl88"/>
            <p:cNvSpPr/>
            <p:nvPr/>
          </p:nvSpPr>
          <p:spPr>
            <a:xfrm>
              <a:off x="7462348" y="4004107"/>
              <a:ext cx="739833" cy="188062"/>
            </a:xfrm>
            <a:custGeom>
              <a:avLst/>
              <a:gdLst/>
              <a:ahLst/>
              <a:cxnLst/>
              <a:rect l="0" t="0" r="0" b="0"/>
              <a:pathLst>
                <a:path w="739833" h="188062">
                  <a:moveTo>
                    <a:pt x="739833" y="188062"/>
                  </a:moveTo>
                  <a:lnTo>
                    <a:pt x="0" y="0"/>
                  </a:lnTo>
                </a:path>
              </a:pathLst>
            </a:custGeom>
          </p:spPr>
          <p:txBody>
            <a:bodyPr/>
            <a:lstStyle/>
            <a:p>
              <a:endParaRPr/>
            </a:p>
          </p:txBody>
        </p:sp>
        <p:sp>
          <p:nvSpPr>
            <p:cNvPr id="89" name="pl89"/>
            <p:cNvSpPr/>
            <p:nvPr/>
          </p:nvSpPr>
          <p:spPr>
            <a:xfrm>
              <a:off x="7464216" y="5706393"/>
              <a:ext cx="979018" cy="5"/>
            </a:xfrm>
            <a:custGeom>
              <a:avLst/>
              <a:gdLst/>
              <a:ahLst/>
              <a:cxnLst/>
              <a:rect l="0" t="0" r="0" b="0"/>
              <a:pathLst>
                <a:path w="979018" h="5">
                  <a:moveTo>
                    <a:pt x="979018" y="5"/>
                  </a:moveTo>
                  <a:lnTo>
                    <a:pt x="0" y="0"/>
                  </a:lnTo>
                </a:path>
              </a:pathLst>
            </a:custGeom>
          </p:spPr>
          <p:txBody>
            <a:bodyPr/>
            <a:lstStyle/>
            <a:p>
              <a:endParaRPr/>
            </a:p>
          </p:txBody>
        </p:sp>
        <p:sp>
          <p:nvSpPr>
            <p:cNvPr id="90" name="pg90"/>
            <p:cNvSpPr/>
            <p:nvPr/>
          </p:nvSpPr>
          <p:spPr>
            <a:xfrm>
              <a:off x="8356446" y="1762968"/>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1" name="tx91"/>
            <p:cNvSpPr/>
            <p:nvPr/>
          </p:nvSpPr>
          <p:spPr>
            <a:xfrm>
              <a:off x="8379306" y="1804506"/>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87%</a:t>
              </a:r>
            </a:p>
          </p:txBody>
        </p:sp>
        <p:sp>
          <p:nvSpPr>
            <p:cNvPr id="92" name="pg92"/>
            <p:cNvSpPr/>
            <p:nvPr/>
          </p:nvSpPr>
          <p:spPr>
            <a:xfrm>
              <a:off x="8187804" y="2021957"/>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1"/>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93" name="tx93"/>
            <p:cNvSpPr/>
            <p:nvPr/>
          </p:nvSpPr>
          <p:spPr>
            <a:xfrm>
              <a:off x="8210664" y="2063495"/>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84%</a:t>
              </a:r>
            </a:p>
          </p:txBody>
        </p:sp>
        <p:sp>
          <p:nvSpPr>
            <p:cNvPr id="94" name="pg94"/>
            <p:cNvSpPr/>
            <p:nvPr/>
          </p:nvSpPr>
          <p:spPr>
            <a:xfrm>
              <a:off x="8374655" y="2283419"/>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5" name="tx95"/>
            <p:cNvSpPr/>
            <p:nvPr/>
          </p:nvSpPr>
          <p:spPr>
            <a:xfrm>
              <a:off x="8397515" y="2324957"/>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83%</a:t>
              </a:r>
            </a:p>
          </p:txBody>
        </p:sp>
        <p:sp>
          <p:nvSpPr>
            <p:cNvPr id="96" name="pg96"/>
            <p:cNvSpPr/>
            <p:nvPr/>
          </p:nvSpPr>
          <p:spPr>
            <a:xfrm>
              <a:off x="8290175" y="2543609"/>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7" name="tx97"/>
            <p:cNvSpPr/>
            <p:nvPr/>
          </p:nvSpPr>
          <p:spPr>
            <a:xfrm>
              <a:off x="8313035" y="2566462"/>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83%</a:t>
              </a:r>
            </a:p>
          </p:txBody>
        </p:sp>
        <p:sp>
          <p:nvSpPr>
            <p:cNvPr id="98" name="pg98"/>
            <p:cNvSpPr/>
            <p:nvPr/>
          </p:nvSpPr>
          <p:spPr>
            <a:xfrm>
              <a:off x="8428804" y="2809628"/>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9" name="tx99"/>
            <p:cNvSpPr/>
            <p:nvPr/>
          </p:nvSpPr>
          <p:spPr>
            <a:xfrm>
              <a:off x="8451664" y="2851166"/>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83%</a:t>
              </a:r>
            </a:p>
          </p:txBody>
        </p:sp>
        <p:sp>
          <p:nvSpPr>
            <p:cNvPr id="100" name="pg100"/>
            <p:cNvSpPr/>
            <p:nvPr/>
          </p:nvSpPr>
          <p:spPr>
            <a:xfrm>
              <a:off x="8223851" y="3068803"/>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01" name="tx101"/>
            <p:cNvSpPr/>
            <p:nvPr/>
          </p:nvSpPr>
          <p:spPr>
            <a:xfrm>
              <a:off x="8246711" y="3110341"/>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81%</a:t>
              </a:r>
            </a:p>
          </p:txBody>
        </p:sp>
        <p:sp>
          <p:nvSpPr>
            <p:cNvPr id="102" name="pg102"/>
            <p:cNvSpPr/>
            <p:nvPr/>
          </p:nvSpPr>
          <p:spPr>
            <a:xfrm>
              <a:off x="7711627" y="2772577"/>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1"/>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3" name="tx103"/>
            <p:cNvSpPr/>
            <p:nvPr/>
          </p:nvSpPr>
          <p:spPr>
            <a:xfrm>
              <a:off x="7734487" y="2814115"/>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80%</a:t>
              </a:r>
            </a:p>
          </p:txBody>
        </p:sp>
        <p:sp>
          <p:nvSpPr>
            <p:cNvPr id="104" name="pg104"/>
            <p:cNvSpPr/>
            <p:nvPr/>
          </p:nvSpPr>
          <p:spPr>
            <a:xfrm>
              <a:off x="8362533" y="3330094"/>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05" name="tx105"/>
            <p:cNvSpPr/>
            <p:nvPr/>
          </p:nvSpPr>
          <p:spPr>
            <a:xfrm>
              <a:off x="8385393" y="3371632"/>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78%</a:t>
              </a:r>
            </a:p>
          </p:txBody>
        </p:sp>
        <p:sp>
          <p:nvSpPr>
            <p:cNvPr id="106" name="pg106"/>
            <p:cNvSpPr/>
            <p:nvPr/>
          </p:nvSpPr>
          <p:spPr>
            <a:xfrm>
              <a:off x="8386565" y="3592580"/>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7" name="tx107"/>
            <p:cNvSpPr/>
            <p:nvPr/>
          </p:nvSpPr>
          <p:spPr>
            <a:xfrm>
              <a:off x="8409425" y="3634118"/>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71%</a:t>
              </a:r>
            </a:p>
          </p:txBody>
        </p:sp>
        <p:sp>
          <p:nvSpPr>
            <p:cNvPr id="108" name="pg108"/>
            <p:cNvSpPr/>
            <p:nvPr/>
          </p:nvSpPr>
          <p:spPr>
            <a:xfrm>
              <a:off x="8187699" y="3852139"/>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2"/>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8210559" y="3893677"/>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52%</a:t>
              </a:r>
            </a:p>
          </p:txBody>
        </p:sp>
        <p:sp>
          <p:nvSpPr>
            <p:cNvPr id="110" name="pg110"/>
            <p:cNvSpPr/>
            <p:nvPr/>
          </p:nvSpPr>
          <p:spPr>
            <a:xfrm>
              <a:off x="8133602" y="4113450"/>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1"/>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1" name="tx111"/>
            <p:cNvSpPr/>
            <p:nvPr/>
          </p:nvSpPr>
          <p:spPr>
            <a:xfrm>
              <a:off x="8156462" y="4154989"/>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44%</a:t>
              </a:r>
            </a:p>
          </p:txBody>
        </p:sp>
        <p:sp>
          <p:nvSpPr>
            <p:cNvPr id="112" name="pg112"/>
            <p:cNvSpPr/>
            <p:nvPr/>
          </p:nvSpPr>
          <p:spPr>
            <a:xfrm>
              <a:off x="8374655" y="5621879"/>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3" name="tx113"/>
            <p:cNvSpPr/>
            <p:nvPr/>
          </p:nvSpPr>
          <p:spPr>
            <a:xfrm>
              <a:off x="8397515" y="5663417"/>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1%</a:t>
              </a:r>
            </a:p>
          </p:txBody>
        </p:sp>
        <p:sp>
          <p:nvSpPr>
            <p:cNvPr id="114" name="pg114"/>
            <p:cNvSpPr/>
            <p:nvPr/>
          </p:nvSpPr>
          <p:spPr>
            <a:xfrm>
              <a:off x="1099493" y="4294218"/>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13" y="43382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38</a:t>
              </a:r>
            </a:p>
          </p:txBody>
        </p:sp>
        <p:sp>
          <p:nvSpPr>
            <p:cNvPr id="116" name="pg116"/>
            <p:cNvSpPr/>
            <p:nvPr/>
          </p:nvSpPr>
          <p:spPr>
            <a:xfrm>
              <a:off x="2352616" y="405608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36" y="41018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44</a:t>
              </a:r>
            </a:p>
          </p:txBody>
        </p:sp>
        <p:sp>
          <p:nvSpPr>
            <p:cNvPr id="118" name="pg118"/>
            <p:cNvSpPr/>
            <p:nvPr/>
          </p:nvSpPr>
          <p:spPr>
            <a:xfrm>
              <a:off x="3605724" y="3857649"/>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44" y="39017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49</a:t>
              </a:r>
            </a:p>
          </p:txBody>
        </p:sp>
        <p:sp>
          <p:nvSpPr>
            <p:cNvPr id="120" name="pg120"/>
            <p:cNvSpPr/>
            <p:nvPr/>
          </p:nvSpPr>
          <p:spPr>
            <a:xfrm>
              <a:off x="4858853" y="3460760"/>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73" y="35048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59</a:t>
              </a:r>
            </a:p>
          </p:txBody>
        </p:sp>
        <p:sp>
          <p:nvSpPr>
            <p:cNvPr id="122" name="pg122"/>
            <p:cNvSpPr/>
            <p:nvPr/>
          </p:nvSpPr>
          <p:spPr>
            <a:xfrm>
              <a:off x="5861349" y="3182941"/>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69" y="32270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66</a:t>
              </a:r>
            </a:p>
          </p:txBody>
        </p:sp>
        <p:sp>
          <p:nvSpPr>
            <p:cNvPr id="124" name="pg124"/>
            <p:cNvSpPr/>
            <p:nvPr/>
          </p:nvSpPr>
          <p:spPr>
            <a:xfrm>
              <a:off x="7365080" y="2984505"/>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00" y="3029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71</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62453" y="1335890"/>
              <a:ext cx="2753320"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MENA,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38% in 2000 to 71% in 2025. This increase since 2000 is a result of incremental improvement in introducing new vaccines and expanding vaccination services to previously missed populations.
Enhancing BOP now depends partly on improving the coverage of HPV, ROTAC, PCVC, and IPVC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increased by more than half since 2000, but reaching the next gains depends on closing coverage gaps in newer vaccines still below 71%.</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865939"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717699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48804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799096"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811014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842120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732253" y="5522779"/>
              <a:ext cx="311052"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6865939"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717699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748804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7799096"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8110148" y="5522779"/>
              <a:ext cx="311052"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8421201"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8732253"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76" name="tx376"/>
            <p:cNvSpPr/>
            <p:nvPr/>
          </p:nvSpPr>
          <p:spPr>
            <a:xfrm>
              <a:off x="105118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105118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78" name="tx378"/>
            <p:cNvSpPr/>
            <p:nvPr/>
          </p:nvSpPr>
          <p:spPr>
            <a:xfrm>
              <a:off x="105118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79" name="tx379"/>
            <p:cNvSpPr/>
            <p:nvPr/>
          </p:nvSpPr>
          <p:spPr>
            <a:xfrm>
              <a:off x="105118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80" name="tx380"/>
            <p:cNvSpPr/>
            <p:nvPr/>
          </p:nvSpPr>
          <p:spPr>
            <a:xfrm>
              <a:off x="105118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1362234"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2" name="tx382"/>
            <p:cNvSpPr/>
            <p:nvPr/>
          </p:nvSpPr>
          <p:spPr>
            <a:xfrm>
              <a:off x="1362234"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136223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4" name="tx384"/>
            <p:cNvSpPr/>
            <p:nvPr/>
          </p:nvSpPr>
          <p:spPr>
            <a:xfrm>
              <a:off x="1362234"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85" name="tx385"/>
            <p:cNvSpPr/>
            <p:nvPr/>
          </p:nvSpPr>
          <p:spPr>
            <a:xfrm>
              <a:off x="136223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6" name="tx386"/>
            <p:cNvSpPr/>
            <p:nvPr/>
          </p:nvSpPr>
          <p:spPr>
            <a:xfrm>
              <a:off x="1362234"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167328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167328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167328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90" name="tx390"/>
            <p:cNvSpPr/>
            <p:nvPr/>
          </p:nvSpPr>
          <p:spPr>
            <a:xfrm>
              <a:off x="167328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1" name="tx391"/>
            <p:cNvSpPr/>
            <p:nvPr/>
          </p:nvSpPr>
          <p:spPr>
            <a:xfrm>
              <a:off x="167328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92" name="tx392"/>
            <p:cNvSpPr/>
            <p:nvPr/>
          </p:nvSpPr>
          <p:spPr>
            <a:xfrm>
              <a:off x="1673286"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3" name="tx393"/>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198433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7" name="tx397"/>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1984338"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9" name="tx399"/>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2295391"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2295391" y="26322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03" name="tx403"/>
            <p:cNvSpPr/>
            <p:nvPr/>
          </p:nvSpPr>
          <p:spPr>
            <a:xfrm>
              <a:off x="229539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2295391"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5" name="tx405"/>
            <p:cNvSpPr/>
            <p:nvPr/>
          </p:nvSpPr>
          <p:spPr>
            <a:xfrm>
              <a:off x="260644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260644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260644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260644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2606443"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291749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291749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291749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291749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16" name="tx416"/>
            <p:cNvSpPr/>
            <p:nvPr/>
          </p:nvSpPr>
          <p:spPr>
            <a:xfrm>
              <a:off x="291749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17" name="tx417"/>
            <p:cNvSpPr/>
            <p:nvPr/>
          </p:nvSpPr>
          <p:spPr>
            <a:xfrm>
              <a:off x="322854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322854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322854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20" name="tx420"/>
            <p:cNvSpPr/>
            <p:nvPr/>
          </p:nvSpPr>
          <p:spPr>
            <a:xfrm>
              <a:off x="322854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1" name="tx421"/>
            <p:cNvSpPr/>
            <p:nvPr/>
          </p:nvSpPr>
          <p:spPr>
            <a:xfrm>
              <a:off x="322854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3228548"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23" name="tx423"/>
            <p:cNvSpPr/>
            <p:nvPr/>
          </p:nvSpPr>
          <p:spPr>
            <a:xfrm>
              <a:off x="3228548"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24" name="tx424"/>
            <p:cNvSpPr/>
            <p:nvPr/>
          </p:nvSpPr>
          <p:spPr>
            <a:xfrm>
              <a:off x="3539600"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3539600"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353960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353960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9" name="tx429"/>
            <p:cNvSpPr/>
            <p:nvPr/>
          </p:nvSpPr>
          <p:spPr>
            <a:xfrm>
              <a:off x="3539600"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0" name="tx430"/>
            <p:cNvSpPr/>
            <p:nvPr/>
          </p:nvSpPr>
          <p:spPr>
            <a:xfrm>
              <a:off x="385065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385065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385065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385065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385065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5" name="tx435"/>
            <p:cNvSpPr/>
            <p:nvPr/>
          </p:nvSpPr>
          <p:spPr>
            <a:xfrm>
              <a:off x="3850652"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6" name="tx436"/>
            <p:cNvSpPr/>
            <p:nvPr/>
          </p:nvSpPr>
          <p:spPr>
            <a:xfrm>
              <a:off x="4161705"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416170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9" name="tx439"/>
            <p:cNvSpPr/>
            <p:nvPr/>
          </p:nvSpPr>
          <p:spPr>
            <a:xfrm>
              <a:off x="416170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416170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2" name="tx442"/>
            <p:cNvSpPr/>
            <p:nvPr/>
          </p:nvSpPr>
          <p:spPr>
            <a:xfrm>
              <a:off x="4472757"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447275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447275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5" name="tx445"/>
            <p:cNvSpPr/>
            <p:nvPr/>
          </p:nvSpPr>
          <p:spPr>
            <a:xfrm>
              <a:off x="447275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447275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4472757"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48" name="tx448"/>
            <p:cNvSpPr/>
            <p:nvPr/>
          </p:nvSpPr>
          <p:spPr>
            <a:xfrm>
              <a:off x="4783809"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478380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478380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52" name="tx452"/>
            <p:cNvSpPr/>
            <p:nvPr/>
          </p:nvSpPr>
          <p:spPr>
            <a:xfrm>
              <a:off x="478380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3" name="tx453"/>
            <p:cNvSpPr/>
            <p:nvPr/>
          </p:nvSpPr>
          <p:spPr>
            <a:xfrm>
              <a:off x="4783809"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54" name="tx454"/>
            <p:cNvSpPr/>
            <p:nvPr/>
          </p:nvSpPr>
          <p:spPr>
            <a:xfrm>
              <a:off x="509486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5" name="tx455"/>
            <p:cNvSpPr/>
            <p:nvPr/>
          </p:nvSpPr>
          <p:spPr>
            <a:xfrm>
              <a:off x="5094862"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7" name="tx457"/>
            <p:cNvSpPr/>
            <p:nvPr/>
          </p:nvSpPr>
          <p:spPr>
            <a:xfrm>
              <a:off x="509486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8" name="tx458"/>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5094862"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60" name="tx460"/>
            <p:cNvSpPr/>
            <p:nvPr/>
          </p:nvSpPr>
          <p:spPr>
            <a:xfrm>
              <a:off x="5405914"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5405914"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540591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3" name="tx463"/>
            <p:cNvSpPr/>
            <p:nvPr/>
          </p:nvSpPr>
          <p:spPr>
            <a:xfrm>
              <a:off x="5405914"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4" name="tx464"/>
            <p:cNvSpPr/>
            <p:nvPr/>
          </p:nvSpPr>
          <p:spPr>
            <a:xfrm>
              <a:off x="5405914"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65" name="tx465"/>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6" name="tx466"/>
            <p:cNvSpPr/>
            <p:nvPr/>
          </p:nvSpPr>
          <p:spPr>
            <a:xfrm>
              <a:off x="5405914"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67" name="tx467"/>
            <p:cNvSpPr/>
            <p:nvPr/>
          </p:nvSpPr>
          <p:spPr>
            <a:xfrm>
              <a:off x="5405914"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68" name="tx468"/>
            <p:cNvSpPr/>
            <p:nvPr/>
          </p:nvSpPr>
          <p:spPr>
            <a:xfrm>
              <a:off x="571696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9" name="tx469"/>
            <p:cNvSpPr/>
            <p:nvPr/>
          </p:nvSpPr>
          <p:spPr>
            <a:xfrm>
              <a:off x="571696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1" name="tx471"/>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3" name="tx473"/>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4" name="tx474"/>
            <p:cNvSpPr/>
            <p:nvPr/>
          </p:nvSpPr>
          <p:spPr>
            <a:xfrm>
              <a:off x="5716966"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5716966"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6" name="tx476"/>
            <p:cNvSpPr/>
            <p:nvPr/>
          </p:nvSpPr>
          <p:spPr>
            <a:xfrm>
              <a:off x="6028019"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602801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78" name="tx478"/>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9" name="tx479"/>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0" name="tx480"/>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1" name="tx481"/>
            <p:cNvSpPr/>
            <p:nvPr/>
          </p:nvSpPr>
          <p:spPr>
            <a:xfrm>
              <a:off x="602801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2" name="tx482"/>
            <p:cNvSpPr/>
            <p:nvPr/>
          </p:nvSpPr>
          <p:spPr>
            <a:xfrm>
              <a:off x="602801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602801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84" name="tx484"/>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5" name="tx485"/>
            <p:cNvSpPr/>
            <p:nvPr/>
          </p:nvSpPr>
          <p:spPr>
            <a:xfrm>
              <a:off x="6339071"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6" name="tx486"/>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7" name="tx487"/>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8" name="tx488"/>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89" name="tx489"/>
            <p:cNvSpPr/>
            <p:nvPr/>
          </p:nvSpPr>
          <p:spPr>
            <a:xfrm>
              <a:off x="6339071"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0" name="tx490"/>
            <p:cNvSpPr/>
            <p:nvPr/>
          </p:nvSpPr>
          <p:spPr>
            <a:xfrm>
              <a:off x="6339071"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91" name="tx491"/>
            <p:cNvSpPr/>
            <p:nvPr/>
          </p:nvSpPr>
          <p:spPr>
            <a:xfrm>
              <a:off x="6339071"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92" name="tx492"/>
            <p:cNvSpPr/>
            <p:nvPr/>
          </p:nvSpPr>
          <p:spPr>
            <a:xfrm>
              <a:off x="6339071"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93" name="tx493"/>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94" name="tx494"/>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5" name="tx495"/>
            <p:cNvSpPr/>
            <p:nvPr/>
          </p:nvSpPr>
          <p:spPr>
            <a:xfrm>
              <a:off x="665012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6" name="tx496"/>
            <p:cNvSpPr/>
            <p:nvPr/>
          </p:nvSpPr>
          <p:spPr>
            <a:xfrm>
              <a:off x="665012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7" name="tx497"/>
            <p:cNvSpPr/>
            <p:nvPr/>
          </p:nvSpPr>
          <p:spPr>
            <a:xfrm>
              <a:off x="665012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8" name="tx498"/>
            <p:cNvSpPr/>
            <p:nvPr/>
          </p:nvSpPr>
          <p:spPr>
            <a:xfrm>
              <a:off x="6650123"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99" name="tx499"/>
            <p:cNvSpPr/>
            <p:nvPr/>
          </p:nvSpPr>
          <p:spPr>
            <a:xfrm>
              <a:off x="665012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00" name="tx500"/>
            <p:cNvSpPr/>
            <p:nvPr/>
          </p:nvSpPr>
          <p:spPr>
            <a:xfrm>
              <a:off x="6650123"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01" name="tx501"/>
            <p:cNvSpPr/>
            <p:nvPr/>
          </p:nvSpPr>
          <p:spPr>
            <a:xfrm>
              <a:off x="6650123"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02" name="tx502"/>
            <p:cNvSpPr/>
            <p:nvPr/>
          </p:nvSpPr>
          <p:spPr>
            <a:xfrm>
              <a:off x="6650123"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03" name="tx503"/>
            <p:cNvSpPr/>
            <p:nvPr/>
          </p:nvSpPr>
          <p:spPr>
            <a:xfrm>
              <a:off x="696117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4" name="tx504"/>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05" name="tx505"/>
            <p:cNvSpPr/>
            <p:nvPr/>
          </p:nvSpPr>
          <p:spPr>
            <a:xfrm>
              <a:off x="696117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6" name="tx506"/>
            <p:cNvSpPr/>
            <p:nvPr/>
          </p:nvSpPr>
          <p:spPr>
            <a:xfrm>
              <a:off x="696117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7" name="tx507"/>
            <p:cNvSpPr/>
            <p:nvPr/>
          </p:nvSpPr>
          <p:spPr>
            <a:xfrm>
              <a:off x="696117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8" name="tx508"/>
            <p:cNvSpPr/>
            <p:nvPr/>
          </p:nvSpPr>
          <p:spPr>
            <a:xfrm>
              <a:off x="6961175"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09" name="tx509"/>
            <p:cNvSpPr/>
            <p:nvPr/>
          </p:nvSpPr>
          <p:spPr>
            <a:xfrm>
              <a:off x="696117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10" name="tx510"/>
            <p:cNvSpPr/>
            <p:nvPr/>
          </p:nvSpPr>
          <p:spPr>
            <a:xfrm>
              <a:off x="6961175"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11" name="tx511"/>
            <p:cNvSpPr/>
            <p:nvPr/>
          </p:nvSpPr>
          <p:spPr>
            <a:xfrm>
              <a:off x="696117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12" name="tx512"/>
            <p:cNvSpPr/>
            <p:nvPr/>
          </p:nvSpPr>
          <p:spPr>
            <a:xfrm>
              <a:off x="6961175"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3" name="tx513"/>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4" name="tx514"/>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5" name="tx515"/>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16" name="tx516"/>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17" name="tx517"/>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18" name="tx518"/>
            <p:cNvSpPr/>
            <p:nvPr/>
          </p:nvSpPr>
          <p:spPr>
            <a:xfrm>
              <a:off x="7272228"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19" name="tx519"/>
            <p:cNvSpPr/>
            <p:nvPr/>
          </p:nvSpPr>
          <p:spPr>
            <a:xfrm>
              <a:off x="727222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20" name="tx520"/>
            <p:cNvSpPr/>
            <p:nvPr/>
          </p:nvSpPr>
          <p:spPr>
            <a:xfrm>
              <a:off x="7272228"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21" name="tx521"/>
            <p:cNvSpPr/>
            <p:nvPr/>
          </p:nvSpPr>
          <p:spPr>
            <a:xfrm>
              <a:off x="7272228"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22" name="tx522"/>
            <p:cNvSpPr/>
            <p:nvPr/>
          </p:nvSpPr>
          <p:spPr>
            <a:xfrm>
              <a:off x="7272228" y="443346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23" name="tx523"/>
            <p:cNvSpPr/>
            <p:nvPr/>
          </p:nvSpPr>
          <p:spPr>
            <a:xfrm>
              <a:off x="7583280"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24" name="tx524"/>
            <p:cNvSpPr/>
            <p:nvPr/>
          </p:nvSpPr>
          <p:spPr>
            <a:xfrm>
              <a:off x="7583280"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25" name="tx525"/>
            <p:cNvSpPr/>
            <p:nvPr/>
          </p:nvSpPr>
          <p:spPr>
            <a:xfrm>
              <a:off x="758328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26" name="tx526"/>
            <p:cNvSpPr/>
            <p:nvPr/>
          </p:nvSpPr>
          <p:spPr>
            <a:xfrm>
              <a:off x="758328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27" name="tx527"/>
            <p:cNvSpPr/>
            <p:nvPr/>
          </p:nvSpPr>
          <p:spPr>
            <a:xfrm>
              <a:off x="758328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28" name="tx528"/>
            <p:cNvSpPr/>
            <p:nvPr/>
          </p:nvSpPr>
          <p:spPr>
            <a:xfrm>
              <a:off x="7583280"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9" name="tx529"/>
            <p:cNvSpPr/>
            <p:nvPr/>
          </p:nvSpPr>
          <p:spPr>
            <a:xfrm>
              <a:off x="758328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30" name="tx530"/>
            <p:cNvSpPr/>
            <p:nvPr/>
          </p:nvSpPr>
          <p:spPr>
            <a:xfrm>
              <a:off x="7583280"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31" name="tx531"/>
            <p:cNvSpPr/>
            <p:nvPr/>
          </p:nvSpPr>
          <p:spPr>
            <a:xfrm>
              <a:off x="7583280"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32" name="tx532"/>
            <p:cNvSpPr/>
            <p:nvPr/>
          </p:nvSpPr>
          <p:spPr>
            <a:xfrm>
              <a:off x="7583280"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33" name="tx533"/>
            <p:cNvSpPr/>
            <p:nvPr/>
          </p:nvSpPr>
          <p:spPr>
            <a:xfrm>
              <a:off x="789433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4" name="tx534"/>
            <p:cNvSpPr/>
            <p:nvPr/>
          </p:nvSpPr>
          <p:spPr>
            <a:xfrm>
              <a:off x="789433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35" name="tx535"/>
            <p:cNvSpPr/>
            <p:nvPr/>
          </p:nvSpPr>
          <p:spPr>
            <a:xfrm>
              <a:off x="789433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36" name="tx536"/>
            <p:cNvSpPr/>
            <p:nvPr/>
          </p:nvSpPr>
          <p:spPr>
            <a:xfrm>
              <a:off x="789433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37" name="tx537"/>
            <p:cNvSpPr/>
            <p:nvPr/>
          </p:nvSpPr>
          <p:spPr>
            <a:xfrm>
              <a:off x="789433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38" name="tx538"/>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9" name="tx539"/>
            <p:cNvSpPr/>
            <p:nvPr/>
          </p:nvSpPr>
          <p:spPr>
            <a:xfrm>
              <a:off x="7894332"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40" name="tx540"/>
            <p:cNvSpPr/>
            <p:nvPr/>
          </p:nvSpPr>
          <p:spPr>
            <a:xfrm>
              <a:off x="789433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41" name="tx541"/>
            <p:cNvSpPr/>
            <p:nvPr/>
          </p:nvSpPr>
          <p:spPr>
            <a:xfrm>
              <a:off x="7894332"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42" name="tx542"/>
            <p:cNvSpPr/>
            <p:nvPr/>
          </p:nvSpPr>
          <p:spPr>
            <a:xfrm>
              <a:off x="7894332"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43" name="tx543"/>
            <p:cNvSpPr/>
            <p:nvPr/>
          </p:nvSpPr>
          <p:spPr>
            <a:xfrm>
              <a:off x="7894332" y="443346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44" name="tx544"/>
            <p:cNvSpPr/>
            <p:nvPr/>
          </p:nvSpPr>
          <p:spPr>
            <a:xfrm>
              <a:off x="789433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45" name="tx545"/>
            <p:cNvSpPr/>
            <p:nvPr/>
          </p:nvSpPr>
          <p:spPr>
            <a:xfrm>
              <a:off x="8205385" y="113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46" name="tx546"/>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47" name="tx547"/>
            <p:cNvSpPr/>
            <p:nvPr/>
          </p:nvSpPr>
          <p:spPr>
            <a:xfrm>
              <a:off x="820538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48" name="tx548"/>
            <p:cNvSpPr/>
            <p:nvPr/>
          </p:nvSpPr>
          <p:spPr>
            <a:xfrm>
              <a:off x="820538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49" name="tx549"/>
            <p:cNvSpPr/>
            <p:nvPr/>
          </p:nvSpPr>
          <p:spPr>
            <a:xfrm>
              <a:off x="820538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50" name="tx550"/>
            <p:cNvSpPr/>
            <p:nvPr/>
          </p:nvSpPr>
          <p:spPr>
            <a:xfrm>
              <a:off x="8205385"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51" name="tx551"/>
            <p:cNvSpPr/>
            <p:nvPr/>
          </p:nvSpPr>
          <p:spPr>
            <a:xfrm>
              <a:off x="8205385"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52" name="tx552"/>
            <p:cNvSpPr/>
            <p:nvPr/>
          </p:nvSpPr>
          <p:spPr>
            <a:xfrm>
              <a:off x="8205385"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53" name="tx553"/>
            <p:cNvSpPr/>
            <p:nvPr/>
          </p:nvSpPr>
          <p:spPr>
            <a:xfrm>
              <a:off x="820538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54" name="tx554"/>
            <p:cNvSpPr/>
            <p:nvPr/>
          </p:nvSpPr>
          <p:spPr>
            <a:xfrm>
              <a:off x="8205385"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55" name="tx555"/>
            <p:cNvSpPr/>
            <p:nvPr/>
          </p:nvSpPr>
          <p:spPr>
            <a:xfrm>
              <a:off x="851643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6" name="tx556"/>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57" name="tx557"/>
            <p:cNvSpPr/>
            <p:nvPr/>
          </p:nvSpPr>
          <p:spPr>
            <a:xfrm>
              <a:off x="851643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58" name="tx558"/>
            <p:cNvSpPr/>
            <p:nvPr/>
          </p:nvSpPr>
          <p:spPr>
            <a:xfrm>
              <a:off x="851643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59" name="tx559"/>
            <p:cNvSpPr/>
            <p:nvPr/>
          </p:nvSpPr>
          <p:spPr>
            <a:xfrm>
              <a:off x="8516437"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60" name="tx560"/>
            <p:cNvSpPr/>
            <p:nvPr/>
          </p:nvSpPr>
          <p:spPr>
            <a:xfrm>
              <a:off x="8516437"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61" name="tx561"/>
            <p:cNvSpPr/>
            <p:nvPr/>
          </p:nvSpPr>
          <p:spPr>
            <a:xfrm>
              <a:off x="8516437" y="383317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62" name="tx562"/>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63" name="tx563"/>
            <p:cNvSpPr/>
            <p:nvPr/>
          </p:nvSpPr>
          <p:spPr>
            <a:xfrm>
              <a:off x="8516437"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64" name="tx564"/>
            <p:cNvSpPr/>
            <p:nvPr/>
          </p:nvSpPr>
          <p:spPr>
            <a:xfrm>
              <a:off x="8516437"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65" name="tx565"/>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66" name="tx566"/>
            <p:cNvSpPr/>
            <p:nvPr/>
          </p:nvSpPr>
          <p:spPr>
            <a:xfrm>
              <a:off x="882748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67" name="tx567"/>
            <p:cNvSpPr/>
            <p:nvPr/>
          </p:nvSpPr>
          <p:spPr>
            <a:xfrm>
              <a:off x="8827489"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68" name="tx568"/>
            <p:cNvSpPr/>
            <p:nvPr/>
          </p:nvSpPr>
          <p:spPr>
            <a:xfrm>
              <a:off x="8827489" y="26308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69" name="tx569"/>
            <p:cNvSpPr/>
            <p:nvPr/>
          </p:nvSpPr>
          <p:spPr>
            <a:xfrm>
              <a:off x="8827489"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70" name="tx570"/>
            <p:cNvSpPr/>
            <p:nvPr/>
          </p:nvSpPr>
          <p:spPr>
            <a:xfrm>
              <a:off x="8827489"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71" name="tx571"/>
            <p:cNvSpPr/>
            <p:nvPr/>
          </p:nvSpPr>
          <p:spPr>
            <a:xfrm>
              <a:off x="8827489"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72" name="tx572"/>
            <p:cNvSpPr/>
            <p:nvPr/>
          </p:nvSpPr>
          <p:spPr>
            <a:xfrm>
              <a:off x="882748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73" name="tx573"/>
            <p:cNvSpPr/>
            <p:nvPr/>
          </p:nvSpPr>
          <p:spPr>
            <a:xfrm>
              <a:off x="8827489"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74" name="tx574"/>
            <p:cNvSpPr/>
            <p:nvPr/>
          </p:nvSpPr>
          <p:spPr>
            <a:xfrm>
              <a:off x="8827489"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75" name="tx575"/>
            <p:cNvSpPr/>
            <p:nvPr/>
          </p:nvSpPr>
          <p:spPr>
            <a:xfrm>
              <a:off x="882748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76" name="tx576"/>
            <p:cNvSpPr/>
            <p:nvPr/>
          </p:nvSpPr>
          <p:spPr>
            <a:xfrm>
              <a:off x="882748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77" name="tx577"/>
            <p:cNvSpPr/>
            <p:nvPr/>
          </p:nvSpPr>
          <p:spPr>
            <a:xfrm>
              <a:off x="1051182"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78" name="tx578"/>
            <p:cNvSpPr/>
            <p:nvPr/>
          </p:nvSpPr>
          <p:spPr>
            <a:xfrm>
              <a:off x="1081326" y="23321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79" name="tx579"/>
            <p:cNvSpPr/>
            <p:nvPr/>
          </p:nvSpPr>
          <p:spPr>
            <a:xfrm>
              <a:off x="1051182"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80" name="tx580"/>
            <p:cNvSpPr/>
            <p:nvPr/>
          </p:nvSpPr>
          <p:spPr>
            <a:xfrm>
              <a:off x="1051182" y="44317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81" name="tx581"/>
            <p:cNvSpPr/>
            <p:nvPr/>
          </p:nvSpPr>
          <p:spPr>
            <a:xfrm>
              <a:off x="1081326"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2" name="tx582"/>
            <p:cNvSpPr/>
            <p:nvPr/>
          </p:nvSpPr>
          <p:spPr>
            <a:xfrm>
              <a:off x="1362234"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83" name="tx583"/>
            <p:cNvSpPr/>
            <p:nvPr/>
          </p:nvSpPr>
          <p:spPr>
            <a:xfrm>
              <a:off x="1392379" y="233344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84" name="tx584"/>
            <p:cNvSpPr/>
            <p:nvPr/>
          </p:nvSpPr>
          <p:spPr>
            <a:xfrm>
              <a:off x="1362234"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85" name="tx585"/>
            <p:cNvSpPr/>
            <p:nvPr/>
          </p:nvSpPr>
          <p:spPr>
            <a:xfrm>
              <a:off x="1392379"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1673286"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87" name="tx587"/>
            <p:cNvSpPr/>
            <p:nvPr/>
          </p:nvSpPr>
          <p:spPr>
            <a:xfrm>
              <a:off x="1673286" y="233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588" name="tx588"/>
            <p:cNvSpPr/>
            <p:nvPr/>
          </p:nvSpPr>
          <p:spPr>
            <a:xfrm>
              <a:off x="1673286"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589" name="tx589"/>
            <p:cNvSpPr/>
            <p:nvPr/>
          </p:nvSpPr>
          <p:spPr>
            <a:xfrm>
              <a:off x="1703431"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0" name="tx590"/>
            <p:cNvSpPr/>
            <p:nvPr/>
          </p:nvSpPr>
          <p:spPr>
            <a:xfrm>
              <a:off x="1984338" y="143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91" name="tx591"/>
            <p:cNvSpPr/>
            <p:nvPr/>
          </p:nvSpPr>
          <p:spPr>
            <a:xfrm>
              <a:off x="198433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92" name="tx592"/>
            <p:cNvSpPr/>
            <p:nvPr/>
          </p:nvSpPr>
          <p:spPr>
            <a:xfrm>
              <a:off x="1984338"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93" name="tx593"/>
            <p:cNvSpPr/>
            <p:nvPr/>
          </p:nvSpPr>
          <p:spPr>
            <a:xfrm>
              <a:off x="2014483"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2295391"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95" name="tx595"/>
            <p:cNvSpPr/>
            <p:nvPr/>
          </p:nvSpPr>
          <p:spPr>
            <a:xfrm>
              <a:off x="229539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96" name="tx596"/>
            <p:cNvSpPr/>
            <p:nvPr/>
          </p:nvSpPr>
          <p:spPr>
            <a:xfrm>
              <a:off x="2295391"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97" name="tx597"/>
            <p:cNvSpPr/>
            <p:nvPr/>
          </p:nvSpPr>
          <p:spPr>
            <a:xfrm>
              <a:off x="2325536"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2606443"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99" name="tx599"/>
            <p:cNvSpPr/>
            <p:nvPr/>
          </p:nvSpPr>
          <p:spPr>
            <a:xfrm>
              <a:off x="260644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00" name="tx600"/>
            <p:cNvSpPr/>
            <p:nvPr/>
          </p:nvSpPr>
          <p:spPr>
            <a:xfrm>
              <a:off x="2606443"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01" name="tx601"/>
            <p:cNvSpPr/>
            <p:nvPr/>
          </p:nvSpPr>
          <p:spPr>
            <a:xfrm>
              <a:off x="2636588"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2" name="tx602"/>
            <p:cNvSpPr/>
            <p:nvPr/>
          </p:nvSpPr>
          <p:spPr>
            <a:xfrm>
              <a:off x="2917495"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03" name="tx603"/>
            <p:cNvSpPr/>
            <p:nvPr/>
          </p:nvSpPr>
          <p:spPr>
            <a:xfrm>
              <a:off x="291749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604" name="tx604"/>
            <p:cNvSpPr/>
            <p:nvPr/>
          </p:nvSpPr>
          <p:spPr>
            <a:xfrm>
              <a:off x="291749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05" name="tx605"/>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6" name="tx606"/>
            <p:cNvSpPr/>
            <p:nvPr/>
          </p:nvSpPr>
          <p:spPr>
            <a:xfrm>
              <a:off x="2947640"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7" name="tx607"/>
            <p:cNvSpPr/>
            <p:nvPr/>
          </p:nvSpPr>
          <p:spPr>
            <a:xfrm>
              <a:off x="3228548"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08" name="tx608"/>
            <p:cNvSpPr/>
            <p:nvPr/>
          </p:nvSpPr>
          <p:spPr>
            <a:xfrm>
              <a:off x="322854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09" name="tx609"/>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0" name="tx610"/>
            <p:cNvSpPr/>
            <p:nvPr/>
          </p:nvSpPr>
          <p:spPr>
            <a:xfrm>
              <a:off x="3258693"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1" name="tx611"/>
            <p:cNvSpPr/>
            <p:nvPr/>
          </p:nvSpPr>
          <p:spPr>
            <a:xfrm>
              <a:off x="3539600"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12" name="tx612"/>
            <p:cNvSpPr/>
            <p:nvPr/>
          </p:nvSpPr>
          <p:spPr>
            <a:xfrm>
              <a:off x="353960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13" name="tx613"/>
            <p:cNvSpPr/>
            <p:nvPr/>
          </p:nvSpPr>
          <p:spPr>
            <a:xfrm>
              <a:off x="3569745" y="29324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14" name="tx614"/>
            <p:cNvSpPr/>
            <p:nvPr/>
          </p:nvSpPr>
          <p:spPr>
            <a:xfrm>
              <a:off x="3539600" y="443320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15" name="tx615"/>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6" name="tx616"/>
            <p:cNvSpPr/>
            <p:nvPr/>
          </p:nvSpPr>
          <p:spPr>
            <a:xfrm>
              <a:off x="3569745"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7" name="tx617"/>
            <p:cNvSpPr/>
            <p:nvPr/>
          </p:nvSpPr>
          <p:spPr>
            <a:xfrm>
              <a:off x="3850652"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18" name="tx618"/>
            <p:cNvSpPr/>
            <p:nvPr/>
          </p:nvSpPr>
          <p:spPr>
            <a:xfrm>
              <a:off x="3850652"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19" name="tx619"/>
            <p:cNvSpPr/>
            <p:nvPr/>
          </p:nvSpPr>
          <p:spPr>
            <a:xfrm>
              <a:off x="3880797"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20" name="tx620"/>
            <p:cNvSpPr/>
            <p:nvPr/>
          </p:nvSpPr>
          <p:spPr>
            <a:xfrm>
              <a:off x="3850652"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1" name="tx621"/>
            <p:cNvSpPr/>
            <p:nvPr/>
          </p:nvSpPr>
          <p:spPr>
            <a:xfrm>
              <a:off x="3880797"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2" name="tx622"/>
            <p:cNvSpPr/>
            <p:nvPr/>
          </p:nvSpPr>
          <p:spPr>
            <a:xfrm>
              <a:off x="3880797"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3" name="tx623"/>
            <p:cNvSpPr/>
            <p:nvPr/>
          </p:nvSpPr>
          <p:spPr>
            <a:xfrm>
              <a:off x="4161705"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24" name="tx624"/>
            <p:cNvSpPr/>
            <p:nvPr/>
          </p:nvSpPr>
          <p:spPr>
            <a:xfrm>
              <a:off x="4161705" y="23324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25" name="tx625"/>
            <p:cNvSpPr/>
            <p:nvPr/>
          </p:nvSpPr>
          <p:spPr>
            <a:xfrm>
              <a:off x="4191849" y="293373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26" name="tx626"/>
            <p:cNvSpPr/>
            <p:nvPr/>
          </p:nvSpPr>
          <p:spPr>
            <a:xfrm>
              <a:off x="4161705"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27" name="tx627"/>
            <p:cNvSpPr/>
            <p:nvPr/>
          </p:nvSpPr>
          <p:spPr>
            <a:xfrm>
              <a:off x="4191849"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8" name="tx628"/>
            <p:cNvSpPr/>
            <p:nvPr/>
          </p:nvSpPr>
          <p:spPr>
            <a:xfrm>
              <a:off x="4191849"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9" name="tx629"/>
            <p:cNvSpPr/>
            <p:nvPr/>
          </p:nvSpPr>
          <p:spPr>
            <a:xfrm>
              <a:off x="4472757"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30" name="tx630"/>
            <p:cNvSpPr/>
            <p:nvPr/>
          </p:nvSpPr>
          <p:spPr>
            <a:xfrm>
              <a:off x="4472757"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31" name="tx631"/>
            <p:cNvSpPr/>
            <p:nvPr/>
          </p:nvSpPr>
          <p:spPr>
            <a:xfrm>
              <a:off x="4472757"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32" name="tx632"/>
            <p:cNvSpPr/>
            <p:nvPr/>
          </p:nvSpPr>
          <p:spPr>
            <a:xfrm>
              <a:off x="4472757"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33" name="tx633"/>
            <p:cNvSpPr/>
            <p:nvPr/>
          </p:nvSpPr>
          <p:spPr>
            <a:xfrm>
              <a:off x="4502902"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34" name="tx634"/>
            <p:cNvSpPr/>
            <p:nvPr/>
          </p:nvSpPr>
          <p:spPr>
            <a:xfrm>
              <a:off x="4502902"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5" name="tx635"/>
            <p:cNvSpPr/>
            <p:nvPr/>
          </p:nvSpPr>
          <p:spPr>
            <a:xfrm>
              <a:off x="4783809"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36" name="tx636"/>
            <p:cNvSpPr/>
            <p:nvPr/>
          </p:nvSpPr>
          <p:spPr>
            <a:xfrm>
              <a:off x="478380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37" name="tx637"/>
            <p:cNvSpPr/>
            <p:nvPr/>
          </p:nvSpPr>
          <p:spPr>
            <a:xfrm>
              <a:off x="4783809"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38" name="tx638"/>
            <p:cNvSpPr/>
            <p:nvPr/>
          </p:nvSpPr>
          <p:spPr>
            <a:xfrm>
              <a:off x="478380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39" name="tx639"/>
            <p:cNvSpPr/>
            <p:nvPr/>
          </p:nvSpPr>
          <p:spPr>
            <a:xfrm>
              <a:off x="478380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640" name="tx640"/>
            <p:cNvSpPr/>
            <p:nvPr/>
          </p:nvSpPr>
          <p:spPr>
            <a:xfrm>
              <a:off x="4813954"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1" name="tx641"/>
            <p:cNvSpPr/>
            <p:nvPr/>
          </p:nvSpPr>
          <p:spPr>
            <a:xfrm>
              <a:off x="5094862"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42" name="tx642"/>
            <p:cNvSpPr/>
            <p:nvPr/>
          </p:nvSpPr>
          <p:spPr>
            <a:xfrm>
              <a:off x="5094862" y="233111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43" name="tx643"/>
            <p:cNvSpPr/>
            <p:nvPr/>
          </p:nvSpPr>
          <p:spPr>
            <a:xfrm>
              <a:off x="5094862"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44" name="tx644"/>
            <p:cNvSpPr/>
            <p:nvPr/>
          </p:nvSpPr>
          <p:spPr>
            <a:xfrm>
              <a:off x="5094862"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45" name="tx645"/>
            <p:cNvSpPr/>
            <p:nvPr/>
          </p:nvSpPr>
          <p:spPr>
            <a:xfrm>
              <a:off x="5094862"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646" name="tx646"/>
            <p:cNvSpPr/>
            <p:nvPr/>
          </p:nvSpPr>
          <p:spPr>
            <a:xfrm>
              <a:off x="5125006"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7" name="tx647"/>
            <p:cNvSpPr/>
            <p:nvPr/>
          </p:nvSpPr>
          <p:spPr>
            <a:xfrm>
              <a:off x="5405914"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48" name="tx648"/>
            <p:cNvSpPr/>
            <p:nvPr/>
          </p:nvSpPr>
          <p:spPr>
            <a:xfrm>
              <a:off x="5405914"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649" name="tx649"/>
            <p:cNvSpPr/>
            <p:nvPr/>
          </p:nvSpPr>
          <p:spPr>
            <a:xfrm>
              <a:off x="5405914"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650" name="tx650"/>
            <p:cNvSpPr/>
            <p:nvPr/>
          </p:nvSpPr>
          <p:spPr>
            <a:xfrm>
              <a:off x="5436059"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1" name="tx651"/>
            <p:cNvSpPr/>
            <p:nvPr/>
          </p:nvSpPr>
          <p:spPr>
            <a:xfrm>
              <a:off x="5716966"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52" name="tx652"/>
            <p:cNvSpPr/>
            <p:nvPr/>
          </p:nvSpPr>
          <p:spPr>
            <a:xfrm>
              <a:off x="5716966"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53" name="tx653"/>
            <p:cNvSpPr/>
            <p:nvPr/>
          </p:nvSpPr>
          <p:spPr>
            <a:xfrm>
              <a:off x="5716966"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654" name="tx654"/>
            <p:cNvSpPr/>
            <p:nvPr/>
          </p:nvSpPr>
          <p:spPr>
            <a:xfrm>
              <a:off x="5716966"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655" name="tx655"/>
            <p:cNvSpPr/>
            <p:nvPr/>
          </p:nvSpPr>
          <p:spPr>
            <a:xfrm>
              <a:off x="5747111"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6" name="tx656"/>
            <p:cNvSpPr/>
            <p:nvPr/>
          </p:nvSpPr>
          <p:spPr>
            <a:xfrm>
              <a:off x="6028019" y="1430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57" name="tx657"/>
            <p:cNvSpPr/>
            <p:nvPr/>
          </p:nvSpPr>
          <p:spPr>
            <a:xfrm>
              <a:off x="6028019" y="35330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58" name="tx658"/>
            <p:cNvSpPr/>
            <p:nvPr/>
          </p:nvSpPr>
          <p:spPr>
            <a:xfrm>
              <a:off x="6028019" y="5333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659" name="tx659"/>
            <p:cNvSpPr/>
            <p:nvPr/>
          </p:nvSpPr>
          <p:spPr>
            <a:xfrm>
              <a:off x="6028019"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60" name="tx660"/>
            <p:cNvSpPr/>
            <p:nvPr/>
          </p:nvSpPr>
          <p:spPr>
            <a:xfrm>
              <a:off x="6028019"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61" name="tx661"/>
            <p:cNvSpPr/>
            <p:nvPr/>
          </p:nvSpPr>
          <p:spPr>
            <a:xfrm>
              <a:off x="6058163"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2" name="tx662"/>
            <p:cNvSpPr/>
            <p:nvPr/>
          </p:nvSpPr>
          <p:spPr>
            <a:xfrm>
              <a:off x="6339071"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63" name="tx663"/>
            <p:cNvSpPr/>
            <p:nvPr/>
          </p:nvSpPr>
          <p:spPr>
            <a:xfrm>
              <a:off x="6339071"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64" name="tx664"/>
            <p:cNvSpPr/>
            <p:nvPr/>
          </p:nvSpPr>
          <p:spPr>
            <a:xfrm>
              <a:off x="6339071" y="293140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65" name="tx665"/>
            <p:cNvSpPr/>
            <p:nvPr/>
          </p:nvSpPr>
          <p:spPr>
            <a:xfrm>
              <a:off x="6339071"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66" name="tx666"/>
            <p:cNvSpPr/>
            <p:nvPr/>
          </p:nvSpPr>
          <p:spPr>
            <a:xfrm>
              <a:off x="6369216"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7" name="tx667"/>
            <p:cNvSpPr/>
            <p:nvPr/>
          </p:nvSpPr>
          <p:spPr>
            <a:xfrm>
              <a:off x="6650123"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68" name="tx668"/>
            <p:cNvSpPr/>
            <p:nvPr/>
          </p:nvSpPr>
          <p:spPr>
            <a:xfrm>
              <a:off x="6650123" y="2931408"/>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69" name="tx669"/>
            <p:cNvSpPr/>
            <p:nvPr/>
          </p:nvSpPr>
          <p:spPr>
            <a:xfrm>
              <a:off x="6650123"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70" name="tx670"/>
            <p:cNvSpPr/>
            <p:nvPr/>
          </p:nvSpPr>
          <p:spPr>
            <a:xfrm>
              <a:off x="6680268"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1" name="tx671"/>
            <p:cNvSpPr/>
            <p:nvPr/>
          </p:nvSpPr>
          <p:spPr>
            <a:xfrm>
              <a:off x="6961175" y="14316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72" name="tx672"/>
            <p:cNvSpPr/>
            <p:nvPr/>
          </p:nvSpPr>
          <p:spPr>
            <a:xfrm>
              <a:off x="696117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673" name="tx673"/>
            <p:cNvSpPr/>
            <p:nvPr/>
          </p:nvSpPr>
          <p:spPr>
            <a:xfrm>
              <a:off x="6961175"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74" name="tx674"/>
            <p:cNvSpPr/>
            <p:nvPr/>
          </p:nvSpPr>
          <p:spPr>
            <a:xfrm>
              <a:off x="6991320"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5" name="tx675"/>
            <p:cNvSpPr/>
            <p:nvPr/>
          </p:nvSpPr>
          <p:spPr>
            <a:xfrm>
              <a:off x="7272228" y="14317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76" name="tx676"/>
            <p:cNvSpPr/>
            <p:nvPr/>
          </p:nvSpPr>
          <p:spPr>
            <a:xfrm>
              <a:off x="7272228"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677" name="tx677"/>
            <p:cNvSpPr/>
            <p:nvPr/>
          </p:nvSpPr>
          <p:spPr>
            <a:xfrm>
              <a:off x="7272228"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78" name="tx678"/>
            <p:cNvSpPr/>
            <p:nvPr/>
          </p:nvSpPr>
          <p:spPr>
            <a:xfrm>
              <a:off x="7302373" y="5032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9" name="tx679"/>
            <p:cNvSpPr/>
            <p:nvPr/>
          </p:nvSpPr>
          <p:spPr>
            <a:xfrm>
              <a:off x="7583280" y="14317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80" name="tx680"/>
            <p:cNvSpPr/>
            <p:nvPr/>
          </p:nvSpPr>
          <p:spPr>
            <a:xfrm>
              <a:off x="7583280"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81" name="tx681"/>
            <p:cNvSpPr/>
            <p:nvPr/>
          </p:nvSpPr>
          <p:spPr>
            <a:xfrm>
              <a:off x="7583280"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682" name="tx682"/>
            <p:cNvSpPr/>
            <p:nvPr/>
          </p:nvSpPr>
          <p:spPr>
            <a:xfrm>
              <a:off x="7583280"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83" name="tx683"/>
            <p:cNvSpPr/>
            <p:nvPr/>
          </p:nvSpPr>
          <p:spPr>
            <a:xfrm>
              <a:off x="7583280"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684" name="tx684"/>
            <p:cNvSpPr/>
            <p:nvPr/>
          </p:nvSpPr>
          <p:spPr>
            <a:xfrm>
              <a:off x="7894332" y="143067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85" name="tx685"/>
            <p:cNvSpPr/>
            <p:nvPr/>
          </p:nvSpPr>
          <p:spPr>
            <a:xfrm>
              <a:off x="7894332"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686" name="tx686"/>
            <p:cNvSpPr/>
            <p:nvPr/>
          </p:nvSpPr>
          <p:spPr>
            <a:xfrm>
              <a:off x="7894332"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687" name="tx687"/>
            <p:cNvSpPr/>
            <p:nvPr/>
          </p:nvSpPr>
          <p:spPr>
            <a:xfrm>
              <a:off x="8205385" y="14317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88" name="tx688"/>
            <p:cNvSpPr/>
            <p:nvPr/>
          </p:nvSpPr>
          <p:spPr>
            <a:xfrm>
              <a:off x="8205385"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89" name="tx689"/>
            <p:cNvSpPr/>
            <p:nvPr/>
          </p:nvSpPr>
          <p:spPr>
            <a:xfrm>
              <a:off x="8205385"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690" name="tx690"/>
            <p:cNvSpPr/>
            <p:nvPr/>
          </p:nvSpPr>
          <p:spPr>
            <a:xfrm>
              <a:off x="8205385"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691" name="tx691"/>
            <p:cNvSpPr/>
            <p:nvPr/>
          </p:nvSpPr>
          <p:spPr>
            <a:xfrm>
              <a:off x="820538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92" name="tx692"/>
            <p:cNvSpPr/>
            <p:nvPr/>
          </p:nvSpPr>
          <p:spPr>
            <a:xfrm>
              <a:off x="8516437" y="14317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93" name="tx693"/>
            <p:cNvSpPr/>
            <p:nvPr/>
          </p:nvSpPr>
          <p:spPr>
            <a:xfrm>
              <a:off x="8516437"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694" name="tx694"/>
            <p:cNvSpPr/>
            <p:nvPr/>
          </p:nvSpPr>
          <p:spPr>
            <a:xfrm>
              <a:off x="851643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95" name="tx695"/>
            <p:cNvSpPr/>
            <p:nvPr/>
          </p:nvSpPr>
          <p:spPr>
            <a:xfrm>
              <a:off x="8516437"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96" name="tx696"/>
            <p:cNvSpPr/>
            <p:nvPr/>
          </p:nvSpPr>
          <p:spPr>
            <a:xfrm>
              <a:off x="8516437"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97" name="tx697"/>
            <p:cNvSpPr/>
            <p:nvPr/>
          </p:nvSpPr>
          <p:spPr>
            <a:xfrm>
              <a:off x="8827489" y="14317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98" name="tx698"/>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99" name="tx699"/>
            <p:cNvSpPr/>
            <p:nvPr/>
          </p:nvSpPr>
          <p:spPr>
            <a:xfrm>
              <a:off x="8827489" y="32328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00" name="tx700"/>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1" name="tx701"/>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2" name="tx702"/>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3" name="tx703"/>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4" name="tx704"/>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5" name="tx705"/>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6" name="tx706"/>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7" name="tx707"/>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8" name="tx708"/>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9" name="tx709"/>
            <p:cNvSpPr/>
            <p:nvPr/>
          </p:nvSpPr>
          <p:spPr>
            <a:xfrm>
              <a:off x="6991320"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0" name="tx710"/>
            <p:cNvSpPr/>
            <p:nvPr/>
          </p:nvSpPr>
          <p:spPr>
            <a:xfrm>
              <a:off x="730237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1" name="tx711"/>
            <p:cNvSpPr/>
            <p:nvPr/>
          </p:nvSpPr>
          <p:spPr>
            <a:xfrm>
              <a:off x="7613425"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2" name="tx712"/>
            <p:cNvSpPr/>
            <p:nvPr/>
          </p:nvSpPr>
          <p:spPr>
            <a:xfrm>
              <a:off x="7924477"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3" name="tx713"/>
            <p:cNvSpPr/>
            <p:nvPr/>
          </p:nvSpPr>
          <p:spPr>
            <a:xfrm>
              <a:off x="8235530"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14" name="tx714"/>
            <p:cNvSpPr/>
            <p:nvPr/>
          </p:nvSpPr>
          <p:spPr>
            <a:xfrm>
              <a:off x="8546582"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5" name="tx715"/>
            <p:cNvSpPr/>
            <p:nvPr/>
          </p:nvSpPr>
          <p:spPr>
            <a:xfrm>
              <a:off x="8857634"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16" name="tx716"/>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7" name="tx717"/>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8" name="tx718"/>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9" name="tx719"/>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0" name="tx720"/>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1" name="tx721"/>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2" name="tx722"/>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3" name="tx723"/>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4" name="tx724"/>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5" name="tx725"/>
            <p:cNvSpPr/>
            <p:nvPr/>
          </p:nvSpPr>
          <p:spPr>
            <a:xfrm>
              <a:off x="6991320"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6" name="tx726"/>
            <p:cNvSpPr/>
            <p:nvPr/>
          </p:nvSpPr>
          <p:spPr>
            <a:xfrm>
              <a:off x="730237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7" name="tx727"/>
            <p:cNvSpPr/>
            <p:nvPr/>
          </p:nvSpPr>
          <p:spPr>
            <a:xfrm>
              <a:off x="7613425"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8" name="tx728"/>
            <p:cNvSpPr/>
            <p:nvPr/>
          </p:nvSpPr>
          <p:spPr>
            <a:xfrm>
              <a:off x="7924477"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9" name="tx729"/>
            <p:cNvSpPr/>
            <p:nvPr/>
          </p:nvSpPr>
          <p:spPr>
            <a:xfrm>
              <a:off x="8235530"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0" name="tx730"/>
            <p:cNvSpPr/>
            <p:nvPr/>
          </p:nvSpPr>
          <p:spPr>
            <a:xfrm>
              <a:off x="854658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1" name="tx731"/>
            <p:cNvSpPr/>
            <p:nvPr/>
          </p:nvSpPr>
          <p:spPr>
            <a:xfrm>
              <a:off x="8827489"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732" name="tx732"/>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3" name="tx733"/>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4" name="tx734"/>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5" name="tx735"/>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6" name="tx736"/>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7" name="tx737"/>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8" name="tx738"/>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9" name="tx739"/>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0" name="tx740"/>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1" name="tx741"/>
            <p:cNvSpPr/>
            <p:nvPr/>
          </p:nvSpPr>
          <p:spPr>
            <a:xfrm>
              <a:off x="6991320"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2" name="tx742"/>
            <p:cNvSpPr/>
            <p:nvPr/>
          </p:nvSpPr>
          <p:spPr>
            <a:xfrm>
              <a:off x="730237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3" name="tx743"/>
            <p:cNvSpPr/>
            <p:nvPr/>
          </p:nvSpPr>
          <p:spPr>
            <a:xfrm>
              <a:off x="7613425"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4" name="tx744"/>
            <p:cNvSpPr/>
            <p:nvPr/>
          </p:nvSpPr>
          <p:spPr>
            <a:xfrm>
              <a:off x="7924477"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45" name="tx745"/>
            <p:cNvSpPr/>
            <p:nvPr/>
          </p:nvSpPr>
          <p:spPr>
            <a:xfrm>
              <a:off x="8235530" y="56323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46" name="tx746"/>
            <p:cNvSpPr/>
            <p:nvPr/>
          </p:nvSpPr>
          <p:spPr>
            <a:xfrm>
              <a:off x="8546582"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47" name="tx747"/>
            <p:cNvSpPr/>
            <p:nvPr/>
          </p:nvSpPr>
          <p:spPr>
            <a:xfrm>
              <a:off x="8857634"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48" name="tx748"/>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749" name="tx749"/>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750" name="tx750"/>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751" name="tx751"/>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752" name="tx752"/>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753" name="tx753"/>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754" name="tx754"/>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755" name="tx755"/>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756" name="tx756"/>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757" name="tx757"/>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758" name="tx758"/>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759" name="tx759"/>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760" name="tx760"/>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761" name="tx761"/>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762" name="tx762"/>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763" name="tx763"/>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64" name="tx764"/>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65" name="tx765"/>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66" name="tx766"/>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67" name="tx767"/>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68" name="tx768"/>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69" name="tx769"/>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0" name="tx770"/>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1" name="tx771"/>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2" name="tx772"/>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3" name="tx773"/>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4" name="tx774"/>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75" name="tx775"/>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76" name="tx776"/>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77" name="tx777"/>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78" name="tx778"/>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79" name="tx779"/>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80" name="tx780"/>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81" name="tx781"/>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82" name="tx78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83" name="tx783"/>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84" name="tx78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85" name="tx78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86" name="tx78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87" name="tx78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88" name="tx78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89" name="tx78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90" name="tx790"/>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91" name="pic791"/>
            <p:cNvPicPr/>
            <p:nvPr/>
          </p:nvPicPr>
          <p:blipFill>
            <a:blip r:embed="rId2" cstate="print"/>
            <a:stretch>
              <a:fillRect/>
            </a:stretch>
          </p:blipFill>
          <p:spPr>
            <a:xfrm>
              <a:off x="4750328" y="6061708"/>
              <a:ext cx="2160000" cy="219455"/>
            </a:xfrm>
            <a:prstGeom prst="rect">
              <a:avLst/>
            </a:prstGeom>
          </p:spPr>
        </p:pic>
        <p:sp>
          <p:nvSpPr>
            <p:cNvPr id="792" name="pl792"/>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3" name="pl793"/>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4" name="pl794"/>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5" name="pl795"/>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6" name="pl796"/>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7" name="pl797"/>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98" name="pl798"/>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99" name="pl799"/>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0" name="pl800"/>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1" name="pl801"/>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2" name="pl802"/>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3" name="pl803"/>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04" name="tx804"/>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05" name="tx805"/>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06" name="tx806"/>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07" name="tx807"/>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08" name="tx808"/>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09" name="tx809"/>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10" name="tx810"/>
            <p:cNvSpPr/>
            <p:nvPr/>
          </p:nvSpPr>
          <p:spPr>
            <a:xfrm>
              <a:off x="924840" y="398022"/>
              <a:ext cx="375511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MENA, 2000-2025</a:t>
              </a:r>
            </a:p>
          </p:txBody>
        </p:sp>
        <p:sp>
          <p:nvSpPr>
            <p:cNvPr id="811" name="tx811"/>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MENA since 2000, with green cells indicating coverage of 90% or more.
In 2015, 2 out of 14 (14%) vaccines with data achieved coverage of 90% or more.
In 2025, none of the 16 (0%) vaccines achieved coverage of 90% or more.
Since 2006, estimates have been made for 6 new vaccines. IPVC is the newest vaccine being reported (2021), which achieved 78%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245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6940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42634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319264"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9" name="pt9"/>
            <p:cNvSpPr/>
            <p:nvPr/>
          </p:nvSpPr>
          <p:spPr>
            <a:xfrm>
              <a:off x="556594"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0" name="pt10"/>
            <p:cNvSpPr/>
            <p:nvPr/>
          </p:nvSpPr>
          <p:spPr>
            <a:xfrm>
              <a:off x="1020624" y="51550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1163403" y="49758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216945" y="4796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252639" y="46174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395418" y="44382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413265" y="42589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413265" y="40797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431113" y="39005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431113" y="37213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431113" y="35421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431113" y="33629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448960" y="3183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448960" y="30045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448960" y="28253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448960" y="26460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448960" y="24668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448960" y="2287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448960" y="21084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448960"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 name="tx29"/>
            <p:cNvSpPr/>
            <p:nvPr/>
          </p:nvSpPr>
          <p:spPr>
            <a:xfrm>
              <a:off x="694608"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30" name="tx30"/>
            <p:cNvSpPr/>
            <p:nvPr/>
          </p:nvSpPr>
          <p:spPr>
            <a:xfrm>
              <a:off x="1158638" y="517343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31" name="tx31"/>
            <p:cNvSpPr/>
            <p:nvPr/>
          </p:nvSpPr>
          <p:spPr>
            <a:xfrm>
              <a:off x="955099" y="4994227"/>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32" name="tx32"/>
            <p:cNvSpPr/>
            <p:nvPr/>
          </p:nvSpPr>
          <p:spPr>
            <a:xfrm>
              <a:off x="1057240" y="4815985"/>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33" name="tx33"/>
            <p:cNvSpPr/>
            <p:nvPr/>
          </p:nvSpPr>
          <p:spPr>
            <a:xfrm>
              <a:off x="1057534" y="463774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34" name="tx34"/>
            <p:cNvSpPr/>
            <p:nvPr/>
          </p:nvSpPr>
          <p:spPr>
            <a:xfrm>
              <a:off x="1213626" y="4453098"/>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35" name="tx35"/>
            <p:cNvSpPr/>
            <p:nvPr/>
          </p:nvSpPr>
          <p:spPr>
            <a:xfrm>
              <a:off x="1222546" y="427932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36" name="tx36"/>
            <p:cNvSpPr/>
            <p:nvPr/>
          </p:nvSpPr>
          <p:spPr>
            <a:xfrm>
              <a:off x="1209426" y="4099138"/>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37" name="tx37"/>
            <p:cNvSpPr/>
            <p:nvPr/>
          </p:nvSpPr>
          <p:spPr>
            <a:xfrm>
              <a:off x="1231659" y="3918917"/>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38" name="tx38"/>
            <p:cNvSpPr/>
            <p:nvPr/>
          </p:nvSpPr>
          <p:spPr>
            <a:xfrm>
              <a:off x="1213998" y="374168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39" name="tx39"/>
            <p:cNvSpPr/>
            <p:nvPr/>
          </p:nvSpPr>
          <p:spPr>
            <a:xfrm>
              <a:off x="1227195" y="356053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40" name="tx40"/>
            <p:cNvSpPr/>
            <p:nvPr/>
          </p:nvSpPr>
          <p:spPr>
            <a:xfrm>
              <a:off x="1227195" y="33832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41" name="tx41"/>
            <p:cNvSpPr/>
            <p:nvPr/>
          </p:nvSpPr>
          <p:spPr>
            <a:xfrm>
              <a:off x="1249507" y="3204049"/>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42" name="tx42"/>
            <p:cNvSpPr/>
            <p:nvPr/>
          </p:nvSpPr>
          <p:spPr>
            <a:xfrm>
              <a:off x="1240656" y="302483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43" name="tx43"/>
            <p:cNvSpPr/>
            <p:nvPr/>
          </p:nvSpPr>
          <p:spPr>
            <a:xfrm>
              <a:off x="1240617" y="2843685"/>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44" name="tx44"/>
            <p:cNvSpPr/>
            <p:nvPr/>
          </p:nvSpPr>
          <p:spPr>
            <a:xfrm>
              <a:off x="1271593" y="266641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45" name="tx45"/>
            <p:cNvSpPr/>
            <p:nvPr/>
          </p:nvSpPr>
          <p:spPr>
            <a:xfrm>
              <a:off x="1231884" y="2487202"/>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46" name="tx46"/>
            <p:cNvSpPr/>
            <p:nvPr/>
          </p:nvSpPr>
          <p:spPr>
            <a:xfrm>
              <a:off x="1223033" y="2306010"/>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47" name="tx47"/>
            <p:cNvSpPr/>
            <p:nvPr/>
          </p:nvSpPr>
          <p:spPr>
            <a:xfrm>
              <a:off x="1245081" y="2123344"/>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48" name="tx48"/>
            <p:cNvSpPr/>
            <p:nvPr/>
          </p:nvSpPr>
          <p:spPr>
            <a:xfrm>
              <a:off x="1249429" y="194762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49" name="rc49"/>
            <p:cNvSpPr/>
            <p:nvPr/>
          </p:nvSpPr>
          <p:spPr>
            <a:xfrm>
              <a:off x="343909" y="1807768"/>
              <a:ext cx="1218078" cy="3745527"/>
            </a:xfrm>
            <a:prstGeom prst="rect">
              <a:avLst/>
            </a:prstGeom>
            <a:ln w="13550" cap="rnd">
              <a:solidFill>
                <a:srgbClr val="999999">
                  <a:alpha val="100000"/>
                </a:srgbClr>
              </a:solidFill>
              <a:prstDash val="solid"/>
              <a:round/>
            </a:ln>
          </p:spPr>
          <p:txBody>
            <a:bodyPr/>
            <a:lstStyle/>
            <a:p>
              <a:endParaRPr/>
            </a:p>
          </p:txBody>
        </p:sp>
        <p:sp>
          <p:nvSpPr>
            <p:cNvPr id="50" name="pl50"/>
            <p:cNvSpPr/>
            <p:nvPr/>
          </p:nvSpPr>
          <p:spPr>
            <a:xfrm>
              <a:off x="164317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200012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235707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271401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499848"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55" name="pt55"/>
            <p:cNvSpPr/>
            <p:nvPr/>
          </p:nvSpPr>
          <p:spPr>
            <a:xfrm>
              <a:off x="1665789"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6" name="pt56"/>
            <p:cNvSpPr/>
            <p:nvPr/>
          </p:nvSpPr>
          <p:spPr>
            <a:xfrm>
              <a:off x="1897804" y="51550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7" name="pt57"/>
            <p:cNvSpPr/>
            <p:nvPr/>
          </p:nvSpPr>
          <p:spPr>
            <a:xfrm>
              <a:off x="2040583" y="49758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8" name="pt58"/>
            <p:cNvSpPr/>
            <p:nvPr/>
          </p:nvSpPr>
          <p:spPr>
            <a:xfrm>
              <a:off x="2236903" y="47966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9" name="pt59"/>
            <p:cNvSpPr/>
            <p:nvPr/>
          </p:nvSpPr>
          <p:spPr>
            <a:xfrm>
              <a:off x="2451071" y="46174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2468918" y="44382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2576002" y="42589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2647391" y="40797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2665239" y="39005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2665239" y="37213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2683086" y="35421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2683086" y="33629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2700933" y="3183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2718780" y="30045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2718780" y="28253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718780" y="26460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718780" y="24668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718780" y="2287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736628" y="21084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736628"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5" name="tx75"/>
            <p:cNvSpPr/>
            <p:nvPr/>
          </p:nvSpPr>
          <p:spPr>
            <a:xfrm>
              <a:off x="1803803"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76" name="tx76"/>
            <p:cNvSpPr/>
            <p:nvPr/>
          </p:nvSpPr>
          <p:spPr>
            <a:xfrm>
              <a:off x="2035818" y="5175380"/>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77" name="tx77"/>
            <p:cNvSpPr/>
            <p:nvPr/>
          </p:nvSpPr>
          <p:spPr>
            <a:xfrm>
              <a:off x="2178596" y="49942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78" name="tx78"/>
            <p:cNvSpPr/>
            <p:nvPr/>
          </p:nvSpPr>
          <p:spPr>
            <a:xfrm>
              <a:off x="2374917" y="4815015"/>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79" name="tx79"/>
            <p:cNvSpPr/>
            <p:nvPr/>
          </p:nvSpPr>
          <p:spPr>
            <a:xfrm>
              <a:off x="2291366" y="4636774"/>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80" name="tx80"/>
            <p:cNvSpPr/>
            <p:nvPr/>
          </p:nvSpPr>
          <p:spPr>
            <a:xfrm>
              <a:off x="2287126" y="4453098"/>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81" name="tx81"/>
            <p:cNvSpPr/>
            <p:nvPr/>
          </p:nvSpPr>
          <p:spPr>
            <a:xfrm>
              <a:off x="2385282" y="427932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82" name="tx82"/>
            <p:cNvSpPr/>
            <p:nvPr/>
          </p:nvSpPr>
          <p:spPr>
            <a:xfrm>
              <a:off x="2447938" y="4100108"/>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83" name="tx83"/>
            <p:cNvSpPr/>
            <p:nvPr/>
          </p:nvSpPr>
          <p:spPr>
            <a:xfrm>
              <a:off x="2465785" y="3918917"/>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84" name="tx84"/>
            <p:cNvSpPr/>
            <p:nvPr/>
          </p:nvSpPr>
          <p:spPr>
            <a:xfrm>
              <a:off x="2448162" y="3741685"/>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85" name="tx85"/>
            <p:cNvSpPr/>
            <p:nvPr/>
          </p:nvSpPr>
          <p:spPr>
            <a:xfrm>
              <a:off x="2465971" y="356247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86" name="tx86"/>
            <p:cNvSpPr/>
            <p:nvPr/>
          </p:nvSpPr>
          <p:spPr>
            <a:xfrm>
              <a:off x="2479207" y="3377827"/>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87" name="tx87"/>
            <p:cNvSpPr/>
            <p:nvPr/>
          </p:nvSpPr>
          <p:spPr>
            <a:xfrm>
              <a:off x="2497093" y="3203079"/>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88" name="tx88"/>
            <p:cNvSpPr/>
            <p:nvPr/>
          </p:nvSpPr>
          <p:spPr>
            <a:xfrm>
              <a:off x="2510477" y="302483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89" name="tx89"/>
            <p:cNvSpPr/>
            <p:nvPr/>
          </p:nvSpPr>
          <p:spPr>
            <a:xfrm>
              <a:off x="2510438" y="2843685"/>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90" name="tx90"/>
            <p:cNvSpPr/>
            <p:nvPr/>
          </p:nvSpPr>
          <p:spPr>
            <a:xfrm>
              <a:off x="2541414" y="266641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91" name="tx91"/>
            <p:cNvSpPr/>
            <p:nvPr/>
          </p:nvSpPr>
          <p:spPr>
            <a:xfrm>
              <a:off x="2514863" y="248526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92" name="tx92"/>
            <p:cNvSpPr/>
            <p:nvPr/>
          </p:nvSpPr>
          <p:spPr>
            <a:xfrm>
              <a:off x="2514863" y="230799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93" name="tx93"/>
            <p:cNvSpPr/>
            <p:nvPr/>
          </p:nvSpPr>
          <p:spPr>
            <a:xfrm>
              <a:off x="2510701" y="212679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94" name="tx94"/>
            <p:cNvSpPr/>
            <p:nvPr/>
          </p:nvSpPr>
          <p:spPr>
            <a:xfrm>
              <a:off x="2537097" y="194762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95" name="rc95"/>
            <p:cNvSpPr/>
            <p:nvPr/>
          </p:nvSpPr>
          <p:spPr>
            <a:xfrm>
              <a:off x="1631576" y="1807768"/>
              <a:ext cx="1218078" cy="3745527"/>
            </a:xfrm>
            <a:prstGeom prst="rect">
              <a:avLst/>
            </a:prstGeom>
            <a:ln w="13550" cap="rnd">
              <a:solidFill>
                <a:srgbClr val="999999">
                  <a:alpha val="100000"/>
                </a:srgbClr>
              </a:solidFill>
              <a:prstDash val="solid"/>
              <a:round/>
            </a:ln>
          </p:spPr>
          <p:txBody>
            <a:bodyPr/>
            <a:lstStyle/>
            <a:p>
              <a:endParaRPr/>
            </a:p>
          </p:txBody>
        </p:sp>
        <p:sp>
          <p:nvSpPr>
            <p:cNvPr id="96" name="pl96"/>
            <p:cNvSpPr/>
            <p:nvPr/>
          </p:nvSpPr>
          <p:spPr>
            <a:xfrm>
              <a:off x="293084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328779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364473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400168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3858905"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01" name="pt101"/>
            <p:cNvSpPr/>
            <p:nvPr/>
          </p:nvSpPr>
          <p:spPr>
            <a:xfrm>
              <a:off x="3006999"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02" name="pt102"/>
            <p:cNvSpPr/>
            <p:nvPr/>
          </p:nvSpPr>
          <p:spPr>
            <a:xfrm>
              <a:off x="3595960" y="51550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03" name="pt103"/>
            <p:cNvSpPr/>
            <p:nvPr/>
          </p:nvSpPr>
          <p:spPr>
            <a:xfrm>
              <a:off x="3703044" y="49758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4" name="pt104"/>
            <p:cNvSpPr/>
            <p:nvPr/>
          </p:nvSpPr>
          <p:spPr>
            <a:xfrm>
              <a:off x="3792281" y="4796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5" name="pt105"/>
            <p:cNvSpPr/>
            <p:nvPr/>
          </p:nvSpPr>
          <p:spPr>
            <a:xfrm>
              <a:off x="3827975" y="46174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6" name="pt106"/>
            <p:cNvSpPr/>
            <p:nvPr/>
          </p:nvSpPr>
          <p:spPr>
            <a:xfrm>
              <a:off x="3863670" y="44382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07" name="pt107"/>
            <p:cNvSpPr/>
            <p:nvPr/>
          </p:nvSpPr>
          <p:spPr>
            <a:xfrm>
              <a:off x="3863670" y="42589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08" name="pt108"/>
            <p:cNvSpPr/>
            <p:nvPr/>
          </p:nvSpPr>
          <p:spPr>
            <a:xfrm>
              <a:off x="3952906" y="40797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09" name="pt109"/>
            <p:cNvSpPr/>
            <p:nvPr/>
          </p:nvSpPr>
          <p:spPr>
            <a:xfrm>
              <a:off x="3988601" y="39005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0" name="pt110"/>
            <p:cNvSpPr/>
            <p:nvPr/>
          </p:nvSpPr>
          <p:spPr>
            <a:xfrm>
              <a:off x="4006448" y="37213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1" name="pt111"/>
            <p:cNvSpPr/>
            <p:nvPr/>
          </p:nvSpPr>
          <p:spPr>
            <a:xfrm>
              <a:off x="4006448" y="35421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2" name="pt112"/>
            <p:cNvSpPr/>
            <p:nvPr/>
          </p:nvSpPr>
          <p:spPr>
            <a:xfrm>
              <a:off x="4006448" y="33629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3" name="pt113"/>
            <p:cNvSpPr/>
            <p:nvPr/>
          </p:nvSpPr>
          <p:spPr>
            <a:xfrm>
              <a:off x="4006448" y="3183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4" name="pt114"/>
            <p:cNvSpPr/>
            <p:nvPr/>
          </p:nvSpPr>
          <p:spPr>
            <a:xfrm>
              <a:off x="4006448" y="30045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5" name="pt115"/>
            <p:cNvSpPr/>
            <p:nvPr/>
          </p:nvSpPr>
          <p:spPr>
            <a:xfrm>
              <a:off x="4024296" y="28253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6" name="pt116"/>
            <p:cNvSpPr/>
            <p:nvPr/>
          </p:nvSpPr>
          <p:spPr>
            <a:xfrm>
              <a:off x="4024296" y="26460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7" name="pt117"/>
            <p:cNvSpPr/>
            <p:nvPr/>
          </p:nvSpPr>
          <p:spPr>
            <a:xfrm>
              <a:off x="4024296" y="24668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8" name="pt118"/>
            <p:cNvSpPr/>
            <p:nvPr/>
          </p:nvSpPr>
          <p:spPr>
            <a:xfrm>
              <a:off x="4024296" y="2287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9" name="pt119"/>
            <p:cNvSpPr/>
            <p:nvPr/>
          </p:nvSpPr>
          <p:spPr>
            <a:xfrm>
              <a:off x="4024296" y="21084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0" name="pt120"/>
            <p:cNvSpPr/>
            <p:nvPr/>
          </p:nvSpPr>
          <p:spPr>
            <a:xfrm>
              <a:off x="4024296"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1" name="tx121"/>
            <p:cNvSpPr/>
            <p:nvPr/>
          </p:nvSpPr>
          <p:spPr>
            <a:xfrm>
              <a:off x="3145013"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122" name="tx122"/>
            <p:cNvSpPr/>
            <p:nvPr/>
          </p:nvSpPr>
          <p:spPr>
            <a:xfrm>
              <a:off x="3733974" y="517343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123" name="tx123"/>
            <p:cNvSpPr/>
            <p:nvPr/>
          </p:nvSpPr>
          <p:spPr>
            <a:xfrm>
              <a:off x="3494740" y="4994227"/>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124" name="tx124"/>
            <p:cNvSpPr/>
            <p:nvPr/>
          </p:nvSpPr>
          <p:spPr>
            <a:xfrm>
              <a:off x="3632576" y="4815985"/>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125" name="tx125"/>
            <p:cNvSpPr/>
            <p:nvPr/>
          </p:nvSpPr>
          <p:spPr>
            <a:xfrm>
              <a:off x="3632869" y="463774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126" name="tx126"/>
            <p:cNvSpPr/>
            <p:nvPr/>
          </p:nvSpPr>
          <p:spPr>
            <a:xfrm>
              <a:off x="3681878" y="4453098"/>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127" name="tx127"/>
            <p:cNvSpPr/>
            <p:nvPr/>
          </p:nvSpPr>
          <p:spPr>
            <a:xfrm>
              <a:off x="3672950" y="427932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128" name="tx128"/>
            <p:cNvSpPr/>
            <p:nvPr/>
          </p:nvSpPr>
          <p:spPr>
            <a:xfrm>
              <a:off x="3735791" y="410010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129" name="tx129"/>
            <p:cNvSpPr/>
            <p:nvPr/>
          </p:nvSpPr>
          <p:spPr>
            <a:xfrm>
              <a:off x="3784761" y="3919926"/>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130" name="tx130"/>
            <p:cNvSpPr/>
            <p:nvPr/>
          </p:nvSpPr>
          <p:spPr>
            <a:xfrm>
              <a:off x="3829082" y="3741685"/>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131" name="tx131"/>
            <p:cNvSpPr/>
            <p:nvPr/>
          </p:nvSpPr>
          <p:spPr>
            <a:xfrm>
              <a:off x="3806995" y="3560493"/>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132" name="tx132"/>
            <p:cNvSpPr/>
            <p:nvPr/>
          </p:nvSpPr>
          <p:spPr>
            <a:xfrm>
              <a:off x="3802531" y="338132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133" name="tx133"/>
            <p:cNvSpPr/>
            <p:nvPr/>
          </p:nvSpPr>
          <p:spPr>
            <a:xfrm>
              <a:off x="3806917" y="3202108"/>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134" name="tx134"/>
            <p:cNvSpPr/>
            <p:nvPr/>
          </p:nvSpPr>
          <p:spPr>
            <a:xfrm>
              <a:off x="3802531" y="302483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135" name="tx135"/>
            <p:cNvSpPr/>
            <p:nvPr/>
          </p:nvSpPr>
          <p:spPr>
            <a:xfrm>
              <a:off x="3824842" y="284562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136" name="tx136"/>
            <p:cNvSpPr/>
            <p:nvPr/>
          </p:nvSpPr>
          <p:spPr>
            <a:xfrm>
              <a:off x="3815992" y="266641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137" name="tx137"/>
            <p:cNvSpPr/>
            <p:nvPr/>
          </p:nvSpPr>
          <p:spPr>
            <a:xfrm>
              <a:off x="3815953" y="2485261"/>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138" name="tx138"/>
            <p:cNvSpPr/>
            <p:nvPr/>
          </p:nvSpPr>
          <p:spPr>
            <a:xfrm>
              <a:off x="3807219" y="2307990"/>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139" name="tx139"/>
            <p:cNvSpPr/>
            <p:nvPr/>
          </p:nvSpPr>
          <p:spPr>
            <a:xfrm>
              <a:off x="3798369" y="212679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140" name="tx140"/>
            <p:cNvSpPr/>
            <p:nvPr/>
          </p:nvSpPr>
          <p:spPr>
            <a:xfrm>
              <a:off x="3820417" y="1944132"/>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141" name="rc141"/>
            <p:cNvSpPr/>
            <p:nvPr/>
          </p:nvSpPr>
          <p:spPr>
            <a:xfrm>
              <a:off x="2919244" y="1807768"/>
              <a:ext cx="1218078" cy="3745527"/>
            </a:xfrm>
            <a:prstGeom prst="rect">
              <a:avLst/>
            </a:prstGeom>
            <a:ln w="13550" cap="rnd">
              <a:solidFill>
                <a:srgbClr val="999999">
                  <a:alpha val="100000"/>
                </a:srgbClr>
              </a:solidFill>
              <a:prstDash val="solid"/>
              <a:round/>
            </a:ln>
          </p:spPr>
          <p:txBody>
            <a:bodyPr/>
            <a:lstStyle/>
            <a:p>
              <a:endParaRPr/>
            </a:p>
          </p:txBody>
        </p:sp>
        <p:sp>
          <p:nvSpPr>
            <p:cNvPr id="142" name="pl142"/>
            <p:cNvSpPr/>
            <p:nvPr/>
          </p:nvSpPr>
          <p:spPr>
            <a:xfrm>
              <a:off x="421851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457545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493240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528935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985947"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47" name="pt147"/>
            <p:cNvSpPr/>
            <p:nvPr/>
          </p:nvSpPr>
          <p:spPr>
            <a:xfrm>
              <a:off x="4169736"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4669460" y="51450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4740850" y="49559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0" name="pt150"/>
            <p:cNvSpPr/>
            <p:nvPr/>
          </p:nvSpPr>
          <p:spPr>
            <a:xfrm>
              <a:off x="4740850" y="47667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4830086" y="4577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5062101" y="43884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5151338" y="4199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5222727" y="40100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5240574" y="38209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6" name="pt156"/>
            <p:cNvSpPr/>
            <p:nvPr/>
          </p:nvSpPr>
          <p:spPr>
            <a:xfrm>
              <a:off x="5258422" y="3631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7" name="pt157"/>
            <p:cNvSpPr/>
            <p:nvPr/>
          </p:nvSpPr>
          <p:spPr>
            <a:xfrm>
              <a:off x="5258422" y="34425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5258422" y="32534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9" name="pt159"/>
            <p:cNvSpPr/>
            <p:nvPr/>
          </p:nvSpPr>
          <p:spPr>
            <a:xfrm>
              <a:off x="5276269" y="30642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5294116" y="28750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5294116" y="26859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5294116" y="24967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5294116" y="23075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5311964" y="2118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5" name="pt165"/>
            <p:cNvSpPr/>
            <p:nvPr/>
          </p:nvSpPr>
          <p:spPr>
            <a:xfrm>
              <a:off x="5311964"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6" name="tx166"/>
            <p:cNvSpPr/>
            <p:nvPr/>
          </p:nvSpPr>
          <p:spPr>
            <a:xfrm>
              <a:off x="4307749"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167" name="tx167"/>
            <p:cNvSpPr/>
            <p:nvPr/>
          </p:nvSpPr>
          <p:spPr>
            <a:xfrm>
              <a:off x="4807474" y="516542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168" name="tx168"/>
            <p:cNvSpPr/>
            <p:nvPr/>
          </p:nvSpPr>
          <p:spPr>
            <a:xfrm>
              <a:off x="4878863" y="4975285"/>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169" name="tx169"/>
            <p:cNvSpPr/>
            <p:nvPr/>
          </p:nvSpPr>
          <p:spPr>
            <a:xfrm>
              <a:off x="4878863" y="478514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170" name="tx170"/>
            <p:cNvSpPr/>
            <p:nvPr/>
          </p:nvSpPr>
          <p:spPr>
            <a:xfrm>
              <a:off x="4968100" y="4595978"/>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171" name="tx171"/>
            <p:cNvSpPr/>
            <p:nvPr/>
          </p:nvSpPr>
          <p:spPr>
            <a:xfrm>
              <a:off x="4880310" y="4403317"/>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172" name="tx172"/>
            <p:cNvSpPr/>
            <p:nvPr/>
          </p:nvSpPr>
          <p:spPr>
            <a:xfrm>
              <a:off x="4960618" y="4219583"/>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173" name="tx173"/>
            <p:cNvSpPr/>
            <p:nvPr/>
          </p:nvSpPr>
          <p:spPr>
            <a:xfrm>
              <a:off x="5023274" y="403041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174" name="tx174"/>
            <p:cNvSpPr/>
            <p:nvPr/>
          </p:nvSpPr>
          <p:spPr>
            <a:xfrm>
              <a:off x="5041121" y="3839267"/>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175" name="tx175"/>
            <p:cNvSpPr/>
            <p:nvPr/>
          </p:nvSpPr>
          <p:spPr>
            <a:xfrm>
              <a:off x="5041345" y="3652079"/>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176" name="tx176"/>
            <p:cNvSpPr/>
            <p:nvPr/>
          </p:nvSpPr>
          <p:spPr>
            <a:xfrm>
              <a:off x="5054543" y="3457476"/>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177" name="tx177"/>
            <p:cNvSpPr/>
            <p:nvPr/>
          </p:nvSpPr>
          <p:spPr>
            <a:xfrm>
              <a:off x="5054504" y="327374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178" name="tx178"/>
            <p:cNvSpPr/>
            <p:nvPr/>
          </p:nvSpPr>
          <p:spPr>
            <a:xfrm>
              <a:off x="5072429" y="3083604"/>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179" name="tx179"/>
            <p:cNvSpPr/>
            <p:nvPr/>
          </p:nvSpPr>
          <p:spPr>
            <a:xfrm>
              <a:off x="5085774" y="2893466"/>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180" name="tx180"/>
            <p:cNvSpPr/>
            <p:nvPr/>
          </p:nvSpPr>
          <p:spPr>
            <a:xfrm>
              <a:off x="5116750" y="2706238"/>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181" name="tx181"/>
            <p:cNvSpPr/>
            <p:nvPr/>
          </p:nvSpPr>
          <p:spPr>
            <a:xfrm>
              <a:off x="5090199" y="251513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182" name="tx182"/>
            <p:cNvSpPr/>
            <p:nvPr/>
          </p:nvSpPr>
          <p:spPr>
            <a:xfrm>
              <a:off x="5094585" y="2325962"/>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183" name="tx183"/>
            <p:cNvSpPr/>
            <p:nvPr/>
          </p:nvSpPr>
          <p:spPr>
            <a:xfrm>
              <a:off x="5103660" y="213873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184" name="tx184"/>
            <p:cNvSpPr/>
            <p:nvPr/>
          </p:nvSpPr>
          <p:spPr>
            <a:xfrm>
              <a:off x="5086037" y="1947587"/>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185" name="rc185"/>
            <p:cNvSpPr/>
            <p:nvPr/>
          </p:nvSpPr>
          <p:spPr>
            <a:xfrm>
              <a:off x="4206912" y="1807768"/>
              <a:ext cx="1218078" cy="3745527"/>
            </a:xfrm>
            <a:prstGeom prst="rect">
              <a:avLst/>
            </a:prstGeom>
            <a:ln w="13550" cap="rnd">
              <a:solidFill>
                <a:srgbClr val="999999">
                  <a:alpha val="100000"/>
                </a:srgbClr>
              </a:solidFill>
              <a:prstDash val="solid"/>
              <a:round/>
            </a:ln>
          </p:spPr>
          <p:txBody>
            <a:bodyPr/>
            <a:lstStyle/>
            <a:p>
              <a:endParaRPr/>
            </a:p>
          </p:txBody>
        </p:sp>
        <p:sp>
          <p:nvSpPr>
            <p:cNvPr id="186" name="pl186"/>
            <p:cNvSpPr/>
            <p:nvPr/>
          </p:nvSpPr>
          <p:spPr>
            <a:xfrm>
              <a:off x="550618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586312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22007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57701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6380699"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91" name="pt191"/>
            <p:cNvSpPr/>
            <p:nvPr/>
          </p:nvSpPr>
          <p:spPr>
            <a:xfrm>
              <a:off x="5564487"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6028518" y="51550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6046365" y="49758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6064212" y="47966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6171296" y="46174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6492548" y="44382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6510395" y="42589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6528242" y="40797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6546089" y="39005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6546089" y="37213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6563937" y="35421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6581784" y="33629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6581784" y="3183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6581784" y="30045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6599631" y="28253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6599631" y="26460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7" name="pt207"/>
            <p:cNvSpPr/>
            <p:nvPr/>
          </p:nvSpPr>
          <p:spPr>
            <a:xfrm>
              <a:off x="6599631" y="24668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8" name="pt208"/>
            <p:cNvSpPr/>
            <p:nvPr/>
          </p:nvSpPr>
          <p:spPr>
            <a:xfrm>
              <a:off x="6599631" y="2287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9" name="pt209"/>
            <p:cNvSpPr/>
            <p:nvPr/>
          </p:nvSpPr>
          <p:spPr>
            <a:xfrm>
              <a:off x="6599631" y="21084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6599631"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1" name="tx211"/>
            <p:cNvSpPr/>
            <p:nvPr/>
          </p:nvSpPr>
          <p:spPr>
            <a:xfrm>
              <a:off x="5702501"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12" name="tx212"/>
            <p:cNvSpPr/>
            <p:nvPr/>
          </p:nvSpPr>
          <p:spPr>
            <a:xfrm>
              <a:off x="6166531" y="5175380"/>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13" name="tx213"/>
            <p:cNvSpPr/>
            <p:nvPr/>
          </p:nvSpPr>
          <p:spPr>
            <a:xfrm>
              <a:off x="6184379" y="4994227"/>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14" name="tx214"/>
            <p:cNvSpPr/>
            <p:nvPr/>
          </p:nvSpPr>
          <p:spPr>
            <a:xfrm>
              <a:off x="6202226" y="481501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15" name="tx215"/>
            <p:cNvSpPr/>
            <p:nvPr/>
          </p:nvSpPr>
          <p:spPr>
            <a:xfrm>
              <a:off x="6309310" y="4636774"/>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16" name="tx216"/>
            <p:cNvSpPr/>
            <p:nvPr/>
          </p:nvSpPr>
          <p:spPr>
            <a:xfrm>
              <a:off x="6301828" y="4458532"/>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17" name="tx217"/>
            <p:cNvSpPr/>
            <p:nvPr/>
          </p:nvSpPr>
          <p:spPr>
            <a:xfrm>
              <a:off x="6310942" y="4277341"/>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18" name="tx218"/>
            <p:cNvSpPr/>
            <p:nvPr/>
          </p:nvSpPr>
          <p:spPr>
            <a:xfrm>
              <a:off x="6346451" y="4094674"/>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19" name="tx219"/>
            <p:cNvSpPr/>
            <p:nvPr/>
          </p:nvSpPr>
          <p:spPr>
            <a:xfrm>
              <a:off x="6346636" y="3920897"/>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20" name="tx220"/>
            <p:cNvSpPr/>
            <p:nvPr/>
          </p:nvSpPr>
          <p:spPr>
            <a:xfrm>
              <a:off x="6342250" y="3740714"/>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21" name="tx221"/>
            <p:cNvSpPr/>
            <p:nvPr/>
          </p:nvSpPr>
          <p:spPr>
            <a:xfrm>
              <a:off x="6355594" y="35605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22" name="tx222"/>
            <p:cNvSpPr/>
            <p:nvPr/>
          </p:nvSpPr>
          <p:spPr>
            <a:xfrm>
              <a:off x="6364669" y="338326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23" name="tx223"/>
            <p:cNvSpPr/>
            <p:nvPr/>
          </p:nvSpPr>
          <p:spPr>
            <a:xfrm>
              <a:off x="6382253" y="3202108"/>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224" name="tx224"/>
            <p:cNvSpPr/>
            <p:nvPr/>
          </p:nvSpPr>
          <p:spPr>
            <a:xfrm>
              <a:off x="6377867" y="302483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25" name="tx225"/>
            <p:cNvSpPr/>
            <p:nvPr/>
          </p:nvSpPr>
          <p:spPr>
            <a:xfrm>
              <a:off x="6391328" y="284562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226" name="tx226"/>
            <p:cNvSpPr/>
            <p:nvPr/>
          </p:nvSpPr>
          <p:spPr>
            <a:xfrm>
              <a:off x="6422265" y="266641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227" name="tx227"/>
            <p:cNvSpPr/>
            <p:nvPr/>
          </p:nvSpPr>
          <p:spPr>
            <a:xfrm>
              <a:off x="6382555" y="2487202"/>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228" name="tx228"/>
            <p:cNvSpPr/>
            <p:nvPr/>
          </p:nvSpPr>
          <p:spPr>
            <a:xfrm>
              <a:off x="6373705" y="2306010"/>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229" name="tx229"/>
            <p:cNvSpPr/>
            <p:nvPr/>
          </p:nvSpPr>
          <p:spPr>
            <a:xfrm>
              <a:off x="6395753" y="2123344"/>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230" name="tx230"/>
            <p:cNvSpPr/>
            <p:nvPr/>
          </p:nvSpPr>
          <p:spPr>
            <a:xfrm>
              <a:off x="6395714" y="194762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231" name="rc231"/>
            <p:cNvSpPr/>
            <p:nvPr/>
          </p:nvSpPr>
          <p:spPr>
            <a:xfrm>
              <a:off x="5494580" y="1807768"/>
              <a:ext cx="1218078" cy="3745527"/>
            </a:xfrm>
            <a:prstGeom prst="rect">
              <a:avLst/>
            </a:prstGeom>
            <a:ln w="13550" cap="rnd">
              <a:solidFill>
                <a:srgbClr val="999999">
                  <a:alpha val="100000"/>
                </a:srgbClr>
              </a:solidFill>
              <a:prstDash val="solid"/>
              <a:round/>
            </a:ln>
          </p:spPr>
          <p:txBody>
            <a:bodyPr/>
            <a:lstStyle/>
            <a:p>
              <a:endParaRPr/>
            </a:p>
          </p:txBody>
        </p:sp>
        <p:sp>
          <p:nvSpPr>
            <p:cNvPr id="232" name="pl232"/>
            <p:cNvSpPr/>
            <p:nvPr/>
          </p:nvSpPr>
          <p:spPr>
            <a:xfrm>
              <a:off x="679384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15079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750774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786468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7596978"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237" name="pt237"/>
            <p:cNvSpPr/>
            <p:nvPr/>
          </p:nvSpPr>
          <p:spPr>
            <a:xfrm>
              <a:off x="6798613"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38" name="pt238"/>
            <p:cNvSpPr/>
            <p:nvPr/>
          </p:nvSpPr>
          <p:spPr>
            <a:xfrm>
              <a:off x="7119865" y="51550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39" name="pt239"/>
            <p:cNvSpPr/>
            <p:nvPr/>
          </p:nvSpPr>
          <p:spPr>
            <a:xfrm>
              <a:off x="7155560" y="49758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0" name="pt240"/>
            <p:cNvSpPr/>
            <p:nvPr/>
          </p:nvSpPr>
          <p:spPr>
            <a:xfrm>
              <a:off x="7173407" y="47966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1" name="pt241"/>
            <p:cNvSpPr/>
            <p:nvPr/>
          </p:nvSpPr>
          <p:spPr>
            <a:xfrm>
              <a:off x="7226949" y="461742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42" name="pt242"/>
            <p:cNvSpPr/>
            <p:nvPr/>
          </p:nvSpPr>
          <p:spPr>
            <a:xfrm>
              <a:off x="7530353" y="44382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43" name="pt243"/>
            <p:cNvSpPr/>
            <p:nvPr/>
          </p:nvSpPr>
          <p:spPr>
            <a:xfrm>
              <a:off x="7637437" y="42589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4" name="pt244"/>
            <p:cNvSpPr/>
            <p:nvPr/>
          </p:nvSpPr>
          <p:spPr>
            <a:xfrm>
              <a:off x="7726674" y="40797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5" name="pt245"/>
            <p:cNvSpPr/>
            <p:nvPr/>
          </p:nvSpPr>
          <p:spPr>
            <a:xfrm>
              <a:off x="7762368" y="39005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6" name="pt246"/>
            <p:cNvSpPr/>
            <p:nvPr/>
          </p:nvSpPr>
          <p:spPr>
            <a:xfrm>
              <a:off x="7762368" y="37213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7" name="pt247"/>
            <p:cNvSpPr/>
            <p:nvPr/>
          </p:nvSpPr>
          <p:spPr>
            <a:xfrm>
              <a:off x="7833757" y="35421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8" name="pt248"/>
            <p:cNvSpPr/>
            <p:nvPr/>
          </p:nvSpPr>
          <p:spPr>
            <a:xfrm>
              <a:off x="7851605" y="33629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9" name="pt249"/>
            <p:cNvSpPr/>
            <p:nvPr/>
          </p:nvSpPr>
          <p:spPr>
            <a:xfrm>
              <a:off x="7869452" y="3183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0" name="pt250"/>
            <p:cNvSpPr/>
            <p:nvPr/>
          </p:nvSpPr>
          <p:spPr>
            <a:xfrm>
              <a:off x="7869452" y="30045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1" name="pt251"/>
            <p:cNvSpPr/>
            <p:nvPr/>
          </p:nvSpPr>
          <p:spPr>
            <a:xfrm>
              <a:off x="7869452" y="28253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2" name="pt252"/>
            <p:cNvSpPr/>
            <p:nvPr/>
          </p:nvSpPr>
          <p:spPr>
            <a:xfrm>
              <a:off x="7887299" y="26460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3" name="pt253"/>
            <p:cNvSpPr/>
            <p:nvPr/>
          </p:nvSpPr>
          <p:spPr>
            <a:xfrm>
              <a:off x="7887299" y="24668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7887299" y="2287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5" name="pt255"/>
            <p:cNvSpPr/>
            <p:nvPr/>
          </p:nvSpPr>
          <p:spPr>
            <a:xfrm>
              <a:off x="7887299" y="21084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6" name="pt256"/>
            <p:cNvSpPr/>
            <p:nvPr/>
          </p:nvSpPr>
          <p:spPr>
            <a:xfrm>
              <a:off x="7887299"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7" name="tx257"/>
            <p:cNvSpPr/>
            <p:nvPr/>
          </p:nvSpPr>
          <p:spPr>
            <a:xfrm>
              <a:off x="6936627"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58" name="tx258"/>
            <p:cNvSpPr/>
            <p:nvPr/>
          </p:nvSpPr>
          <p:spPr>
            <a:xfrm>
              <a:off x="7257879" y="5173439"/>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59" name="tx259"/>
            <p:cNvSpPr/>
            <p:nvPr/>
          </p:nvSpPr>
          <p:spPr>
            <a:xfrm>
              <a:off x="7293573" y="4995197"/>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60" name="tx260"/>
            <p:cNvSpPr/>
            <p:nvPr/>
          </p:nvSpPr>
          <p:spPr>
            <a:xfrm>
              <a:off x="7311421" y="481695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61" name="tx261"/>
            <p:cNvSpPr/>
            <p:nvPr/>
          </p:nvSpPr>
          <p:spPr>
            <a:xfrm>
              <a:off x="7364963" y="463580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62" name="tx262"/>
            <p:cNvSpPr/>
            <p:nvPr/>
          </p:nvSpPr>
          <p:spPr>
            <a:xfrm>
              <a:off x="7668367" y="4453098"/>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63" name="tx263"/>
            <p:cNvSpPr/>
            <p:nvPr/>
          </p:nvSpPr>
          <p:spPr>
            <a:xfrm>
              <a:off x="7446717" y="427932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64" name="tx264"/>
            <p:cNvSpPr/>
            <p:nvPr/>
          </p:nvSpPr>
          <p:spPr>
            <a:xfrm>
              <a:off x="7527220" y="4098129"/>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65" name="tx265"/>
            <p:cNvSpPr/>
            <p:nvPr/>
          </p:nvSpPr>
          <p:spPr>
            <a:xfrm>
              <a:off x="7562915" y="3920897"/>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66" name="tx266"/>
            <p:cNvSpPr/>
            <p:nvPr/>
          </p:nvSpPr>
          <p:spPr>
            <a:xfrm>
              <a:off x="7558451" y="374168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67" name="tx267"/>
            <p:cNvSpPr/>
            <p:nvPr/>
          </p:nvSpPr>
          <p:spPr>
            <a:xfrm>
              <a:off x="7625415" y="356053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68" name="tx268"/>
            <p:cNvSpPr/>
            <p:nvPr/>
          </p:nvSpPr>
          <p:spPr>
            <a:xfrm>
              <a:off x="7647765" y="3382291"/>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69" name="tx269"/>
            <p:cNvSpPr/>
            <p:nvPr/>
          </p:nvSpPr>
          <p:spPr>
            <a:xfrm>
              <a:off x="7692085" y="3204049"/>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270" name="tx270"/>
            <p:cNvSpPr/>
            <p:nvPr/>
          </p:nvSpPr>
          <p:spPr>
            <a:xfrm>
              <a:off x="7652376" y="3024837"/>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271" name="tx271"/>
            <p:cNvSpPr/>
            <p:nvPr/>
          </p:nvSpPr>
          <p:spPr>
            <a:xfrm>
              <a:off x="7652337" y="284562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72" name="tx272"/>
            <p:cNvSpPr/>
            <p:nvPr/>
          </p:nvSpPr>
          <p:spPr>
            <a:xfrm>
              <a:off x="7678996" y="266641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273" name="tx273"/>
            <p:cNvSpPr/>
            <p:nvPr/>
          </p:nvSpPr>
          <p:spPr>
            <a:xfrm>
              <a:off x="7661373" y="2485222"/>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274" name="tx274"/>
            <p:cNvSpPr/>
            <p:nvPr/>
          </p:nvSpPr>
          <p:spPr>
            <a:xfrm>
              <a:off x="7683421" y="2302556"/>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275" name="tx275"/>
            <p:cNvSpPr/>
            <p:nvPr/>
          </p:nvSpPr>
          <p:spPr>
            <a:xfrm>
              <a:off x="7683382" y="212683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276" name="tx276"/>
            <p:cNvSpPr/>
            <p:nvPr/>
          </p:nvSpPr>
          <p:spPr>
            <a:xfrm>
              <a:off x="7687768" y="194762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277" name="rc277"/>
            <p:cNvSpPr/>
            <p:nvPr/>
          </p:nvSpPr>
          <p:spPr>
            <a:xfrm>
              <a:off x="6782248" y="1807768"/>
              <a:ext cx="1218078" cy="3745527"/>
            </a:xfrm>
            <a:prstGeom prst="rect">
              <a:avLst/>
            </a:prstGeom>
            <a:ln w="13550" cap="rnd">
              <a:solidFill>
                <a:srgbClr val="999999">
                  <a:alpha val="100000"/>
                </a:srgbClr>
              </a:solidFill>
              <a:prstDash val="solid"/>
              <a:round/>
            </a:ln>
          </p:spPr>
          <p:txBody>
            <a:bodyPr/>
            <a:lstStyle/>
            <a:p>
              <a:endParaRPr/>
            </a:p>
          </p:txBody>
        </p:sp>
        <p:sp>
          <p:nvSpPr>
            <p:cNvPr id="278" name="pl278"/>
            <p:cNvSpPr/>
            <p:nvPr/>
          </p:nvSpPr>
          <p:spPr>
            <a:xfrm>
              <a:off x="808151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9" name="pl279"/>
            <p:cNvSpPr/>
            <p:nvPr/>
          </p:nvSpPr>
          <p:spPr>
            <a:xfrm>
              <a:off x="843846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0" name="pl280"/>
            <p:cNvSpPr/>
            <p:nvPr/>
          </p:nvSpPr>
          <p:spPr>
            <a:xfrm>
              <a:off x="879540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1" name="pl281"/>
            <p:cNvSpPr/>
            <p:nvPr/>
          </p:nvSpPr>
          <p:spPr>
            <a:xfrm>
              <a:off x="915235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2" name="pl282"/>
            <p:cNvSpPr/>
            <p:nvPr/>
          </p:nvSpPr>
          <p:spPr>
            <a:xfrm>
              <a:off x="8384921"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283" name="pt283"/>
            <p:cNvSpPr/>
            <p:nvPr/>
          </p:nvSpPr>
          <p:spPr>
            <a:xfrm>
              <a:off x="8104129"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4" name="pt284"/>
            <p:cNvSpPr/>
            <p:nvPr/>
          </p:nvSpPr>
          <p:spPr>
            <a:xfrm>
              <a:off x="8371838" y="51214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85" name="pt285"/>
            <p:cNvSpPr/>
            <p:nvPr/>
          </p:nvSpPr>
          <p:spPr>
            <a:xfrm>
              <a:off x="8603853" y="49086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86" name="pt286"/>
            <p:cNvSpPr/>
            <p:nvPr/>
          </p:nvSpPr>
          <p:spPr>
            <a:xfrm>
              <a:off x="8728784" y="46958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7" name="pt287"/>
            <p:cNvSpPr/>
            <p:nvPr/>
          </p:nvSpPr>
          <p:spPr>
            <a:xfrm>
              <a:off x="8782326" y="44830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88" name="pt288"/>
            <p:cNvSpPr/>
            <p:nvPr/>
          </p:nvSpPr>
          <p:spPr>
            <a:xfrm>
              <a:off x="8871563" y="427019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89" name="pt289"/>
            <p:cNvSpPr/>
            <p:nvPr/>
          </p:nvSpPr>
          <p:spPr>
            <a:xfrm>
              <a:off x="8871563" y="40573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9032189" y="38445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1" name="pt291"/>
            <p:cNvSpPr/>
            <p:nvPr/>
          </p:nvSpPr>
          <p:spPr>
            <a:xfrm>
              <a:off x="9050036" y="3631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2" name="pt292"/>
            <p:cNvSpPr/>
            <p:nvPr/>
          </p:nvSpPr>
          <p:spPr>
            <a:xfrm>
              <a:off x="9103578" y="3418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3" name="pt293"/>
            <p:cNvSpPr/>
            <p:nvPr/>
          </p:nvSpPr>
          <p:spPr>
            <a:xfrm>
              <a:off x="9103578" y="3206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9121425" y="29933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9121425" y="2780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9157120" y="25676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9174967" y="23548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9174967" y="21420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9174967"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0" name="tx300"/>
            <p:cNvSpPr/>
            <p:nvPr/>
          </p:nvSpPr>
          <p:spPr>
            <a:xfrm>
              <a:off x="8242142"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301" name="tx301"/>
            <p:cNvSpPr/>
            <p:nvPr/>
          </p:nvSpPr>
          <p:spPr>
            <a:xfrm>
              <a:off x="8509852" y="5141777"/>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302" name="tx302"/>
            <p:cNvSpPr/>
            <p:nvPr/>
          </p:nvSpPr>
          <p:spPr>
            <a:xfrm>
              <a:off x="8741867" y="492896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303" name="tx303"/>
            <p:cNvSpPr/>
            <p:nvPr/>
          </p:nvSpPr>
          <p:spPr>
            <a:xfrm>
              <a:off x="8866798" y="4714208"/>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304" name="tx304"/>
            <p:cNvSpPr/>
            <p:nvPr/>
          </p:nvSpPr>
          <p:spPr>
            <a:xfrm>
              <a:off x="8920340" y="450333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305" name="tx305"/>
            <p:cNvSpPr/>
            <p:nvPr/>
          </p:nvSpPr>
          <p:spPr>
            <a:xfrm>
              <a:off x="8711858" y="4289551"/>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306" name="tx306"/>
            <p:cNvSpPr/>
            <p:nvPr/>
          </p:nvSpPr>
          <p:spPr>
            <a:xfrm>
              <a:off x="8689771" y="4072273"/>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307" name="tx307"/>
            <p:cNvSpPr/>
            <p:nvPr/>
          </p:nvSpPr>
          <p:spPr>
            <a:xfrm>
              <a:off x="8828271" y="3864893"/>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308" name="tx308"/>
            <p:cNvSpPr/>
            <p:nvPr/>
          </p:nvSpPr>
          <p:spPr>
            <a:xfrm>
              <a:off x="8859316" y="3652079"/>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309" name="tx309"/>
            <p:cNvSpPr/>
            <p:nvPr/>
          </p:nvSpPr>
          <p:spPr>
            <a:xfrm>
              <a:off x="8904125" y="343926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310" name="tx310"/>
            <p:cNvSpPr/>
            <p:nvPr/>
          </p:nvSpPr>
          <p:spPr>
            <a:xfrm>
              <a:off x="8886502" y="3226451"/>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311" name="tx311"/>
            <p:cNvSpPr/>
            <p:nvPr/>
          </p:nvSpPr>
          <p:spPr>
            <a:xfrm>
              <a:off x="8917547" y="3008202"/>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312" name="tx312"/>
            <p:cNvSpPr/>
            <p:nvPr/>
          </p:nvSpPr>
          <p:spPr>
            <a:xfrm>
              <a:off x="8917586" y="2799852"/>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313" name="tx313"/>
            <p:cNvSpPr/>
            <p:nvPr/>
          </p:nvSpPr>
          <p:spPr>
            <a:xfrm>
              <a:off x="8953203" y="258606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314" name="tx314"/>
            <p:cNvSpPr/>
            <p:nvPr/>
          </p:nvSpPr>
          <p:spPr>
            <a:xfrm>
              <a:off x="8966664" y="237519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315" name="tx315"/>
            <p:cNvSpPr/>
            <p:nvPr/>
          </p:nvSpPr>
          <p:spPr>
            <a:xfrm>
              <a:off x="8949041" y="216040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316" name="tx316"/>
            <p:cNvSpPr/>
            <p:nvPr/>
          </p:nvSpPr>
          <p:spPr>
            <a:xfrm>
              <a:off x="8975436" y="1947625"/>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317" name="rc317"/>
            <p:cNvSpPr/>
            <p:nvPr/>
          </p:nvSpPr>
          <p:spPr>
            <a:xfrm>
              <a:off x="8069916" y="1807768"/>
              <a:ext cx="1218078" cy="3745527"/>
            </a:xfrm>
            <a:prstGeom prst="rect">
              <a:avLst/>
            </a:prstGeom>
            <a:ln w="13550" cap="rnd">
              <a:solidFill>
                <a:srgbClr val="999999">
                  <a:alpha val="100000"/>
                </a:srgbClr>
              </a:solidFill>
              <a:prstDash val="solid"/>
              <a:round/>
            </a:ln>
          </p:spPr>
          <p:txBody>
            <a:bodyPr/>
            <a:lstStyle/>
            <a:p>
              <a:endParaRPr/>
            </a:p>
          </p:txBody>
        </p:sp>
        <p:sp>
          <p:nvSpPr>
            <p:cNvPr id="318" name="pl318"/>
            <p:cNvSpPr/>
            <p:nvPr/>
          </p:nvSpPr>
          <p:spPr>
            <a:xfrm>
              <a:off x="936918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9" name="pl319"/>
            <p:cNvSpPr/>
            <p:nvPr/>
          </p:nvSpPr>
          <p:spPr>
            <a:xfrm>
              <a:off x="972613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0" name="pl320"/>
            <p:cNvSpPr/>
            <p:nvPr/>
          </p:nvSpPr>
          <p:spPr>
            <a:xfrm>
              <a:off x="1008307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1" name="pl321"/>
            <p:cNvSpPr/>
            <p:nvPr/>
          </p:nvSpPr>
          <p:spPr>
            <a:xfrm>
              <a:off x="1044002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2" name="pl322"/>
            <p:cNvSpPr/>
            <p:nvPr/>
          </p:nvSpPr>
          <p:spPr>
            <a:xfrm>
              <a:off x="9529810"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323" name="pt323"/>
            <p:cNvSpPr/>
            <p:nvPr/>
          </p:nvSpPr>
          <p:spPr>
            <a:xfrm>
              <a:off x="9409644"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4" name="pt324"/>
            <p:cNvSpPr/>
            <p:nvPr/>
          </p:nvSpPr>
          <p:spPr>
            <a:xfrm>
              <a:off x="9713048" y="51072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25" name="pt325"/>
            <p:cNvSpPr/>
            <p:nvPr/>
          </p:nvSpPr>
          <p:spPr>
            <a:xfrm>
              <a:off x="9855827" y="48802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6" name="pt326"/>
            <p:cNvSpPr/>
            <p:nvPr/>
          </p:nvSpPr>
          <p:spPr>
            <a:xfrm>
              <a:off x="9855827" y="46532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27" name="pt327"/>
            <p:cNvSpPr/>
            <p:nvPr/>
          </p:nvSpPr>
          <p:spPr>
            <a:xfrm>
              <a:off x="9945063" y="44262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28" name="pt328"/>
            <p:cNvSpPr/>
            <p:nvPr/>
          </p:nvSpPr>
          <p:spPr>
            <a:xfrm>
              <a:off x="10177078" y="4199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29" name="pt329"/>
            <p:cNvSpPr/>
            <p:nvPr/>
          </p:nvSpPr>
          <p:spPr>
            <a:xfrm>
              <a:off x="10177078" y="39722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0" name="pt330"/>
            <p:cNvSpPr/>
            <p:nvPr/>
          </p:nvSpPr>
          <p:spPr>
            <a:xfrm>
              <a:off x="10230620" y="37452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1" name="pt331"/>
            <p:cNvSpPr/>
            <p:nvPr/>
          </p:nvSpPr>
          <p:spPr>
            <a:xfrm>
              <a:off x="10266315" y="35182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2" name="pt332"/>
            <p:cNvSpPr/>
            <p:nvPr/>
          </p:nvSpPr>
          <p:spPr>
            <a:xfrm>
              <a:off x="10266315" y="32912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33" name="pt333"/>
            <p:cNvSpPr/>
            <p:nvPr/>
          </p:nvSpPr>
          <p:spPr>
            <a:xfrm>
              <a:off x="10337704" y="30642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4" name="pt334"/>
            <p:cNvSpPr/>
            <p:nvPr/>
          </p:nvSpPr>
          <p:spPr>
            <a:xfrm>
              <a:off x="10355551" y="2837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35" name="pt335"/>
            <p:cNvSpPr/>
            <p:nvPr/>
          </p:nvSpPr>
          <p:spPr>
            <a:xfrm>
              <a:off x="10391246" y="26102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6" name="pt336"/>
            <p:cNvSpPr/>
            <p:nvPr/>
          </p:nvSpPr>
          <p:spPr>
            <a:xfrm>
              <a:off x="10426940" y="23832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7" name="pt337"/>
            <p:cNvSpPr/>
            <p:nvPr/>
          </p:nvSpPr>
          <p:spPr>
            <a:xfrm>
              <a:off x="10444788" y="21562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8" name="pt338"/>
            <p:cNvSpPr/>
            <p:nvPr/>
          </p:nvSpPr>
          <p:spPr>
            <a:xfrm>
              <a:off x="10462635"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9" name="tx339"/>
            <p:cNvSpPr/>
            <p:nvPr/>
          </p:nvSpPr>
          <p:spPr>
            <a:xfrm>
              <a:off x="9547658" y="53545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340" name="tx340"/>
            <p:cNvSpPr/>
            <p:nvPr/>
          </p:nvSpPr>
          <p:spPr>
            <a:xfrm>
              <a:off x="9851062" y="5127590"/>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341" name="tx341"/>
            <p:cNvSpPr/>
            <p:nvPr/>
          </p:nvSpPr>
          <p:spPr>
            <a:xfrm>
              <a:off x="9993840" y="49005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342" name="tx342"/>
            <p:cNvSpPr/>
            <p:nvPr/>
          </p:nvSpPr>
          <p:spPr>
            <a:xfrm>
              <a:off x="9993840" y="4671645"/>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343" name="tx343"/>
            <p:cNvSpPr/>
            <p:nvPr/>
          </p:nvSpPr>
          <p:spPr>
            <a:xfrm>
              <a:off x="10083077" y="444115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344" name="tx344"/>
            <p:cNvSpPr/>
            <p:nvPr/>
          </p:nvSpPr>
          <p:spPr>
            <a:xfrm>
              <a:off x="9960002" y="4219583"/>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345" name="tx345"/>
            <p:cNvSpPr/>
            <p:nvPr/>
          </p:nvSpPr>
          <p:spPr>
            <a:xfrm>
              <a:off x="9977547" y="3990640"/>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346" name="tx346"/>
            <p:cNvSpPr/>
            <p:nvPr/>
          </p:nvSpPr>
          <p:spPr>
            <a:xfrm>
              <a:off x="10039901" y="376558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347" name="tx347"/>
            <p:cNvSpPr/>
            <p:nvPr/>
          </p:nvSpPr>
          <p:spPr>
            <a:xfrm>
              <a:off x="10106610" y="3537608"/>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348" name="tx348"/>
            <p:cNvSpPr/>
            <p:nvPr/>
          </p:nvSpPr>
          <p:spPr>
            <a:xfrm>
              <a:off x="10062397" y="331157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349" name="tx349"/>
            <p:cNvSpPr/>
            <p:nvPr/>
          </p:nvSpPr>
          <p:spPr>
            <a:xfrm>
              <a:off x="10120589" y="308457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350" name="tx350"/>
            <p:cNvSpPr/>
            <p:nvPr/>
          </p:nvSpPr>
          <p:spPr>
            <a:xfrm>
              <a:off x="10156098" y="2855593"/>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351" name="tx351"/>
            <p:cNvSpPr/>
            <p:nvPr/>
          </p:nvSpPr>
          <p:spPr>
            <a:xfrm>
              <a:off x="10187367" y="2625137"/>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352" name="tx352"/>
            <p:cNvSpPr/>
            <p:nvPr/>
          </p:nvSpPr>
          <p:spPr>
            <a:xfrm>
              <a:off x="10218637" y="240357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353" name="tx353"/>
            <p:cNvSpPr/>
            <p:nvPr/>
          </p:nvSpPr>
          <p:spPr>
            <a:xfrm>
              <a:off x="10240870" y="217462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354" name="tx354"/>
            <p:cNvSpPr/>
            <p:nvPr/>
          </p:nvSpPr>
          <p:spPr>
            <a:xfrm>
              <a:off x="10236709" y="1947587"/>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355" name="rc355"/>
            <p:cNvSpPr/>
            <p:nvPr/>
          </p:nvSpPr>
          <p:spPr>
            <a:xfrm>
              <a:off x="9357584" y="1807768"/>
              <a:ext cx="1218078" cy="3745527"/>
            </a:xfrm>
            <a:prstGeom prst="rect">
              <a:avLst/>
            </a:prstGeom>
            <a:ln w="13550" cap="rnd">
              <a:solidFill>
                <a:srgbClr val="999999">
                  <a:alpha val="100000"/>
                </a:srgbClr>
              </a:solidFill>
              <a:prstDash val="solid"/>
              <a:round/>
            </a:ln>
          </p:spPr>
          <p:txBody>
            <a:bodyPr/>
            <a:lstStyle/>
            <a:p>
              <a:endParaRPr/>
            </a:p>
          </p:txBody>
        </p:sp>
        <p:sp>
          <p:nvSpPr>
            <p:cNvPr id="356" name="pl356"/>
            <p:cNvSpPr/>
            <p:nvPr/>
          </p:nvSpPr>
          <p:spPr>
            <a:xfrm>
              <a:off x="1065685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7" name="pl357"/>
            <p:cNvSpPr/>
            <p:nvPr/>
          </p:nvSpPr>
          <p:spPr>
            <a:xfrm>
              <a:off x="1101379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8" name="pl358"/>
            <p:cNvSpPr/>
            <p:nvPr/>
          </p:nvSpPr>
          <p:spPr>
            <a:xfrm>
              <a:off x="1137074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9" name="pl359"/>
            <p:cNvSpPr/>
            <p:nvPr/>
          </p:nvSpPr>
          <p:spPr>
            <a:xfrm>
              <a:off x="1172769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0" name="pl360"/>
            <p:cNvSpPr/>
            <p:nvPr/>
          </p:nvSpPr>
          <p:spPr>
            <a:xfrm>
              <a:off x="11281508"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361" name="pt361"/>
            <p:cNvSpPr/>
            <p:nvPr/>
          </p:nvSpPr>
          <p:spPr>
            <a:xfrm>
              <a:off x="11232731" y="36317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62" name="tx362"/>
            <p:cNvSpPr/>
            <p:nvPr/>
          </p:nvSpPr>
          <p:spPr>
            <a:xfrm>
              <a:off x="11370745" y="3650138"/>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363" name="rc363"/>
            <p:cNvSpPr/>
            <p:nvPr/>
          </p:nvSpPr>
          <p:spPr>
            <a:xfrm>
              <a:off x="10645252" y="1807768"/>
              <a:ext cx="1218078" cy="3745527"/>
            </a:xfrm>
            <a:prstGeom prst="rect">
              <a:avLst/>
            </a:prstGeom>
            <a:ln w="13550" cap="rnd">
              <a:solidFill>
                <a:srgbClr val="999999">
                  <a:alpha val="100000"/>
                </a:srgbClr>
              </a:solidFill>
              <a:prstDash val="solid"/>
              <a:round/>
            </a:ln>
          </p:spPr>
          <p:txBody>
            <a:bodyPr/>
            <a:lstStyle/>
            <a:p>
              <a:endParaRPr/>
            </a:p>
          </p:txBody>
        </p:sp>
        <p:sp>
          <p:nvSpPr>
            <p:cNvPr id="364" name="rc364"/>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65" name="tx365"/>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(89%)</a:t>
              </a:r>
            </a:p>
          </p:txBody>
        </p:sp>
        <p:sp>
          <p:nvSpPr>
            <p:cNvPr id="366" name="rc366"/>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67" name="tx367"/>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(83%)</a:t>
              </a:r>
            </a:p>
          </p:txBody>
        </p:sp>
        <p:sp>
          <p:nvSpPr>
            <p:cNvPr id="368" name="rc368"/>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69" name="tx369"/>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(87%)</a:t>
              </a:r>
            </a:p>
          </p:txBody>
        </p:sp>
        <p:sp>
          <p:nvSpPr>
            <p:cNvPr id="370" name="rc370"/>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1" name="tx371"/>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(78%)</a:t>
              </a:r>
            </a:p>
          </p:txBody>
        </p:sp>
        <p:sp>
          <p:nvSpPr>
            <p:cNvPr id="372" name="rc372"/>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3" name="tx373"/>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(84%)</a:t>
              </a:r>
            </a:p>
          </p:txBody>
        </p:sp>
        <p:sp>
          <p:nvSpPr>
            <p:cNvPr id="374" name="rc374"/>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5" name="tx375"/>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(80%)</a:t>
              </a:r>
            </a:p>
          </p:txBody>
        </p:sp>
        <p:sp>
          <p:nvSpPr>
            <p:cNvPr id="376" name="rc376"/>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7" name="tx377"/>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(52%)</a:t>
              </a:r>
            </a:p>
          </p:txBody>
        </p:sp>
        <p:sp>
          <p:nvSpPr>
            <p:cNvPr id="378" name="rc378"/>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9" name="tx379"/>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(44%)</a:t>
              </a:r>
            </a:p>
          </p:txBody>
        </p:sp>
        <p:sp>
          <p:nvSpPr>
            <p:cNvPr id="380" name="rc380"/>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81" name="tx381"/>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(70%)</a:t>
              </a:r>
            </a:p>
          </p:txBody>
        </p:sp>
        <p:sp>
          <p:nvSpPr>
            <p:cNvPr id="382" name="pl382"/>
            <p:cNvSpPr/>
            <p:nvPr/>
          </p:nvSpPr>
          <p:spPr>
            <a:xfrm>
              <a:off x="343909"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83" name="pl383"/>
            <p:cNvSpPr/>
            <p:nvPr/>
          </p:nvSpPr>
          <p:spPr>
            <a:xfrm>
              <a:off x="35550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4" name="pl384"/>
            <p:cNvSpPr/>
            <p:nvPr/>
          </p:nvSpPr>
          <p:spPr>
            <a:xfrm>
              <a:off x="71245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5" name="pl385"/>
            <p:cNvSpPr/>
            <p:nvPr/>
          </p:nvSpPr>
          <p:spPr>
            <a:xfrm>
              <a:off x="106940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6" name="pl386"/>
            <p:cNvSpPr/>
            <p:nvPr/>
          </p:nvSpPr>
          <p:spPr>
            <a:xfrm>
              <a:off x="142634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7" name="tx387"/>
            <p:cNvSpPr/>
            <p:nvPr/>
          </p:nvSpPr>
          <p:spPr>
            <a:xfrm rot="-5400000">
              <a:off x="292481"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88" name="tx388"/>
            <p:cNvSpPr/>
            <p:nvPr/>
          </p:nvSpPr>
          <p:spPr>
            <a:xfrm rot="-5400000">
              <a:off x="650163"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89" name="tx389"/>
            <p:cNvSpPr/>
            <p:nvPr/>
          </p:nvSpPr>
          <p:spPr>
            <a:xfrm rot="-5400000">
              <a:off x="1007082"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0" name="tx390"/>
            <p:cNvSpPr/>
            <p:nvPr/>
          </p:nvSpPr>
          <p:spPr>
            <a:xfrm rot="-5400000">
              <a:off x="136334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91" name="pl391"/>
            <p:cNvSpPr/>
            <p:nvPr/>
          </p:nvSpPr>
          <p:spPr>
            <a:xfrm>
              <a:off x="1631576"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392" name="pl392"/>
            <p:cNvSpPr/>
            <p:nvPr/>
          </p:nvSpPr>
          <p:spPr>
            <a:xfrm>
              <a:off x="164317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3" name="pl393"/>
            <p:cNvSpPr/>
            <p:nvPr/>
          </p:nvSpPr>
          <p:spPr>
            <a:xfrm>
              <a:off x="200012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4" name="pl394"/>
            <p:cNvSpPr/>
            <p:nvPr/>
          </p:nvSpPr>
          <p:spPr>
            <a:xfrm>
              <a:off x="235707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5" name="pl395"/>
            <p:cNvSpPr/>
            <p:nvPr/>
          </p:nvSpPr>
          <p:spPr>
            <a:xfrm>
              <a:off x="271401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6" name="tx396"/>
            <p:cNvSpPr/>
            <p:nvPr/>
          </p:nvSpPr>
          <p:spPr>
            <a:xfrm rot="-5400000">
              <a:off x="1580148"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97" name="tx397"/>
            <p:cNvSpPr/>
            <p:nvPr/>
          </p:nvSpPr>
          <p:spPr>
            <a:xfrm rot="-5400000">
              <a:off x="1937831"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98" name="tx398"/>
            <p:cNvSpPr/>
            <p:nvPr/>
          </p:nvSpPr>
          <p:spPr>
            <a:xfrm rot="-5400000">
              <a:off x="2294750"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9" name="tx399"/>
            <p:cNvSpPr/>
            <p:nvPr/>
          </p:nvSpPr>
          <p:spPr>
            <a:xfrm rot="-5400000">
              <a:off x="265101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00" name="pl400"/>
            <p:cNvSpPr/>
            <p:nvPr/>
          </p:nvSpPr>
          <p:spPr>
            <a:xfrm>
              <a:off x="2919244"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01" name="pl401"/>
            <p:cNvSpPr/>
            <p:nvPr/>
          </p:nvSpPr>
          <p:spPr>
            <a:xfrm>
              <a:off x="293084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2" name="pl402"/>
            <p:cNvSpPr/>
            <p:nvPr/>
          </p:nvSpPr>
          <p:spPr>
            <a:xfrm>
              <a:off x="328779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3" name="pl403"/>
            <p:cNvSpPr/>
            <p:nvPr/>
          </p:nvSpPr>
          <p:spPr>
            <a:xfrm>
              <a:off x="364473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4" name="pl404"/>
            <p:cNvSpPr/>
            <p:nvPr/>
          </p:nvSpPr>
          <p:spPr>
            <a:xfrm>
              <a:off x="400168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5" name="tx405"/>
            <p:cNvSpPr/>
            <p:nvPr/>
          </p:nvSpPr>
          <p:spPr>
            <a:xfrm rot="-5400000">
              <a:off x="2867816"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06" name="tx406"/>
            <p:cNvSpPr/>
            <p:nvPr/>
          </p:nvSpPr>
          <p:spPr>
            <a:xfrm rot="-5400000">
              <a:off x="3225499"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07" name="tx407"/>
            <p:cNvSpPr/>
            <p:nvPr/>
          </p:nvSpPr>
          <p:spPr>
            <a:xfrm rot="-5400000">
              <a:off x="3582418"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08" name="tx408"/>
            <p:cNvSpPr/>
            <p:nvPr/>
          </p:nvSpPr>
          <p:spPr>
            <a:xfrm rot="-5400000">
              <a:off x="393868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09" name="pl409"/>
            <p:cNvSpPr/>
            <p:nvPr/>
          </p:nvSpPr>
          <p:spPr>
            <a:xfrm>
              <a:off x="4206912"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10" name="pl410"/>
            <p:cNvSpPr/>
            <p:nvPr/>
          </p:nvSpPr>
          <p:spPr>
            <a:xfrm>
              <a:off x="421851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1" name="pl411"/>
            <p:cNvSpPr/>
            <p:nvPr/>
          </p:nvSpPr>
          <p:spPr>
            <a:xfrm>
              <a:off x="457545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2" name="pl412"/>
            <p:cNvSpPr/>
            <p:nvPr/>
          </p:nvSpPr>
          <p:spPr>
            <a:xfrm>
              <a:off x="493240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3" name="pl413"/>
            <p:cNvSpPr/>
            <p:nvPr/>
          </p:nvSpPr>
          <p:spPr>
            <a:xfrm>
              <a:off x="528935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4" name="tx414"/>
            <p:cNvSpPr/>
            <p:nvPr/>
          </p:nvSpPr>
          <p:spPr>
            <a:xfrm rot="-5400000">
              <a:off x="4155484"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15" name="tx415"/>
            <p:cNvSpPr/>
            <p:nvPr/>
          </p:nvSpPr>
          <p:spPr>
            <a:xfrm rot="-5400000">
              <a:off x="4513167"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16" name="tx416"/>
            <p:cNvSpPr/>
            <p:nvPr/>
          </p:nvSpPr>
          <p:spPr>
            <a:xfrm rot="-5400000">
              <a:off x="4870086"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17" name="tx417"/>
            <p:cNvSpPr/>
            <p:nvPr/>
          </p:nvSpPr>
          <p:spPr>
            <a:xfrm rot="-5400000">
              <a:off x="522635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18" name="pl418"/>
            <p:cNvSpPr/>
            <p:nvPr/>
          </p:nvSpPr>
          <p:spPr>
            <a:xfrm>
              <a:off x="5494580"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19" name="pl419"/>
            <p:cNvSpPr/>
            <p:nvPr/>
          </p:nvSpPr>
          <p:spPr>
            <a:xfrm>
              <a:off x="550618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0" name="pl420"/>
            <p:cNvSpPr/>
            <p:nvPr/>
          </p:nvSpPr>
          <p:spPr>
            <a:xfrm>
              <a:off x="586312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1" name="pl421"/>
            <p:cNvSpPr/>
            <p:nvPr/>
          </p:nvSpPr>
          <p:spPr>
            <a:xfrm>
              <a:off x="622007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2" name="pl422"/>
            <p:cNvSpPr/>
            <p:nvPr/>
          </p:nvSpPr>
          <p:spPr>
            <a:xfrm>
              <a:off x="657701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3" name="tx423"/>
            <p:cNvSpPr/>
            <p:nvPr/>
          </p:nvSpPr>
          <p:spPr>
            <a:xfrm rot="-5400000">
              <a:off x="5443152"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24" name="tx424"/>
            <p:cNvSpPr/>
            <p:nvPr/>
          </p:nvSpPr>
          <p:spPr>
            <a:xfrm rot="-5400000">
              <a:off x="5800835"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25" name="tx425"/>
            <p:cNvSpPr/>
            <p:nvPr/>
          </p:nvSpPr>
          <p:spPr>
            <a:xfrm rot="-5400000">
              <a:off x="6157754"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26" name="tx426"/>
            <p:cNvSpPr/>
            <p:nvPr/>
          </p:nvSpPr>
          <p:spPr>
            <a:xfrm rot="-5400000">
              <a:off x="651401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27" name="pl427"/>
            <p:cNvSpPr/>
            <p:nvPr/>
          </p:nvSpPr>
          <p:spPr>
            <a:xfrm>
              <a:off x="6782248"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28" name="pl428"/>
            <p:cNvSpPr/>
            <p:nvPr/>
          </p:nvSpPr>
          <p:spPr>
            <a:xfrm>
              <a:off x="679384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9" name="pl429"/>
            <p:cNvSpPr/>
            <p:nvPr/>
          </p:nvSpPr>
          <p:spPr>
            <a:xfrm>
              <a:off x="715079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0" name="pl430"/>
            <p:cNvSpPr/>
            <p:nvPr/>
          </p:nvSpPr>
          <p:spPr>
            <a:xfrm>
              <a:off x="750774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1" name="pl431"/>
            <p:cNvSpPr/>
            <p:nvPr/>
          </p:nvSpPr>
          <p:spPr>
            <a:xfrm>
              <a:off x="786468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2" name="tx432"/>
            <p:cNvSpPr/>
            <p:nvPr/>
          </p:nvSpPr>
          <p:spPr>
            <a:xfrm rot="-5400000">
              <a:off x="6730820"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33" name="tx433"/>
            <p:cNvSpPr/>
            <p:nvPr/>
          </p:nvSpPr>
          <p:spPr>
            <a:xfrm rot="-5400000">
              <a:off x="7088503"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34" name="tx434"/>
            <p:cNvSpPr/>
            <p:nvPr/>
          </p:nvSpPr>
          <p:spPr>
            <a:xfrm rot="-5400000">
              <a:off x="7445422"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35" name="tx435"/>
            <p:cNvSpPr/>
            <p:nvPr/>
          </p:nvSpPr>
          <p:spPr>
            <a:xfrm rot="-5400000">
              <a:off x="780168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36" name="pl436"/>
            <p:cNvSpPr/>
            <p:nvPr/>
          </p:nvSpPr>
          <p:spPr>
            <a:xfrm>
              <a:off x="8069916"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37" name="pl437"/>
            <p:cNvSpPr/>
            <p:nvPr/>
          </p:nvSpPr>
          <p:spPr>
            <a:xfrm>
              <a:off x="808151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8" name="pl438"/>
            <p:cNvSpPr/>
            <p:nvPr/>
          </p:nvSpPr>
          <p:spPr>
            <a:xfrm>
              <a:off x="843846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9" name="pl439"/>
            <p:cNvSpPr/>
            <p:nvPr/>
          </p:nvSpPr>
          <p:spPr>
            <a:xfrm>
              <a:off x="879540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0" name="pl440"/>
            <p:cNvSpPr/>
            <p:nvPr/>
          </p:nvSpPr>
          <p:spPr>
            <a:xfrm>
              <a:off x="915235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1" name="tx441"/>
            <p:cNvSpPr/>
            <p:nvPr/>
          </p:nvSpPr>
          <p:spPr>
            <a:xfrm rot="-5400000">
              <a:off x="8018488"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42" name="tx442"/>
            <p:cNvSpPr/>
            <p:nvPr/>
          </p:nvSpPr>
          <p:spPr>
            <a:xfrm rot="-5400000">
              <a:off x="8376171"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43" name="tx443"/>
            <p:cNvSpPr/>
            <p:nvPr/>
          </p:nvSpPr>
          <p:spPr>
            <a:xfrm rot="-5400000">
              <a:off x="8733090"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44" name="tx444"/>
            <p:cNvSpPr/>
            <p:nvPr/>
          </p:nvSpPr>
          <p:spPr>
            <a:xfrm rot="-5400000">
              <a:off x="908935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45" name="pl445"/>
            <p:cNvSpPr/>
            <p:nvPr/>
          </p:nvSpPr>
          <p:spPr>
            <a:xfrm>
              <a:off x="9357584"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46" name="pl446"/>
            <p:cNvSpPr/>
            <p:nvPr/>
          </p:nvSpPr>
          <p:spPr>
            <a:xfrm>
              <a:off x="936918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7" name="pl447"/>
            <p:cNvSpPr/>
            <p:nvPr/>
          </p:nvSpPr>
          <p:spPr>
            <a:xfrm>
              <a:off x="972613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8" name="pl448"/>
            <p:cNvSpPr/>
            <p:nvPr/>
          </p:nvSpPr>
          <p:spPr>
            <a:xfrm>
              <a:off x="1008307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9" name="pl449"/>
            <p:cNvSpPr/>
            <p:nvPr/>
          </p:nvSpPr>
          <p:spPr>
            <a:xfrm>
              <a:off x="1044002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0" name="tx450"/>
            <p:cNvSpPr/>
            <p:nvPr/>
          </p:nvSpPr>
          <p:spPr>
            <a:xfrm rot="-5400000">
              <a:off x="9306156"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51" name="tx451"/>
            <p:cNvSpPr/>
            <p:nvPr/>
          </p:nvSpPr>
          <p:spPr>
            <a:xfrm rot="-5400000">
              <a:off x="9663839"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52" name="tx452"/>
            <p:cNvSpPr/>
            <p:nvPr/>
          </p:nvSpPr>
          <p:spPr>
            <a:xfrm rot="-5400000">
              <a:off x="10020758"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53" name="tx453"/>
            <p:cNvSpPr/>
            <p:nvPr/>
          </p:nvSpPr>
          <p:spPr>
            <a:xfrm rot="-5400000">
              <a:off x="1037702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54" name="pl454"/>
            <p:cNvSpPr/>
            <p:nvPr/>
          </p:nvSpPr>
          <p:spPr>
            <a:xfrm>
              <a:off x="10645252"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455" name="pl455"/>
            <p:cNvSpPr/>
            <p:nvPr/>
          </p:nvSpPr>
          <p:spPr>
            <a:xfrm>
              <a:off x="1065685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6" name="pl456"/>
            <p:cNvSpPr/>
            <p:nvPr/>
          </p:nvSpPr>
          <p:spPr>
            <a:xfrm>
              <a:off x="1101379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7" name="pl457"/>
            <p:cNvSpPr/>
            <p:nvPr/>
          </p:nvSpPr>
          <p:spPr>
            <a:xfrm>
              <a:off x="1137074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8" name="pl458"/>
            <p:cNvSpPr/>
            <p:nvPr/>
          </p:nvSpPr>
          <p:spPr>
            <a:xfrm>
              <a:off x="1172769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9" name="tx459"/>
            <p:cNvSpPr/>
            <p:nvPr/>
          </p:nvSpPr>
          <p:spPr>
            <a:xfrm rot="-5400000">
              <a:off x="10593824"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60" name="tx460"/>
            <p:cNvSpPr/>
            <p:nvPr/>
          </p:nvSpPr>
          <p:spPr>
            <a:xfrm rot="-5400000">
              <a:off x="10951507"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61" name="tx461"/>
            <p:cNvSpPr/>
            <p:nvPr/>
          </p:nvSpPr>
          <p:spPr>
            <a:xfrm rot="-5400000">
              <a:off x="11308425"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62" name="tx462"/>
            <p:cNvSpPr/>
            <p:nvPr/>
          </p:nvSpPr>
          <p:spPr>
            <a:xfrm rot="-5400000">
              <a:off x="1166468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63" name="tx463"/>
            <p:cNvSpPr/>
            <p:nvPr/>
          </p:nvSpPr>
          <p:spPr>
            <a:xfrm>
              <a:off x="5672719" y="576313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64" name="tx464"/>
            <p:cNvSpPr/>
            <p:nvPr/>
          </p:nvSpPr>
          <p:spPr>
            <a:xfrm>
              <a:off x="3802928" y="616102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65" name="pt465"/>
            <p:cNvSpPr/>
            <p:nvPr/>
          </p:nvSpPr>
          <p:spPr>
            <a:xfrm>
              <a:off x="4795269"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66" name="pt466"/>
            <p:cNvSpPr/>
            <p:nvPr/>
          </p:nvSpPr>
          <p:spPr>
            <a:xfrm>
              <a:off x="5343480"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67" name="pt467"/>
            <p:cNvSpPr/>
            <p:nvPr/>
          </p:nvSpPr>
          <p:spPr>
            <a:xfrm>
              <a:off x="5987954"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68" name="pt468"/>
            <p:cNvSpPr/>
            <p:nvPr/>
          </p:nvSpPr>
          <p:spPr>
            <a:xfrm>
              <a:off x="6632427"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69" name="pt469"/>
            <p:cNvSpPr/>
            <p:nvPr/>
          </p:nvSpPr>
          <p:spPr>
            <a:xfrm>
              <a:off x="7276901"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70" name="pt470"/>
            <p:cNvSpPr/>
            <p:nvPr/>
          </p:nvSpPr>
          <p:spPr>
            <a:xfrm>
              <a:off x="7921374"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71" name="tx471"/>
            <p:cNvSpPr/>
            <p:nvPr/>
          </p:nvSpPr>
          <p:spPr>
            <a:xfrm>
              <a:off x="5023363"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472" name="tx472"/>
            <p:cNvSpPr/>
            <p:nvPr/>
          </p:nvSpPr>
          <p:spPr>
            <a:xfrm>
              <a:off x="557157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473" name="tx473"/>
            <p:cNvSpPr/>
            <p:nvPr/>
          </p:nvSpPr>
          <p:spPr>
            <a:xfrm>
              <a:off x="6216048"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474" name="tx474"/>
            <p:cNvSpPr/>
            <p:nvPr/>
          </p:nvSpPr>
          <p:spPr>
            <a:xfrm>
              <a:off x="686052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475" name="tx475"/>
            <p:cNvSpPr/>
            <p:nvPr/>
          </p:nvSpPr>
          <p:spPr>
            <a:xfrm>
              <a:off x="750499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476" name="tx476"/>
            <p:cNvSpPr/>
            <p:nvPr/>
          </p:nvSpPr>
          <p:spPr>
            <a:xfrm>
              <a:off x="8149468"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477" name="tx477"/>
            <p:cNvSpPr/>
            <p:nvPr/>
          </p:nvSpPr>
          <p:spPr>
            <a:xfrm>
              <a:off x="343909" y="1330710"/>
              <a:ext cx="35499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country, MENA, 2025</a:t>
              </a:r>
            </a:p>
          </p:txBody>
        </p:sp>
        <p:sp>
          <p:nvSpPr>
            <p:cNvPr id="478" name="tx478"/>
            <p:cNvSpPr/>
            <p:nvPr/>
          </p:nvSpPr>
          <p:spPr>
            <a:xfrm>
              <a:off x="770174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9" name="tx479"/>
            <p:cNvSpPr/>
            <p:nvPr/>
          </p:nvSpPr>
          <p:spPr>
            <a:xfrm>
              <a:off x="4259067" y="6586800"/>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80"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p:nvGrpSpPr>
          <p:cNvPr id="481" name="Group 480"/>
          <p:cNvGrpSpPr/>
          <p:nvPr/>
        </p:nvGrpSpPr>
        <p:grpSpPr>
          <a:xfrm>
            <a:off x="292608" y="914400"/>
            <a:ext cx="11612880" cy="28575"/>
            <a:chOff x="292608" y="914400"/>
            <a:chExt cx="11612880" cy="28575"/>
          </a:xfrm>
        </p:grpSpPr>
        <p:sp>
          <p:nvSpPr>
            <p:cNvPr id="482"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83"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3919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182487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25783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8562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2282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600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972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344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716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088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460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832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204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1899660" y="2051690"/>
              <a:ext cx="106740" cy="907265"/>
            </a:xfrm>
            <a:prstGeom prst="rect">
              <a:avLst/>
            </a:prstGeom>
            <a:solidFill>
              <a:srgbClr val="2C7FB8">
                <a:alpha val="100000"/>
              </a:srgbClr>
            </a:solidFill>
          </p:spPr>
          <p:txBody>
            <a:bodyPr/>
            <a:lstStyle/>
            <a:p>
              <a:endParaRPr/>
            </a:p>
          </p:txBody>
        </p:sp>
        <p:sp>
          <p:nvSpPr>
            <p:cNvPr id="19" name="rc19"/>
            <p:cNvSpPr/>
            <p:nvPr/>
          </p:nvSpPr>
          <p:spPr>
            <a:xfrm>
              <a:off x="2018261" y="1994986"/>
              <a:ext cx="106740" cy="963969"/>
            </a:xfrm>
            <a:prstGeom prst="rect">
              <a:avLst/>
            </a:prstGeom>
            <a:solidFill>
              <a:srgbClr val="2C7FB8">
                <a:alpha val="100000"/>
              </a:srgbClr>
            </a:solidFill>
          </p:spPr>
          <p:txBody>
            <a:bodyPr/>
            <a:lstStyle/>
            <a:p>
              <a:endParaRPr/>
            </a:p>
          </p:txBody>
        </p:sp>
        <p:sp>
          <p:nvSpPr>
            <p:cNvPr id="20" name="rc20"/>
            <p:cNvSpPr/>
            <p:nvPr/>
          </p:nvSpPr>
          <p:spPr>
            <a:xfrm>
              <a:off x="2136861" y="1938282"/>
              <a:ext cx="106740" cy="1020673"/>
            </a:xfrm>
            <a:prstGeom prst="rect">
              <a:avLst/>
            </a:prstGeom>
            <a:solidFill>
              <a:srgbClr val="2C7FB8">
                <a:alpha val="100000"/>
              </a:srgbClr>
            </a:solidFill>
          </p:spPr>
          <p:txBody>
            <a:bodyPr/>
            <a:lstStyle/>
            <a:p>
              <a:endParaRPr/>
            </a:p>
          </p:txBody>
        </p:sp>
        <p:sp>
          <p:nvSpPr>
            <p:cNvPr id="21" name="rc21"/>
            <p:cNvSpPr/>
            <p:nvPr/>
          </p:nvSpPr>
          <p:spPr>
            <a:xfrm>
              <a:off x="2255461" y="1881577"/>
              <a:ext cx="106740" cy="1077377"/>
            </a:xfrm>
            <a:prstGeom prst="rect">
              <a:avLst/>
            </a:prstGeom>
            <a:solidFill>
              <a:srgbClr val="2C7FB8">
                <a:alpha val="100000"/>
              </a:srgbClr>
            </a:solidFill>
          </p:spPr>
          <p:txBody>
            <a:bodyPr/>
            <a:lstStyle/>
            <a:p>
              <a:endParaRPr/>
            </a:p>
          </p:txBody>
        </p:sp>
        <p:sp>
          <p:nvSpPr>
            <p:cNvPr id="22" name="rc22"/>
            <p:cNvSpPr/>
            <p:nvPr/>
          </p:nvSpPr>
          <p:spPr>
            <a:xfrm>
              <a:off x="2374062" y="1824873"/>
              <a:ext cx="106740" cy="1134081"/>
            </a:xfrm>
            <a:prstGeom prst="rect">
              <a:avLst/>
            </a:prstGeom>
            <a:solidFill>
              <a:srgbClr val="2C7FB8">
                <a:alpha val="100000"/>
              </a:srgbClr>
            </a:solidFill>
          </p:spPr>
          <p:txBody>
            <a:bodyPr/>
            <a:lstStyle/>
            <a:p>
              <a:endParaRPr/>
            </a:p>
          </p:txBody>
        </p:sp>
        <p:sp>
          <p:nvSpPr>
            <p:cNvPr id="23" name="rc23"/>
            <p:cNvSpPr/>
            <p:nvPr/>
          </p:nvSpPr>
          <p:spPr>
            <a:xfrm>
              <a:off x="2492662" y="1824873"/>
              <a:ext cx="106740" cy="1134081"/>
            </a:xfrm>
            <a:prstGeom prst="rect">
              <a:avLst/>
            </a:prstGeom>
            <a:solidFill>
              <a:srgbClr val="2C7FB8">
                <a:alpha val="100000"/>
              </a:srgbClr>
            </a:solidFill>
          </p:spPr>
          <p:txBody>
            <a:bodyPr/>
            <a:lstStyle/>
            <a:p>
              <a:endParaRPr/>
            </a:p>
          </p:txBody>
        </p:sp>
        <p:sp>
          <p:nvSpPr>
            <p:cNvPr id="24" name="rc24"/>
            <p:cNvSpPr/>
            <p:nvPr/>
          </p:nvSpPr>
          <p:spPr>
            <a:xfrm>
              <a:off x="2611263" y="1824873"/>
              <a:ext cx="106740" cy="1134081"/>
            </a:xfrm>
            <a:prstGeom prst="rect">
              <a:avLst/>
            </a:prstGeom>
            <a:solidFill>
              <a:srgbClr val="2C7FB8">
                <a:alpha val="100000"/>
              </a:srgbClr>
            </a:solidFill>
          </p:spPr>
          <p:txBody>
            <a:bodyPr/>
            <a:lstStyle/>
            <a:p>
              <a:endParaRPr/>
            </a:p>
          </p:txBody>
        </p:sp>
        <p:sp>
          <p:nvSpPr>
            <p:cNvPr id="25" name="rc25"/>
            <p:cNvSpPr/>
            <p:nvPr/>
          </p:nvSpPr>
          <p:spPr>
            <a:xfrm>
              <a:off x="2729863" y="1824873"/>
              <a:ext cx="106740" cy="1134081"/>
            </a:xfrm>
            <a:prstGeom prst="rect">
              <a:avLst/>
            </a:prstGeom>
            <a:solidFill>
              <a:srgbClr val="2C7FB8">
                <a:alpha val="100000"/>
              </a:srgbClr>
            </a:solidFill>
          </p:spPr>
          <p:txBody>
            <a:bodyPr/>
            <a:lstStyle/>
            <a:p>
              <a:endParaRPr/>
            </a:p>
          </p:txBody>
        </p:sp>
        <p:sp>
          <p:nvSpPr>
            <p:cNvPr id="26" name="rc26"/>
            <p:cNvSpPr/>
            <p:nvPr/>
          </p:nvSpPr>
          <p:spPr>
            <a:xfrm>
              <a:off x="2848463" y="1824873"/>
              <a:ext cx="106740" cy="1134081"/>
            </a:xfrm>
            <a:prstGeom prst="rect">
              <a:avLst/>
            </a:prstGeom>
            <a:solidFill>
              <a:srgbClr val="2C7FB8">
                <a:alpha val="100000"/>
              </a:srgbClr>
            </a:solidFill>
          </p:spPr>
          <p:txBody>
            <a:bodyPr/>
            <a:lstStyle/>
            <a:p>
              <a:endParaRPr/>
            </a:p>
          </p:txBody>
        </p:sp>
        <p:sp>
          <p:nvSpPr>
            <p:cNvPr id="27" name="rc27"/>
            <p:cNvSpPr/>
            <p:nvPr/>
          </p:nvSpPr>
          <p:spPr>
            <a:xfrm>
              <a:off x="2967064" y="1824873"/>
              <a:ext cx="106740" cy="1134081"/>
            </a:xfrm>
            <a:prstGeom prst="rect">
              <a:avLst/>
            </a:prstGeom>
            <a:solidFill>
              <a:srgbClr val="2C7FB8">
                <a:alpha val="100000"/>
              </a:srgbClr>
            </a:solidFill>
          </p:spPr>
          <p:txBody>
            <a:bodyPr/>
            <a:lstStyle/>
            <a:p>
              <a:endParaRPr/>
            </a:p>
          </p:txBody>
        </p:sp>
        <p:sp>
          <p:nvSpPr>
            <p:cNvPr id="28" name="rc28"/>
            <p:cNvSpPr/>
            <p:nvPr/>
          </p:nvSpPr>
          <p:spPr>
            <a:xfrm>
              <a:off x="3085664" y="1824873"/>
              <a:ext cx="106740" cy="1134081"/>
            </a:xfrm>
            <a:prstGeom prst="rect">
              <a:avLst/>
            </a:prstGeom>
            <a:solidFill>
              <a:srgbClr val="2C7FB8">
                <a:alpha val="100000"/>
              </a:srgbClr>
            </a:solidFill>
          </p:spPr>
          <p:txBody>
            <a:bodyPr/>
            <a:lstStyle/>
            <a:p>
              <a:endParaRPr/>
            </a:p>
          </p:txBody>
        </p:sp>
        <p:sp>
          <p:nvSpPr>
            <p:cNvPr id="29" name="pl29"/>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0" name="pl30"/>
            <p:cNvSpPr/>
            <p:nvPr/>
          </p:nvSpPr>
          <p:spPr>
            <a:xfrm>
              <a:off x="1953031" y="1257832"/>
              <a:ext cx="1186003" cy="1171884"/>
            </a:xfrm>
            <a:custGeom>
              <a:avLst/>
              <a:gdLst/>
              <a:ahLst/>
              <a:cxnLst/>
              <a:rect l="0" t="0" r="0" b="0"/>
              <a:pathLst>
                <a:path w="1186003" h="1171884">
                  <a:moveTo>
                    <a:pt x="0" y="1171884"/>
                  </a:moveTo>
                  <a:lnTo>
                    <a:pt x="118600" y="869462"/>
                  </a:lnTo>
                  <a:lnTo>
                    <a:pt x="237200" y="945068"/>
                  </a:lnTo>
                  <a:lnTo>
                    <a:pt x="355801" y="567040"/>
                  </a:lnTo>
                  <a:lnTo>
                    <a:pt x="474401" y="0"/>
                  </a:lnTo>
                  <a:lnTo>
                    <a:pt x="593001" y="56704"/>
                  </a:lnTo>
                  <a:lnTo>
                    <a:pt x="711602" y="37802"/>
                  </a:lnTo>
                  <a:lnTo>
                    <a:pt x="830202" y="18901"/>
                  </a:lnTo>
                  <a:lnTo>
                    <a:pt x="948802" y="132309"/>
                  </a:lnTo>
                  <a:lnTo>
                    <a:pt x="1067403" y="113408"/>
                  </a:lnTo>
                  <a:lnTo>
                    <a:pt x="1186003" y="56704"/>
                  </a:lnTo>
                </a:path>
              </a:pathLst>
            </a:custGeom>
            <a:ln w="27101" cap="flat">
              <a:solidFill>
                <a:srgbClr val="000000">
                  <a:alpha val="80000"/>
                </a:srgbClr>
              </a:solidFill>
              <a:prstDash val="solid"/>
              <a:round/>
            </a:ln>
          </p:spPr>
          <p:txBody>
            <a:bodyPr/>
            <a:lstStyle/>
            <a:p>
              <a:endParaRPr/>
            </a:p>
          </p:txBody>
        </p:sp>
        <p:sp>
          <p:nvSpPr>
            <p:cNvPr id="31" name="tx31"/>
            <p:cNvSpPr/>
            <p:nvPr/>
          </p:nvSpPr>
          <p:spPr>
            <a:xfrm>
              <a:off x="885627" y="1732974"/>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N=20</a:t>
              </a:r>
            </a:p>
          </p:txBody>
        </p:sp>
        <p:sp>
          <p:nvSpPr>
            <p:cNvPr id="32" name="tx32"/>
            <p:cNvSpPr/>
            <p:nvPr/>
          </p:nvSpPr>
          <p:spPr>
            <a:xfrm rot="-5400000">
              <a:off x="1897256" y="209527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33" name="tx33"/>
            <p:cNvSpPr/>
            <p:nvPr/>
          </p:nvSpPr>
          <p:spPr>
            <a:xfrm rot="-5400000">
              <a:off x="2016363" y="203907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34" name="tx34"/>
            <p:cNvSpPr/>
            <p:nvPr/>
          </p:nvSpPr>
          <p:spPr>
            <a:xfrm rot="-5400000">
              <a:off x="2134456" y="198186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35" name="tx35"/>
            <p:cNvSpPr/>
            <p:nvPr/>
          </p:nvSpPr>
          <p:spPr>
            <a:xfrm rot="-5400000">
              <a:off x="2253057" y="19251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36" name="tx36"/>
            <p:cNvSpPr/>
            <p:nvPr/>
          </p:nvSpPr>
          <p:spPr>
            <a:xfrm rot="-5400000">
              <a:off x="2371657"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7" name="tx37"/>
            <p:cNvSpPr/>
            <p:nvPr/>
          </p:nvSpPr>
          <p:spPr>
            <a:xfrm rot="-5400000">
              <a:off x="2490257"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8" name="tx38"/>
            <p:cNvSpPr/>
            <p:nvPr/>
          </p:nvSpPr>
          <p:spPr>
            <a:xfrm rot="-5400000">
              <a:off x="2608858"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9" name="tx39"/>
            <p:cNvSpPr/>
            <p:nvPr/>
          </p:nvSpPr>
          <p:spPr>
            <a:xfrm rot="-5400000">
              <a:off x="2727458"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40" name="tx40"/>
            <p:cNvSpPr/>
            <p:nvPr/>
          </p:nvSpPr>
          <p:spPr>
            <a:xfrm rot="-5400000">
              <a:off x="2846058"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41" name="tx41"/>
            <p:cNvSpPr/>
            <p:nvPr/>
          </p:nvSpPr>
          <p:spPr>
            <a:xfrm rot="-5400000">
              <a:off x="2964659"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42" name="tx42"/>
            <p:cNvSpPr/>
            <p:nvPr/>
          </p:nvSpPr>
          <p:spPr>
            <a:xfrm rot="-5400000">
              <a:off x="3083259" y="186845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43" name="tx43"/>
            <p:cNvSpPr/>
            <p:nvPr/>
          </p:nvSpPr>
          <p:spPr>
            <a:xfrm>
              <a:off x="3117337" y="1193957"/>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4" name="rc44"/>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5" name="pl45"/>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4250" y="485947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29243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372539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88562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12282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3600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5972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8344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0716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3088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5460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7832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0204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rc59"/>
            <p:cNvSpPr/>
            <p:nvPr/>
          </p:nvSpPr>
          <p:spPr>
            <a:xfrm>
              <a:off x="832257" y="4575953"/>
              <a:ext cx="106740" cy="850561"/>
            </a:xfrm>
            <a:prstGeom prst="rect">
              <a:avLst/>
            </a:prstGeom>
            <a:solidFill>
              <a:srgbClr val="2C7FB8">
                <a:alpha val="100000"/>
              </a:srgbClr>
            </a:solidFill>
          </p:spPr>
          <p:txBody>
            <a:bodyPr/>
            <a:lstStyle/>
            <a:p>
              <a:endParaRPr/>
            </a:p>
          </p:txBody>
        </p:sp>
        <p:sp>
          <p:nvSpPr>
            <p:cNvPr id="60" name="rc60"/>
            <p:cNvSpPr/>
            <p:nvPr/>
          </p:nvSpPr>
          <p:spPr>
            <a:xfrm>
              <a:off x="950857" y="4575953"/>
              <a:ext cx="106740" cy="850561"/>
            </a:xfrm>
            <a:prstGeom prst="rect">
              <a:avLst/>
            </a:prstGeom>
            <a:solidFill>
              <a:srgbClr val="2C7FB8">
                <a:alpha val="100000"/>
              </a:srgbClr>
            </a:solidFill>
          </p:spPr>
          <p:txBody>
            <a:bodyPr/>
            <a:lstStyle/>
            <a:p>
              <a:endParaRPr/>
            </a:p>
          </p:txBody>
        </p:sp>
        <p:sp>
          <p:nvSpPr>
            <p:cNvPr id="61" name="rc61"/>
            <p:cNvSpPr/>
            <p:nvPr/>
          </p:nvSpPr>
          <p:spPr>
            <a:xfrm>
              <a:off x="1069458" y="4632657"/>
              <a:ext cx="106740" cy="793857"/>
            </a:xfrm>
            <a:prstGeom prst="rect">
              <a:avLst/>
            </a:prstGeom>
            <a:solidFill>
              <a:srgbClr val="2C7FB8">
                <a:alpha val="100000"/>
              </a:srgbClr>
            </a:solidFill>
          </p:spPr>
          <p:txBody>
            <a:bodyPr/>
            <a:lstStyle/>
            <a:p>
              <a:endParaRPr/>
            </a:p>
          </p:txBody>
        </p:sp>
        <p:sp>
          <p:nvSpPr>
            <p:cNvPr id="62" name="rc62"/>
            <p:cNvSpPr/>
            <p:nvPr/>
          </p:nvSpPr>
          <p:spPr>
            <a:xfrm>
              <a:off x="1188058" y="4632657"/>
              <a:ext cx="106740" cy="793857"/>
            </a:xfrm>
            <a:prstGeom prst="rect">
              <a:avLst/>
            </a:prstGeom>
            <a:solidFill>
              <a:srgbClr val="2C7FB8">
                <a:alpha val="100000"/>
              </a:srgbClr>
            </a:solidFill>
          </p:spPr>
          <p:txBody>
            <a:bodyPr/>
            <a:lstStyle/>
            <a:p>
              <a:endParaRPr/>
            </a:p>
          </p:txBody>
        </p:sp>
        <p:sp>
          <p:nvSpPr>
            <p:cNvPr id="63" name="rc63"/>
            <p:cNvSpPr/>
            <p:nvPr/>
          </p:nvSpPr>
          <p:spPr>
            <a:xfrm>
              <a:off x="1306659" y="4632657"/>
              <a:ext cx="106740" cy="793857"/>
            </a:xfrm>
            <a:prstGeom prst="rect">
              <a:avLst/>
            </a:prstGeom>
            <a:solidFill>
              <a:srgbClr val="2C7FB8">
                <a:alpha val="100000"/>
              </a:srgbClr>
            </a:solidFill>
          </p:spPr>
          <p:txBody>
            <a:bodyPr/>
            <a:lstStyle/>
            <a:p>
              <a:endParaRPr/>
            </a:p>
          </p:txBody>
        </p:sp>
        <p:sp>
          <p:nvSpPr>
            <p:cNvPr id="64" name="rc64"/>
            <p:cNvSpPr/>
            <p:nvPr/>
          </p:nvSpPr>
          <p:spPr>
            <a:xfrm>
              <a:off x="1425259" y="4632657"/>
              <a:ext cx="106740" cy="793857"/>
            </a:xfrm>
            <a:prstGeom prst="rect">
              <a:avLst/>
            </a:prstGeom>
            <a:solidFill>
              <a:srgbClr val="2C7FB8">
                <a:alpha val="100000"/>
              </a:srgbClr>
            </a:solidFill>
          </p:spPr>
          <p:txBody>
            <a:bodyPr/>
            <a:lstStyle/>
            <a:p>
              <a:endParaRPr/>
            </a:p>
          </p:txBody>
        </p:sp>
        <p:sp>
          <p:nvSpPr>
            <p:cNvPr id="65" name="rc65"/>
            <p:cNvSpPr/>
            <p:nvPr/>
          </p:nvSpPr>
          <p:spPr>
            <a:xfrm>
              <a:off x="1543859" y="4575953"/>
              <a:ext cx="106740" cy="850561"/>
            </a:xfrm>
            <a:prstGeom prst="rect">
              <a:avLst/>
            </a:prstGeom>
            <a:solidFill>
              <a:srgbClr val="2C7FB8">
                <a:alpha val="100000"/>
              </a:srgbClr>
            </a:solidFill>
          </p:spPr>
          <p:txBody>
            <a:bodyPr/>
            <a:lstStyle/>
            <a:p>
              <a:endParaRPr/>
            </a:p>
          </p:txBody>
        </p:sp>
        <p:sp>
          <p:nvSpPr>
            <p:cNvPr id="66" name="rc66"/>
            <p:cNvSpPr/>
            <p:nvPr/>
          </p:nvSpPr>
          <p:spPr>
            <a:xfrm>
              <a:off x="1662460" y="4575953"/>
              <a:ext cx="106740" cy="850561"/>
            </a:xfrm>
            <a:prstGeom prst="rect">
              <a:avLst/>
            </a:prstGeom>
            <a:solidFill>
              <a:srgbClr val="2C7FB8">
                <a:alpha val="100000"/>
              </a:srgbClr>
            </a:solidFill>
          </p:spPr>
          <p:txBody>
            <a:bodyPr/>
            <a:lstStyle/>
            <a:p>
              <a:endParaRPr/>
            </a:p>
          </p:txBody>
        </p:sp>
        <p:sp>
          <p:nvSpPr>
            <p:cNvPr id="67" name="rc67"/>
            <p:cNvSpPr/>
            <p:nvPr/>
          </p:nvSpPr>
          <p:spPr>
            <a:xfrm>
              <a:off x="1781060" y="4519249"/>
              <a:ext cx="106740" cy="907265"/>
            </a:xfrm>
            <a:prstGeom prst="rect">
              <a:avLst/>
            </a:prstGeom>
            <a:solidFill>
              <a:srgbClr val="2C7FB8">
                <a:alpha val="100000"/>
              </a:srgbClr>
            </a:solidFill>
          </p:spPr>
          <p:txBody>
            <a:bodyPr/>
            <a:lstStyle/>
            <a:p>
              <a:endParaRPr/>
            </a:p>
          </p:txBody>
        </p:sp>
        <p:sp>
          <p:nvSpPr>
            <p:cNvPr id="68" name="rc68"/>
            <p:cNvSpPr/>
            <p:nvPr/>
          </p:nvSpPr>
          <p:spPr>
            <a:xfrm>
              <a:off x="1899660" y="4462545"/>
              <a:ext cx="106740" cy="963969"/>
            </a:xfrm>
            <a:prstGeom prst="rect">
              <a:avLst/>
            </a:prstGeom>
            <a:solidFill>
              <a:srgbClr val="2C7FB8">
                <a:alpha val="100000"/>
              </a:srgbClr>
            </a:solidFill>
          </p:spPr>
          <p:txBody>
            <a:bodyPr/>
            <a:lstStyle/>
            <a:p>
              <a:endParaRPr/>
            </a:p>
          </p:txBody>
        </p:sp>
        <p:sp>
          <p:nvSpPr>
            <p:cNvPr id="69" name="rc69"/>
            <p:cNvSpPr/>
            <p:nvPr/>
          </p:nvSpPr>
          <p:spPr>
            <a:xfrm>
              <a:off x="2018261" y="4462545"/>
              <a:ext cx="106740" cy="963969"/>
            </a:xfrm>
            <a:prstGeom prst="rect">
              <a:avLst/>
            </a:prstGeom>
            <a:solidFill>
              <a:srgbClr val="2C7FB8">
                <a:alpha val="100000"/>
              </a:srgbClr>
            </a:solidFill>
          </p:spPr>
          <p:txBody>
            <a:bodyPr/>
            <a:lstStyle/>
            <a:p>
              <a:endParaRPr/>
            </a:p>
          </p:txBody>
        </p:sp>
        <p:sp>
          <p:nvSpPr>
            <p:cNvPr id="70" name="rc70"/>
            <p:cNvSpPr/>
            <p:nvPr/>
          </p:nvSpPr>
          <p:spPr>
            <a:xfrm>
              <a:off x="2136861" y="4405841"/>
              <a:ext cx="106740" cy="1020673"/>
            </a:xfrm>
            <a:prstGeom prst="rect">
              <a:avLst/>
            </a:prstGeom>
            <a:solidFill>
              <a:srgbClr val="2C7FB8">
                <a:alpha val="100000"/>
              </a:srgbClr>
            </a:solidFill>
          </p:spPr>
          <p:txBody>
            <a:bodyPr/>
            <a:lstStyle/>
            <a:p>
              <a:endParaRPr/>
            </a:p>
          </p:txBody>
        </p:sp>
        <p:sp>
          <p:nvSpPr>
            <p:cNvPr id="71" name="rc71"/>
            <p:cNvSpPr/>
            <p:nvPr/>
          </p:nvSpPr>
          <p:spPr>
            <a:xfrm>
              <a:off x="2255461" y="4405841"/>
              <a:ext cx="106740" cy="1020673"/>
            </a:xfrm>
            <a:prstGeom prst="rect">
              <a:avLst/>
            </a:prstGeom>
            <a:solidFill>
              <a:srgbClr val="2C7FB8">
                <a:alpha val="100000"/>
              </a:srgbClr>
            </a:solidFill>
          </p:spPr>
          <p:txBody>
            <a:bodyPr/>
            <a:lstStyle/>
            <a:p>
              <a:endParaRPr/>
            </a:p>
          </p:txBody>
        </p:sp>
        <p:sp>
          <p:nvSpPr>
            <p:cNvPr id="72" name="rc72"/>
            <p:cNvSpPr/>
            <p:nvPr/>
          </p:nvSpPr>
          <p:spPr>
            <a:xfrm>
              <a:off x="2374062" y="4405841"/>
              <a:ext cx="106740" cy="1020673"/>
            </a:xfrm>
            <a:prstGeom prst="rect">
              <a:avLst/>
            </a:prstGeom>
            <a:solidFill>
              <a:srgbClr val="2C7FB8">
                <a:alpha val="100000"/>
              </a:srgbClr>
            </a:solidFill>
          </p:spPr>
          <p:txBody>
            <a:bodyPr/>
            <a:lstStyle/>
            <a:p>
              <a:endParaRPr/>
            </a:p>
          </p:txBody>
        </p:sp>
        <p:sp>
          <p:nvSpPr>
            <p:cNvPr id="73" name="rc73"/>
            <p:cNvSpPr/>
            <p:nvPr/>
          </p:nvSpPr>
          <p:spPr>
            <a:xfrm>
              <a:off x="2492662" y="4405841"/>
              <a:ext cx="106740" cy="1020673"/>
            </a:xfrm>
            <a:prstGeom prst="rect">
              <a:avLst/>
            </a:prstGeom>
            <a:solidFill>
              <a:srgbClr val="2C7FB8">
                <a:alpha val="100000"/>
              </a:srgbClr>
            </a:solidFill>
          </p:spPr>
          <p:txBody>
            <a:bodyPr/>
            <a:lstStyle/>
            <a:p>
              <a:endParaRPr/>
            </a:p>
          </p:txBody>
        </p:sp>
        <p:sp>
          <p:nvSpPr>
            <p:cNvPr id="74" name="rc74"/>
            <p:cNvSpPr/>
            <p:nvPr/>
          </p:nvSpPr>
          <p:spPr>
            <a:xfrm>
              <a:off x="2611263" y="4405841"/>
              <a:ext cx="106740" cy="1020673"/>
            </a:xfrm>
            <a:prstGeom prst="rect">
              <a:avLst/>
            </a:prstGeom>
            <a:solidFill>
              <a:srgbClr val="2C7FB8">
                <a:alpha val="100000"/>
              </a:srgbClr>
            </a:solidFill>
          </p:spPr>
          <p:txBody>
            <a:bodyPr/>
            <a:lstStyle/>
            <a:p>
              <a:endParaRPr/>
            </a:p>
          </p:txBody>
        </p:sp>
        <p:sp>
          <p:nvSpPr>
            <p:cNvPr id="75" name="rc75"/>
            <p:cNvSpPr/>
            <p:nvPr/>
          </p:nvSpPr>
          <p:spPr>
            <a:xfrm>
              <a:off x="2729863" y="4405841"/>
              <a:ext cx="106740" cy="1020673"/>
            </a:xfrm>
            <a:prstGeom prst="rect">
              <a:avLst/>
            </a:prstGeom>
            <a:solidFill>
              <a:srgbClr val="2C7FB8">
                <a:alpha val="100000"/>
              </a:srgbClr>
            </a:solidFill>
          </p:spPr>
          <p:txBody>
            <a:bodyPr/>
            <a:lstStyle/>
            <a:p>
              <a:endParaRPr/>
            </a:p>
          </p:txBody>
        </p:sp>
        <p:sp>
          <p:nvSpPr>
            <p:cNvPr id="76" name="rc76"/>
            <p:cNvSpPr/>
            <p:nvPr/>
          </p:nvSpPr>
          <p:spPr>
            <a:xfrm>
              <a:off x="2848463" y="4405841"/>
              <a:ext cx="106740" cy="1020673"/>
            </a:xfrm>
            <a:prstGeom prst="rect">
              <a:avLst/>
            </a:prstGeom>
            <a:solidFill>
              <a:srgbClr val="2C7FB8">
                <a:alpha val="100000"/>
              </a:srgbClr>
            </a:solidFill>
          </p:spPr>
          <p:txBody>
            <a:bodyPr/>
            <a:lstStyle/>
            <a:p>
              <a:endParaRPr/>
            </a:p>
          </p:txBody>
        </p:sp>
        <p:sp>
          <p:nvSpPr>
            <p:cNvPr id="77" name="rc77"/>
            <p:cNvSpPr/>
            <p:nvPr/>
          </p:nvSpPr>
          <p:spPr>
            <a:xfrm>
              <a:off x="2967064" y="4349137"/>
              <a:ext cx="106740" cy="1077377"/>
            </a:xfrm>
            <a:prstGeom prst="rect">
              <a:avLst/>
            </a:prstGeom>
            <a:solidFill>
              <a:srgbClr val="2C7FB8">
                <a:alpha val="100000"/>
              </a:srgbClr>
            </a:solidFill>
          </p:spPr>
          <p:txBody>
            <a:bodyPr/>
            <a:lstStyle/>
            <a:p>
              <a:endParaRPr/>
            </a:p>
          </p:txBody>
        </p:sp>
        <p:sp>
          <p:nvSpPr>
            <p:cNvPr id="78" name="rc78"/>
            <p:cNvSpPr/>
            <p:nvPr/>
          </p:nvSpPr>
          <p:spPr>
            <a:xfrm>
              <a:off x="3085664" y="4349137"/>
              <a:ext cx="106740" cy="1077377"/>
            </a:xfrm>
            <a:prstGeom prst="rect">
              <a:avLst/>
            </a:prstGeom>
            <a:solidFill>
              <a:srgbClr val="2C7FB8">
                <a:alpha val="100000"/>
              </a:srgbClr>
            </a:solidFill>
          </p:spPr>
          <p:txBody>
            <a:bodyPr/>
            <a:lstStyle/>
            <a:p>
              <a:endParaRPr/>
            </a:p>
          </p:txBody>
        </p:sp>
        <p:sp>
          <p:nvSpPr>
            <p:cNvPr id="79" name="pl79"/>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80" name="pl80"/>
            <p:cNvSpPr/>
            <p:nvPr/>
          </p:nvSpPr>
          <p:spPr>
            <a:xfrm>
              <a:off x="885627" y="3876602"/>
              <a:ext cx="2253406" cy="510336"/>
            </a:xfrm>
            <a:custGeom>
              <a:avLst/>
              <a:gdLst/>
              <a:ahLst/>
              <a:cxnLst/>
              <a:rect l="0" t="0" r="0" b="0"/>
              <a:pathLst>
                <a:path w="2253406" h="510336">
                  <a:moveTo>
                    <a:pt x="0" y="434731"/>
                  </a:moveTo>
                  <a:lnTo>
                    <a:pt x="118600" y="415830"/>
                  </a:lnTo>
                  <a:lnTo>
                    <a:pt x="237200" y="510336"/>
                  </a:lnTo>
                  <a:lnTo>
                    <a:pt x="355801" y="491435"/>
                  </a:lnTo>
                  <a:lnTo>
                    <a:pt x="474401" y="491435"/>
                  </a:lnTo>
                  <a:lnTo>
                    <a:pt x="593001" y="453632"/>
                  </a:lnTo>
                  <a:lnTo>
                    <a:pt x="711602" y="453632"/>
                  </a:lnTo>
                  <a:lnTo>
                    <a:pt x="830202" y="453632"/>
                  </a:lnTo>
                  <a:lnTo>
                    <a:pt x="948802" y="340224"/>
                  </a:lnTo>
                  <a:lnTo>
                    <a:pt x="1067403" y="226816"/>
                  </a:lnTo>
                  <a:lnTo>
                    <a:pt x="1186003" y="226816"/>
                  </a:lnTo>
                  <a:lnTo>
                    <a:pt x="1304604" y="75605"/>
                  </a:lnTo>
                  <a:lnTo>
                    <a:pt x="1423204" y="132309"/>
                  </a:lnTo>
                  <a:lnTo>
                    <a:pt x="1541804" y="132309"/>
                  </a:lnTo>
                  <a:lnTo>
                    <a:pt x="1660405" y="151210"/>
                  </a:lnTo>
                  <a:lnTo>
                    <a:pt x="1779005" y="170112"/>
                  </a:lnTo>
                  <a:lnTo>
                    <a:pt x="1897605" y="151210"/>
                  </a:lnTo>
                  <a:lnTo>
                    <a:pt x="2016206" y="132309"/>
                  </a:lnTo>
                  <a:lnTo>
                    <a:pt x="2134806" y="0"/>
                  </a:lnTo>
                  <a:lnTo>
                    <a:pt x="2253406" y="18901"/>
                  </a:lnTo>
                </a:path>
              </a:pathLst>
            </a:custGeom>
            <a:ln w="27101" cap="flat">
              <a:solidFill>
                <a:srgbClr val="000000">
                  <a:alpha val="80000"/>
                </a:srgbClr>
              </a:solidFill>
              <a:prstDash val="solid"/>
              <a:round/>
            </a:ln>
          </p:spPr>
          <p:txBody>
            <a:bodyPr/>
            <a:lstStyle/>
            <a:p>
              <a:endParaRPr/>
            </a:p>
          </p:txBody>
        </p:sp>
        <p:sp>
          <p:nvSpPr>
            <p:cNvPr id="81" name="tx81"/>
            <p:cNvSpPr/>
            <p:nvPr/>
          </p:nvSpPr>
          <p:spPr>
            <a:xfrm>
              <a:off x="885627" y="4200533"/>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N=20</a:t>
              </a:r>
            </a:p>
          </p:txBody>
        </p:sp>
        <p:sp>
          <p:nvSpPr>
            <p:cNvPr id="82" name="tx82"/>
            <p:cNvSpPr/>
            <p:nvPr/>
          </p:nvSpPr>
          <p:spPr>
            <a:xfrm rot="-5400000">
              <a:off x="829852"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3" name="tx83"/>
            <p:cNvSpPr/>
            <p:nvPr/>
          </p:nvSpPr>
          <p:spPr>
            <a:xfrm rot="-5400000">
              <a:off x="948453"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4" name="tx84"/>
            <p:cNvSpPr/>
            <p:nvPr/>
          </p:nvSpPr>
          <p:spPr>
            <a:xfrm rot="-5400000">
              <a:off x="1541454"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5" name="tx85"/>
            <p:cNvSpPr/>
            <p:nvPr/>
          </p:nvSpPr>
          <p:spPr>
            <a:xfrm rot="-5400000">
              <a:off x="1660055"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6" name="tx86"/>
            <p:cNvSpPr/>
            <p:nvPr/>
          </p:nvSpPr>
          <p:spPr>
            <a:xfrm rot="-5400000">
              <a:off x="1778655" y="456282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87" name="tx87"/>
            <p:cNvSpPr/>
            <p:nvPr/>
          </p:nvSpPr>
          <p:spPr>
            <a:xfrm rot="-5400000">
              <a:off x="1897763" y="450663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88" name="tx88"/>
            <p:cNvSpPr/>
            <p:nvPr/>
          </p:nvSpPr>
          <p:spPr>
            <a:xfrm rot="-5400000">
              <a:off x="2016363" y="450663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89" name="tx89"/>
            <p:cNvSpPr/>
            <p:nvPr/>
          </p:nvSpPr>
          <p:spPr>
            <a:xfrm rot="-5400000">
              <a:off x="2134456"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0" name="tx90"/>
            <p:cNvSpPr/>
            <p:nvPr/>
          </p:nvSpPr>
          <p:spPr>
            <a:xfrm rot="-5400000">
              <a:off x="2253057"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1" name="tx91"/>
            <p:cNvSpPr/>
            <p:nvPr/>
          </p:nvSpPr>
          <p:spPr>
            <a:xfrm rot="-5400000">
              <a:off x="2371657"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2" name="tx92"/>
            <p:cNvSpPr/>
            <p:nvPr/>
          </p:nvSpPr>
          <p:spPr>
            <a:xfrm rot="-5400000">
              <a:off x="2490257"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3" name="tx93"/>
            <p:cNvSpPr/>
            <p:nvPr/>
          </p:nvSpPr>
          <p:spPr>
            <a:xfrm rot="-5400000">
              <a:off x="2608858"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4" name="tx94"/>
            <p:cNvSpPr/>
            <p:nvPr/>
          </p:nvSpPr>
          <p:spPr>
            <a:xfrm rot="-5400000">
              <a:off x="2727458"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5" name="tx95"/>
            <p:cNvSpPr/>
            <p:nvPr/>
          </p:nvSpPr>
          <p:spPr>
            <a:xfrm rot="-5400000">
              <a:off x="2846058"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96" name="tx96"/>
            <p:cNvSpPr/>
            <p:nvPr/>
          </p:nvSpPr>
          <p:spPr>
            <a:xfrm rot="-5400000">
              <a:off x="2964659" y="43927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97" name="tx97"/>
            <p:cNvSpPr/>
            <p:nvPr/>
          </p:nvSpPr>
          <p:spPr>
            <a:xfrm rot="-5400000">
              <a:off x="3083259" y="43927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98" name="tx98"/>
            <p:cNvSpPr/>
            <p:nvPr/>
          </p:nvSpPr>
          <p:spPr>
            <a:xfrm>
              <a:off x="1076606" y="454317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99" name="tx99"/>
            <p:cNvSpPr/>
            <p:nvPr/>
          </p:nvSpPr>
          <p:spPr>
            <a:xfrm>
              <a:off x="1195206" y="454317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00" name="tx100"/>
            <p:cNvSpPr/>
            <p:nvPr/>
          </p:nvSpPr>
          <p:spPr>
            <a:xfrm>
              <a:off x="1313807" y="454317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01" name="tx101"/>
            <p:cNvSpPr/>
            <p:nvPr/>
          </p:nvSpPr>
          <p:spPr>
            <a:xfrm>
              <a:off x="1432407" y="454317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02" name="tx102"/>
            <p:cNvSpPr/>
            <p:nvPr/>
          </p:nvSpPr>
          <p:spPr>
            <a:xfrm>
              <a:off x="3117337" y="377492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3" name="rc103"/>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104" name="pl104"/>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380001" y="23919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380001" y="182487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380001" y="125783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13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78857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0257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2629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50018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73738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49745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2117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544898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6861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rc118"/>
            <p:cNvSpPr/>
            <p:nvPr/>
          </p:nvSpPr>
          <p:spPr>
            <a:xfrm>
              <a:off x="5277014" y="2108394"/>
              <a:ext cx="106740" cy="850561"/>
            </a:xfrm>
            <a:prstGeom prst="rect">
              <a:avLst/>
            </a:prstGeom>
            <a:solidFill>
              <a:srgbClr val="2C7FB8">
                <a:alpha val="100000"/>
              </a:srgbClr>
            </a:solidFill>
          </p:spPr>
          <p:txBody>
            <a:bodyPr/>
            <a:lstStyle/>
            <a:p>
              <a:endParaRPr/>
            </a:p>
          </p:txBody>
        </p:sp>
        <p:sp>
          <p:nvSpPr>
            <p:cNvPr id="119" name="rc119"/>
            <p:cNvSpPr/>
            <p:nvPr/>
          </p:nvSpPr>
          <p:spPr>
            <a:xfrm>
              <a:off x="5395614" y="1994986"/>
              <a:ext cx="106740" cy="963969"/>
            </a:xfrm>
            <a:prstGeom prst="rect">
              <a:avLst/>
            </a:prstGeom>
            <a:solidFill>
              <a:srgbClr val="2C7FB8">
                <a:alpha val="100000"/>
              </a:srgbClr>
            </a:solidFill>
          </p:spPr>
          <p:txBody>
            <a:bodyPr/>
            <a:lstStyle/>
            <a:p>
              <a:endParaRPr/>
            </a:p>
          </p:txBody>
        </p:sp>
        <p:sp>
          <p:nvSpPr>
            <p:cNvPr id="120" name="rc120"/>
            <p:cNvSpPr/>
            <p:nvPr/>
          </p:nvSpPr>
          <p:spPr>
            <a:xfrm>
              <a:off x="5514214" y="1938282"/>
              <a:ext cx="106740" cy="1020673"/>
            </a:xfrm>
            <a:prstGeom prst="rect">
              <a:avLst/>
            </a:prstGeom>
            <a:solidFill>
              <a:srgbClr val="2C7FB8">
                <a:alpha val="100000"/>
              </a:srgbClr>
            </a:solidFill>
          </p:spPr>
          <p:txBody>
            <a:bodyPr/>
            <a:lstStyle/>
            <a:p>
              <a:endParaRPr/>
            </a:p>
          </p:txBody>
        </p:sp>
        <p:sp>
          <p:nvSpPr>
            <p:cNvPr id="121" name="rc121"/>
            <p:cNvSpPr/>
            <p:nvPr/>
          </p:nvSpPr>
          <p:spPr>
            <a:xfrm>
              <a:off x="5632815" y="1881577"/>
              <a:ext cx="106740" cy="1077377"/>
            </a:xfrm>
            <a:prstGeom prst="rect">
              <a:avLst/>
            </a:prstGeom>
            <a:solidFill>
              <a:srgbClr val="2C7FB8">
                <a:alpha val="100000"/>
              </a:srgbClr>
            </a:solidFill>
          </p:spPr>
          <p:txBody>
            <a:bodyPr/>
            <a:lstStyle/>
            <a:p>
              <a:endParaRPr/>
            </a:p>
          </p:txBody>
        </p:sp>
        <p:sp>
          <p:nvSpPr>
            <p:cNvPr id="122" name="rc122"/>
            <p:cNvSpPr/>
            <p:nvPr/>
          </p:nvSpPr>
          <p:spPr>
            <a:xfrm>
              <a:off x="5751415" y="1881577"/>
              <a:ext cx="106740" cy="1077377"/>
            </a:xfrm>
            <a:prstGeom prst="rect">
              <a:avLst/>
            </a:prstGeom>
            <a:solidFill>
              <a:srgbClr val="2C7FB8">
                <a:alpha val="100000"/>
              </a:srgbClr>
            </a:solidFill>
          </p:spPr>
          <p:txBody>
            <a:bodyPr/>
            <a:lstStyle/>
            <a:p>
              <a:endParaRPr/>
            </a:p>
          </p:txBody>
        </p:sp>
        <p:sp>
          <p:nvSpPr>
            <p:cNvPr id="123" name="pl123"/>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24" name="pl124"/>
            <p:cNvSpPr/>
            <p:nvPr/>
          </p:nvSpPr>
          <p:spPr>
            <a:xfrm>
              <a:off x="5330384" y="1484649"/>
              <a:ext cx="474401" cy="378027"/>
            </a:xfrm>
            <a:custGeom>
              <a:avLst/>
              <a:gdLst/>
              <a:ahLst/>
              <a:cxnLst/>
              <a:rect l="0" t="0" r="0" b="0"/>
              <a:pathLst>
                <a:path w="474401" h="378027">
                  <a:moveTo>
                    <a:pt x="0" y="378027"/>
                  </a:moveTo>
                  <a:lnTo>
                    <a:pt x="118600" y="151210"/>
                  </a:lnTo>
                  <a:lnTo>
                    <a:pt x="237200" y="170112"/>
                  </a:lnTo>
                  <a:lnTo>
                    <a:pt x="355801" y="75605"/>
                  </a:lnTo>
                  <a:lnTo>
                    <a:pt x="474401" y="0"/>
                  </a:lnTo>
                </a:path>
              </a:pathLst>
            </a:custGeom>
            <a:ln w="27101" cap="flat">
              <a:solidFill>
                <a:srgbClr val="000000">
                  <a:alpha val="80000"/>
                </a:srgbClr>
              </a:solidFill>
              <a:prstDash val="solid"/>
              <a:round/>
            </a:ln>
          </p:spPr>
          <p:txBody>
            <a:bodyPr/>
            <a:lstStyle/>
            <a:p>
              <a:endParaRPr/>
            </a:p>
          </p:txBody>
        </p:sp>
        <p:sp>
          <p:nvSpPr>
            <p:cNvPr id="125" name="tx125"/>
            <p:cNvSpPr/>
            <p:nvPr/>
          </p:nvSpPr>
          <p:spPr>
            <a:xfrm>
              <a:off x="3551378" y="1732974"/>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N=20</a:t>
              </a:r>
            </a:p>
          </p:txBody>
        </p:sp>
        <p:sp>
          <p:nvSpPr>
            <p:cNvPr id="126" name="tx126"/>
            <p:cNvSpPr/>
            <p:nvPr/>
          </p:nvSpPr>
          <p:spPr>
            <a:xfrm rot="-5400000">
              <a:off x="5274609"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27" name="tx127"/>
            <p:cNvSpPr/>
            <p:nvPr/>
          </p:nvSpPr>
          <p:spPr>
            <a:xfrm rot="-5400000">
              <a:off x="5393716" y="203907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28" name="tx128"/>
            <p:cNvSpPr/>
            <p:nvPr/>
          </p:nvSpPr>
          <p:spPr>
            <a:xfrm rot="-5400000">
              <a:off x="5511810" y="1981862"/>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129" name="tx129"/>
            <p:cNvSpPr/>
            <p:nvPr/>
          </p:nvSpPr>
          <p:spPr>
            <a:xfrm rot="-5400000">
              <a:off x="5630410" y="19251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130" name="tx130"/>
            <p:cNvSpPr/>
            <p:nvPr/>
          </p:nvSpPr>
          <p:spPr>
            <a:xfrm rot="-5400000">
              <a:off x="5749010" y="19251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131" name="tx131"/>
            <p:cNvSpPr/>
            <p:nvPr/>
          </p:nvSpPr>
          <p:spPr>
            <a:xfrm>
              <a:off x="5783088" y="136406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32" name="rc132"/>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33" name="pl133"/>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380001" y="485947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380001" y="429243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380001" y="372539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513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78857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0257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2629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50018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473738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49745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2117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544898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56861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rc147"/>
            <p:cNvSpPr/>
            <p:nvPr/>
          </p:nvSpPr>
          <p:spPr>
            <a:xfrm>
              <a:off x="3735209" y="5369810"/>
              <a:ext cx="106740" cy="56704"/>
            </a:xfrm>
            <a:prstGeom prst="rect">
              <a:avLst/>
            </a:prstGeom>
            <a:solidFill>
              <a:srgbClr val="2C7FB8">
                <a:alpha val="100000"/>
              </a:srgbClr>
            </a:solidFill>
          </p:spPr>
          <p:txBody>
            <a:bodyPr/>
            <a:lstStyle/>
            <a:p>
              <a:endParaRPr/>
            </a:p>
          </p:txBody>
        </p:sp>
        <p:sp>
          <p:nvSpPr>
            <p:cNvPr id="148" name="rc148"/>
            <p:cNvSpPr/>
            <p:nvPr/>
          </p:nvSpPr>
          <p:spPr>
            <a:xfrm>
              <a:off x="3853809" y="5313106"/>
              <a:ext cx="106740" cy="113408"/>
            </a:xfrm>
            <a:prstGeom prst="rect">
              <a:avLst/>
            </a:prstGeom>
            <a:solidFill>
              <a:srgbClr val="2C7FB8">
                <a:alpha val="100000"/>
              </a:srgbClr>
            </a:solidFill>
          </p:spPr>
          <p:txBody>
            <a:bodyPr/>
            <a:lstStyle/>
            <a:p>
              <a:endParaRPr/>
            </a:p>
          </p:txBody>
        </p:sp>
        <p:sp>
          <p:nvSpPr>
            <p:cNvPr id="149" name="rc149"/>
            <p:cNvSpPr/>
            <p:nvPr/>
          </p:nvSpPr>
          <p:spPr>
            <a:xfrm>
              <a:off x="3972410" y="5256402"/>
              <a:ext cx="106740" cy="170112"/>
            </a:xfrm>
            <a:prstGeom prst="rect">
              <a:avLst/>
            </a:prstGeom>
            <a:solidFill>
              <a:srgbClr val="2C7FB8">
                <a:alpha val="100000"/>
              </a:srgbClr>
            </a:solidFill>
          </p:spPr>
          <p:txBody>
            <a:bodyPr/>
            <a:lstStyle/>
            <a:p>
              <a:endParaRPr/>
            </a:p>
          </p:txBody>
        </p:sp>
        <p:sp>
          <p:nvSpPr>
            <p:cNvPr id="150" name="rc150"/>
            <p:cNvSpPr/>
            <p:nvPr/>
          </p:nvSpPr>
          <p:spPr>
            <a:xfrm>
              <a:off x="4091010" y="5199698"/>
              <a:ext cx="106740" cy="226816"/>
            </a:xfrm>
            <a:prstGeom prst="rect">
              <a:avLst/>
            </a:prstGeom>
            <a:solidFill>
              <a:srgbClr val="2C7FB8">
                <a:alpha val="100000"/>
              </a:srgbClr>
            </a:solidFill>
          </p:spPr>
          <p:txBody>
            <a:bodyPr/>
            <a:lstStyle/>
            <a:p>
              <a:endParaRPr/>
            </a:p>
          </p:txBody>
        </p:sp>
        <p:sp>
          <p:nvSpPr>
            <p:cNvPr id="151" name="rc151"/>
            <p:cNvSpPr/>
            <p:nvPr/>
          </p:nvSpPr>
          <p:spPr>
            <a:xfrm>
              <a:off x="4209610" y="5086290"/>
              <a:ext cx="106740" cy="340224"/>
            </a:xfrm>
            <a:prstGeom prst="rect">
              <a:avLst/>
            </a:prstGeom>
            <a:solidFill>
              <a:srgbClr val="2C7FB8">
                <a:alpha val="100000"/>
              </a:srgbClr>
            </a:solidFill>
          </p:spPr>
          <p:txBody>
            <a:bodyPr/>
            <a:lstStyle/>
            <a:p>
              <a:endParaRPr/>
            </a:p>
          </p:txBody>
        </p:sp>
        <p:sp>
          <p:nvSpPr>
            <p:cNvPr id="152" name="rc152"/>
            <p:cNvSpPr/>
            <p:nvPr/>
          </p:nvSpPr>
          <p:spPr>
            <a:xfrm>
              <a:off x="4328211" y="5029586"/>
              <a:ext cx="106740" cy="396928"/>
            </a:xfrm>
            <a:prstGeom prst="rect">
              <a:avLst/>
            </a:prstGeom>
            <a:solidFill>
              <a:srgbClr val="2C7FB8">
                <a:alpha val="100000"/>
              </a:srgbClr>
            </a:solidFill>
          </p:spPr>
          <p:txBody>
            <a:bodyPr/>
            <a:lstStyle/>
            <a:p>
              <a:endParaRPr/>
            </a:p>
          </p:txBody>
        </p:sp>
        <p:sp>
          <p:nvSpPr>
            <p:cNvPr id="153" name="rc153"/>
            <p:cNvSpPr/>
            <p:nvPr/>
          </p:nvSpPr>
          <p:spPr>
            <a:xfrm>
              <a:off x="4446811" y="4916177"/>
              <a:ext cx="106740" cy="510336"/>
            </a:xfrm>
            <a:prstGeom prst="rect">
              <a:avLst/>
            </a:prstGeom>
            <a:solidFill>
              <a:srgbClr val="2C7FB8">
                <a:alpha val="100000"/>
              </a:srgbClr>
            </a:solidFill>
          </p:spPr>
          <p:txBody>
            <a:bodyPr/>
            <a:lstStyle/>
            <a:p>
              <a:endParaRPr/>
            </a:p>
          </p:txBody>
        </p:sp>
        <p:sp>
          <p:nvSpPr>
            <p:cNvPr id="154" name="rc154"/>
            <p:cNvSpPr/>
            <p:nvPr/>
          </p:nvSpPr>
          <p:spPr>
            <a:xfrm>
              <a:off x="4565411" y="4802769"/>
              <a:ext cx="106740" cy="623745"/>
            </a:xfrm>
            <a:prstGeom prst="rect">
              <a:avLst/>
            </a:prstGeom>
            <a:solidFill>
              <a:srgbClr val="2C7FB8">
                <a:alpha val="100000"/>
              </a:srgbClr>
            </a:solidFill>
          </p:spPr>
          <p:txBody>
            <a:bodyPr/>
            <a:lstStyle/>
            <a:p>
              <a:endParaRPr/>
            </a:p>
          </p:txBody>
        </p:sp>
        <p:sp>
          <p:nvSpPr>
            <p:cNvPr id="155" name="rc155"/>
            <p:cNvSpPr/>
            <p:nvPr/>
          </p:nvSpPr>
          <p:spPr>
            <a:xfrm>
              <a:off x="4684012" y="4802769"/>
              <a:ext cx="106740" cy="623745"/>
            </a:xfrm>
            <a:prstGeom prst="rect">
              <a:avLst/>
            </a:prstGeom>
            <a:solidFill>
              <a:srgbClr val="2C7FB8">
                <a:alpha val="100000"/>
              </a:srgbClr>
            </a:solidFill>
          </p:spPr>
          <p:txBody>
            <a:bodyPr/>
            <a:lstStyle/>
            <a:p>
              <a:endParaRPr/>
            </a:p>
          </p:txBody>
        </p:sp>
        <p:sp>
          <p:nvSpPr>
            <p:cNvPr id="156" name="rc156"/>
            <p:cNvSpPr/>
            <p:nvPr/>
          </p:nvSpPr>
          <p:spPr>
            <a:xfrm>
              <a:off x="4802612" y="4689361"/>
              <a:ext cx="106740" cy="737153"/>
            </a:xfrm>
            <a:prstGeom prst="rect">
              <a:avLst/>
            </a:prstGeom>
            <a:solidFill>
              <a:srgbClr val="2C7FB8">
                <a:alpha val="100000"/>
              </a:srgbClr>
            </a:solidFill>
          </p:spPr>
          <p:txBody>
            <a:bodyPr/>
            <a:lstStyle/>
            <a:p>
              <a:endParaRPr/>
            </a:p>
          </p:txBody>
        </p:sp>
        <p:sp>
          <p:nvSpPr>
            <p:cNvPr id="157" name="rc157"/>
            <p:cNvSpPr/>
            <p:nvPr/>
          </p:nvSpPr>
          <p:spPr>
            <a:xfrm>
              <a:off x="4921212" y="4689361"/>
              <a:ext cx="106740" cy="737153"/>
            </a:xfrm>
            <a:prstGeom prst="rect">
              <a:avLst/>
            </a:prstGeom>
            <a:solidFill>
              <a:srgbClr val="2C7FB8">
                <a:alpha val="100000"/>
              </a:srgbClr>
            </a:solidFill>
          </p:spPr>
          <p:txBody>
            <a:bodyPr/>
            <a:lstStyle/>
            <a:p>
              <a:endParaRPr/>
            </a:p>
          </p:txBody>
        </p:sp>
        <p:sp>
          <p:nvSpPr>
            <p:cNvPr id="158" name="rc158"/>
            <p:cNvSpPr/>
            <p:nvPr/>
          </p:nvSpPr>
          <p:spPr>
            <a:xfrm>
              <a:off x="5039813" y="4689361"/>
              <a:ext cx="106740" cy="737153"/>
            </a:xfrm>
            <a:prstGeom prst="rect">
              <a:avLst/>
            </a:prstGeom>
            <a:solidFill>
              <a:srgbClr val="2C7FB8">
                <a:alpha val="100000"/>
              </a:srgbClr>
            </a:solidFill>
          </p:spPr>
          <p:txBody>
            <a:bodyPr/>
            <a:lstStyle/>
            <a:p>
              <a:endParaRPr/>
            </a:p>
          </p:txBody>
        </p:sp>
        <p:sp>
          <p:nvSpPr>
            <p:cNvPr id="159" name="rc159"/>
            <p:cNvSpPr/>
            <p:nvPr/>
          </p:nvSpPr>
          <p:spPr>
            <a:xfrm>
              <a:off x="5158413" y="4689361"/>
              <a:ext cx="106740" cy="737153"/>
            </a:xfrm>
            <a:prstGeom prst="rect">
              <a:avLst/>
            </a:prstGeom>
            <a:solidFill>
              <a:srgbClr val="2C7FB8">
                <a:alpha val="100000"/>
              </a:srgbClr>
            </a:solidFill>
          </p:spPr>
          <p:txBody>
            <a:bodyPr/>
            <a:lstStyle/>
            <a:p>
              <a:endParaRPr/>
            </a:p>
          </p:txBody>
        </p:sp>
        <p:sp>
          <p:nvSpPr>
            <p:cNvPr id="160" name="rc160"/>
            <p:cNvSpPr/>
            <p:nvPr/>
          </p:nvSpPr>
          <p:spPr>
            <a:xfrm>
              <a:off x="5277014" y="4689361"/>
              <a:ext cx="106740" cy="737153"/>
            </a:xfrm>
            <a:prstGeom prst="rect">
              <a:avLst/>
            </a:prstGeom>
            <a:solidFill>
              <a:srgbClr val="2C7FB8">
                <a:alpha val="100000"/>
              </a:srgbClr>
            </a:solidFill>
          </p:spPr>
          <p:txBody>
            <a:bodyPr/>
            <a:lstStyle/>
            <a:p>
              <a:endParaRPr/>
            </a:p>
          </p:txBody>
        </p:sp>
        <p:sp>
          <p:nvSpPr>
            <p:cNvPr id="161" name="rc161"/>
            <p:cNvSpPr/>
            <p:nvPr/>
          </p:nvSpPr>
          <p:spPr>
            <a:xfrm>
              <a:off x="5395614" y="4689361"/>
              <a:ext cx="106740" cy="737153"/>
            </a:xfrm>
            <a:prstGeom prst="rect">
              <a:avLst/>
            </a:prstGeom>
            <a:solidFill>
              <a:srgbClr val="2C7FB8">
                <a:alpha val="100000"/>
              </a:srgbClr>
            </a:solidFill>
          </p:spPr>
          <p:txBody>
            <a:bodyPr/>
            <a:lstStyle/>
            <a:p>
              <a:endParaRPr/>
            </a:p>
          </p:txBody>
        </p:sp>
        <p:sp>
          <p:nvSpPr>
            <p:cNvPr id="162" name="rc162"/>
            <p:cNvSpPr/>
            <p:nvPr/>
          </p:nvSpPr>
          <p:spPr>
            <a:xfrm>
              <a:off x="5514214" y="4632657"/>
              <a:ext cx="106740" cy="793857"/>
            </a:xfrm>
            <a:prstGeom prst="rect">
              <a:avLst/>
            </a:prstGeom>
            <a:solidFill>
              <a:srgbClr val="2C7FB8">
                <a:alpha val="100000"/>
              </a:srgbClr>
            </a:solidFill>
          </p:spPr>
          <p:txBody>
            <a:bodyPr/>
            <a:lstStyle/>
            <a:p>
              <a:endParaRPr/>
            </a:p>
          </p:txBody>
        </p:sp>
        <p:sp>
          <p:nvSpPr>
            <p:cNvPr id="163" name="rc163"/>
            <p:cNvSpPr/>
            <p:nvPr/>
          </p:nvSpPr>
          <p:spPr>
            <a:xfrm>
              <a:off x="5632815" y="4575953"/>
              <a:ext cx="106740" cy="850561"/>
            </a:xfrm>
            <a:prstGeom prst="rect">
              <a:avLst/>
            </a:prstGeom>
            <a:solidFill>
              <a:srgbClr val="2C7FB8">
                <a:alpha val="100000"/>
              </a:srgbClr>
            </a:solidFill>
          </p:spPr>
          <p:txBody>
            <a:bodyPr/>
            <a:lstStyle/>
            <a:p>
              <a:endParaRPr/>
            </a:p>
          </p:txBody>
        </p:sp>
        <p:sp>
          <p:nvSpPr>
            <p:cNvPr id="164" name="rc164"/>
            <p:cNvSpPr/>
            <p:nvPr/>
          </p:nvSpPr>
          <p:spPr>
            <a:xfrm>
              <a:off x="5751415" y="4519249"/>
              <a:ext cx="106740" cy="907265"/>
            </a:xfrm>
            <a:prstGeom prst="rect">
              <a:avLst/>
            </a:prstGeom>
            <a:solidFill>
              <a:srgbClr val="2C7FB8">
                <a:alpha val="100000"/>
              </a:srgbClr>
            </a:solidFill>
          </p:spPr>
          <p:txBody>
            <a:bodyPr/>
            <a:lstStyle/>
            <a:p>
              <a:endParaRPr/>
            </a:p>
          </p:txBody>
        </p:sp>
        <p:sp>
          <p:nvSpPr>
            <p:cNvPr id="165" name="pl165"/>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66" name="pl166"/>
            <p:cNvSpPr/>
            <p:nvPr/>
          </p:nvSpPr>
          <p:spPr>
            <a:xfrm>
              <a:off x="3551378" y="4594854"/>
              <a:ext cx="2253406" cy="831660"/>
            </a:xfrm>
            <a:custGeom>
              <a:avLst/>
              <a:gdLst/>
              <a:ahLst/>
              <a:cxnLst/>
              <a:rect l="0" t="0" r="0" b="0"/>
              <a:pathLst>
                <a:path w="2253406" h="831660">
                  <a:moveTo>
                    <a:pt x="0" y="831660"/>
                  </a:moveTo>
                  <a:lnTo>
                    <a:pt x="118600" y="831660"/>
                  </a:lnTo>
                  <a:lnTo>
                    <a:pt x="237200" y="831660"/>
                  </a:lnTo>
                  <a:lnTo>
                    <a:pt x="355801" y="831660"/>
                  </a:lnTo>
                  <a:lnTo>
                    <a:pt x="474401" y="831660"/>
                  </a:lnTo>
                  <a:lnTo>
                    <a:pt x="593001" y="661547"/>
                  </a:lnTo>
                  <a:lnTo>
                    <a:pt x="711602" y="472534"/>
                  </a:lnTo>
                  <a:lnTo>
                    <a:pt x="830202" y="283520"/>
                  </a:lnTo>
                  <a:lnTo>
                    <a:pt x="948802" y="283520"/>
                  </a:lnTo>
                  <a:lnTo>
                    <a:pt x="1067403" y="226816"/>
                  </a:lnTo>
                  <a:lnTo>
                    <a:pt x="1186003" y="151210"/>
                  </a:lnTo>
                  <a:lnTo>
                    <a:pt x="1304604" y="75605"/>
                  </a:lnTo>
                  <a:lnTo>
                    <a:pt x="1423204" y="75605"/>
                  </a:lnTo>
                  <a:lnTo>
                    <a:pt x="1541804" y="151210"/>
                  </a:lnTo>
                  <a:lnTo>
                    <a:pt x="1660405" y="94506"/>
                  </a:lnTo>
                  <a:lnTo>
                    <a:pt x="1779005" y="113408"/>
                  </a:lnTo>
                  <a:lnTo>
                    <a:pt x="1897605" y="170112"/>
                  </a:lnTo>
                  <a:lnTo>
                    <a:pt x="2016206" y="226816"/>
                  </a:lnTo>
                  <a:lnTo>
                    <a:pt x="2134806" y="207915"/>
                  </a:lnTo>
                  <a:lnTo>
                    <a:pt x="2253406" y="0"/>
                  </a:lnTo>
                </a:path>
              </a:pathLst>
            </a:custGeom>
            <a:ln w="27101" cap="flat">
              <a:solidFill>
                <a:srgbClr val="000000">
                  <a:alpha val="80000"/>
                </a:srgbClr>
              </a:solidFill>
              <a:prstDash val="solid"/>
              <a:round/>
            </a:ln>
          </p:spPr>
          <p:txBody>
            <a:bodyPr/>
            <a:lstStyle/>
            <a:p>
              <a:endParaRPr/>
            </a:p>
          </p:txBody>
        </p:sp>
        <p:sp>
          <p:nvSpPr>
            <p:cNvPr id="167" name="tx167"/>
            <p:cNvSpPr/>
            <p:nvPr/>
          </p:nvSpPr>
          <p:spPr>
            <a:xfrm>
              <a:off x="3551378" y="4200533"/>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N=20</a:t>
              </a:r>
            </a:p>
          </p:txBody>
        </p:sp>
        <p:sp>
          <p:nvSpPr>
            <p:cNvPr id="168" name="tx168"/>
            <p:cNvSpPr/>
            <p:nvPr/>
          </p:nvSpPr>
          <p:spPr>
            <a:xfrm rot="-5400000">
              <a:off x="5630410" y="461953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69" name="tx169"/>
            <p:cNvSpPr/>
            <p:nvPr/>
          </p:nvSpPr>
          <p:spPr>
            <a:xfrm rot="-5400000">
              <a:off x="5749010" y="456282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170" name="tx170"/>
            <p:cNvSpPr/>
            <p:nvPr/>
          </p:nvSpPr>
          <p:spPr>
            <a:xfrm>
              <a:off x="3765468" y="528032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71" name="tx171"/>
            <p:cNvSpPr/>
            <p:nvPr/>
          </p:nvSpPr>
          <p:spPr>
            <a:xfrm>
              <a:off x="3884068" y="5223624"/>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172" name="tx172"/>
            <p:cNvSpPr/>
            <p:nvPr/>
          </p:nvSpPr>
          <p:spPr>
            <a:xfrm>
              <a:off x="4002669" y="5165865"/>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73" name="tx173"/>
            <p:cNvSpPr/>
            <p:nvPr/>
          </p:nvSpPr>
          <p:spPr>
            <a:xfrm>
              <a:off x="4121269" y="5110460"/>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74" name="tx174"/>
            <p:cNvSpPr/>
            <p:nvPr/>
          </p:nvSpPr>
          <p:spPr>
            <a:xfrm>
              <a:off x="4239869" y="4995793"/>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75" name="tx175"/>
            <p:cNvSpPr/>
            <p:nvPr/>
          </p:nvSpPr>
          <p:spPr>
            <a:xfrm>
              <a:off x="4358470" y="4941118"/>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176" name="tx176"/>
            <p:cNvSpPr/>
            <p:nvPr/>
          </p:nvSpPr>
          <p:spPr>
            <a:xfrm>
              <a:off x="4477070" y="482568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177" name="tx177"/>
            <p:cNvSpPr/>
            <p:nvPr/>
          </p:nvSpPr>
          <p:spPr>
            <a:xfrm>
              <a:off x="4572559" y="471328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8" name="tx178"/>
            <p:cNvSpPr/>
            <p:nvPr/>
          </p:nvSpPr>
          <p:spPr>
            <a:xfrm>
              <a:off x="4691160" y="471328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9" name="tx179"/>
            <p:cNvSpPr/>
            <p:nvPr/>
          </p:nvSpPr>
          <p:spPr>
            <a:xfrm>
              <a:off x="4809760" y="459882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80" name="tx180"/>
            <p:cNvSpPr/>
            <p:nvPr/>
          </p:nvSpPr>
          <p:spPr>
            <a:xfrm>
              <a:off x="4928361" y="459882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81" name="tx181"/>
            <p:cNvSpPr/>
            <p:nvPr/>
          </p:nvSpPr>
          <p:spPr>
            <a:xfrm>
              <a:off x="5046961" y="459882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82" name="tx182"/>
            <p:cNvSpPr/>
            <p:nvPr/>
          </p:nvSpPr>
          <p:spPr>
            <a:xfrm>
              <a:off x="5165561" y="459882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83" name="tx183"/>
            <p:cNvSpPr/>
            <p:nvPr/>
          </p:nvSpPr>
          <p:spPr>
            <a:xfrm>
              <a:off x="5284162" y="459882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84" name="tx184"/>
            <p:cNvSpPr/>
            <p:nvPr/>
          </p:nvSpPr>
          <p:spPr>
            <a:xfrm>
              <a:off x="5402762" y="4598824"/>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185" name="tx185"/>
            <p:cNvSpPr/>
            <p:nvPr/>
          </p:nvSpPr>
          <p:spPr>
            <a:xfrm>
              <a:off x="5521362" y="454317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86" name="tx186"/>
            <p:cNvSpPr/>
            <p:nvPr/>
          </p:nvSpPr>
          <p:spPr>
            <a:xfrm>
              <a:off x="5783088" y="447427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87" name="rc187"/>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88" name="pl188"/>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045752" y="23919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6045752" y="182487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6045752" y="125783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2171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4543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6915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9287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71659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74031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6403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8775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811473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3519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rc202"/>
            <p:cNvSpPr/>
            <p:nvPr/>
          </p:nvSpPr>
          <p:spPr>
            <a:xfrm>
              <a:off x="6400960" y="2845547"/>
              <a:ext cx="106740" cy="113408"/>
            </a:xfrm>
            <a:prstGeom prst="rect">
              <a:avLst/>
            </a:prstGeom>
            <a:solidFill>
              <a:srgbClr val="2C7FB8">
                <a:alpha val="100000"/>
              </a:srgbClr>
            </a:solidFill>
          </p:spPr>
          <p:txBody>
            <a:bodyPr/>
            <a:lstStyle/>
            <a:p>
              <a:endParaRPr/>
            </a:p>
          </p:txBody>
        </p:sp>
        <p:sp>
          <p:nvSpPr>
            <p:cNvPr id="203" name="rc203"/>
            <p:cNvSpPr/>
            <p:nvPr/>
          </p:nvSpPr>
          <p:spPr>
            <a:xfrm>
              <a:off x="6519560" y="2675435"/>
              <a:ext cx="106740" cy="283520"/>
            </a:xfrm>
            <a:prstGeom prst="rect">
              <a:avLst/>
            </a:prstGeom>
            <a:solidFill>
              <a:srgbClr val="2C7FB8">
                <a:alpha val="100000"/>
              </a:srgbClr>
            </a:solidFill>
          </p:spPr>
          <p:txBody>
            <a:bodyPr/>
            <a:lstStyle/>
            <a:p>
              <a:endParaRPr/>
            </a:p>
          </p:txBody>
        </p:sp>
        <p:sp>
          <p:nvSpPr>
            <p:cNvPr id="204" name="rc204"/>
            <p:cNvSpPr/>
            <p:nvPr/>
          </p:nvSpPr>
          <p:spPr>
            <a:xfrm>
              <a:off x="6638161" y="2562027"/>
              <a:ext cx="106740" cy="396928"/>
            </a:xfrm>
            <a:prstGeom prst="rect">
              <a:avLst/>
            </a:prstGeom>
            <a:solidFill>
              <a:srgbClr val="2C7FB8">
                <a:alpha val="100000"/>
              </a:srgbClr>
            </a:solidFill>
          </p:spPr>
          <p:txBody>
            <a:bodyPr/>
            <a:lstStyle/>
            <a:p>
              <a:endParaRPr/>
            </a:p>
          </p:txBody>
        </p:sp>
        <p:sp>
          <p:nvSpPr>
            <p:cNvPr id="205" name="rc205"/>
            <p:cNvSpPr/>
            <p:nvPr/>
          </p:nvSpPr>
          <p:spPr>
            <a:xfrm>
              <a:off x="6756761" y="2505323"/>
              <a:ext cx="106740" cy="453632"/>
            </a:xfrm>
            <a:prstGeom prst="rect">
              <a:avLst/>
            </a:prstGeom>
            <a:solidFill>
              <a:srgbClr val="2C7FB8">
                <a:alpha val="100000"/>
              </a:srgbClr>
            </a:solidFill>
          </p:spPr>
          <p:txBody>
            <a:bodyPr/>
            <a:lstStyle/>
            <a:p>
              <a:endParaRPr/>
            </a:p>
          </p:txBody>
        </p:sp>
        <p:sp>
          <p:nvSpPr>
            <p:cNvPr id="206" name="rc206"/>
            <p:cNvSpPr/>
            <p:nvPr/>
          </p:nvSpPr>
          <p:spPr>
            <a:xfrm>
              <a:off x="6875361" y="2448618"/>
              <a:ext cx="106740" cy="510336"/>
            </a:xfrm>
            <a:prstGeom prst="rect">
              <a:avLst/>
            </a:prstGeom>
            <a:solidFill>
              <a:srgbClr val="2C7FB8">
                <a:alpha val="100000"/>
              </a:srgbClr>
            </a:solidFill>
          </p:spPr>
          <p:txBody>
            <a:bodyPr/>
            <a:lstStyle/>
            <a:p>
              <a:endParaRPr/>
            </a:p>
          </p:txBody>
        </p:sp>
        <p:sp>
          <p:nvSpPr>
            <p:cNvPr id="207" name="rc207"/>
            <p:cNvSpPr/>
            <p:nvPr/>
          </p:nvSpPr>
          <p:spPr>
            <a:xfrm>
              <a:off x="6993962" y="2335210"/>
              <a:ext cx="106740" cy="623745"/>
            </a:xfrm>
            <a:prstGeom prst="rect">
              <a:avLst/>
            </a:prstGeom>
            <a:solidFill>
              <a:srgbClr val="2C7FB8">
                <a:alpha val="100000"/>
              </a:srgbClr>
            </a:solidFill>
          </p:spPr>
          <p:txBody>
            <a:bodyPr/>
            <a:lstStyle/>
            <a:p>
              <a:endParaRPr/>
            </a:p>
          </p:txBody>
        </p:sp>
        <p:sp>
          <p:nvSpPr>
            <p:cNvPr id="208" name="rc208"/>
            <p:cNvSpPr/>
            <p:nvPr/>
          </p:nvSpPr>
          <p:spPr>
            <a:xfrm>
              <a:off x="7112562" y="2278506"/>
              <a:ext cx="106740" cy="680449"/>
            </a:xfrm>
            <a:prstGeom prst="rect">
              <a:avLst/>
            </a:prstGeom>
            <a:solidFill>
              <a:srgbClr val="2C7FB8">
                <a:alpha val="100000"/>
              </a:srgbClr>
            </a:solidFill>
          </p:spPr>
          <p:txBody>
            <a:bodyPr/>
            <a:lstStyle/>
            <a:p>
              <a:endParaRPr/>
            </a:p>
          </p:txBody>
        </p:sp>
        <p:sp>
          <p:nvSpPr>
            <p:cNvPr id="209" name="rc209"/>
            <p:cNvSpPr/>
            <p:nvPr/>
          </p:nvSpPr>
          <p:spPr>
            <a:xfrm>
              <a:off x="7231162" y="2278506"/>
              <a:ext cx="106740" cy="680449"/>
            </a:xfrm>
            <a:prstGeom prst="rect">
              <a:avLst/>
            </a:prstGeom>
            <a:solidFill>
              <a:srgbClr val="2C7FB8">
                <a:alpha val="100000"/>
              </a:srgbClr>
            </a:solidFill>
          </p:spPr>
          <p:txBody>
            <a:bodyPr/>
            <a:lstStyle/>
            <a:p>
              <a:endParaRPr/>
            </a:p>
          </p:txBody>
        </p:sp>
        <p:sp>
          <p:nvSpPr>
            <p:cNvPr id="210" name="rc210"/>
            <p:cNvSpPr/>
            <p:nvPr/>
          </p:nvSpPr>
          <p:spPr>
            <a:xfrm>
              <a:off x="7349763" y="2221802"/>
              <a:ext cx="106740" cy="737153"/>
            </a:xfrm>
            <a:prstGeom prst="rect">
              <a:avLst/>
            </a:prstGeom>
            <a:solidFill>
              <a:srgbClr val="2C7FB8">
                <a:alpha val="100000"/>
              </a:srgbClr>
            </a:solidFill>
          </p:spPr>
          <p:txBody>
            <a:bodyPr/>
            <a:lstStyle/>
            <a:p>
              <a:endParaRPr/>
            </a:p>
          </p:txBody>
        </p:sp>
        <p:sp>
          <p:nvSpPr>
            <p:cNvPr id="211" name="rc211"/>
            <p:cNvSpPr/>
            <p:nvPr/>
          </p:nvSpPr>
          <p:spPr>
            <a:xfrm>
              <a:off x="7468363" y="2108394"/>
              <a:ext cx="106740" cy="850561"/>
            </a:xfrm>
            <a:prstGeom prst="rect">
              <a:avLst/>
            </a:prstGeom>
            <a:solidFill>
              <a:srgbClr val="2C7FB8">
                <a:alpha val="100000"/>
              </a:srgbClr>
            </a:solidFill>
          </p:spPr>
          <p:txBody>
            <a:bodyPr/>
            <a:lstStyle/>
            <a:p>
              <a:endParaRPr/>
            </a:p>
          </p:txBody>
        </p:sp>
        <p:sp>
          <p:nvSpPr>
            <p:cNvPr id="212" name="rc212"/>
            <p:cNvSpPr/>
            <p:nvPr/>
          </p:nvSpPr>
          <p:spPr>
            <a:xfrm>
              <a:off x="7586963" y="2108394"/>
              <a:ext cx="106740" cy="850561"/>
            </a:xfrm>
            <a:prstGeom prst="rect">
              <a:avLst/>
            </a:prstGeom>
            <a:solidFill>
              <a:srgbClr val="2C7FB8">
                <a:alpha val="100000"/>
              </a:srgbClr>
            </a:solidFill>
          </p:spPr>
          <p:txBody>
            <a:bodyPr/>
            <a:lstStyle/>
            <a:p>
              <a:endParaRPr/>
            </a:p>
          </p:txBody>
        </p:sp>
        <p:sp>
          <p:nvSpPr>
            <p:cNvPr id="213" name="rc213"/>
            <p:cNvSpPr/>
            <p:nvPr/>
          </p:nvSpPr>
          <p:spPr>
            <a:xfrm>
              <a:off x="7705564" y="2108394"/>
              <a:ext cx="106740" cy="850561"/>
            </a:xfrm>
            <a:prstGeom prst="rect">
              <a:avLst/>
            </a:prstGeom>
            <a:solidFill>
              <a:srgbClr val="2C7FB8">
                <a:alpha val="100000"/>
              </a:srgbClr>
            </a:solidFill>
          </p:spPr>
          <p:txBody>
            <a:bodyPr/>
            <a:lstStyle/>
            <a:p>
              <a:endParaRPr/>
            </a:p>
          </p:txBody>
        </p:sp>
        <p:sp>
          <p:nvSpPr>
            <p:cNvPr id="214" name="rc214"/>
            <p:cNvSpPr/>
            <p:nvPr/>
          </p:nvSpPr>
          <p:spPr>
            <a:xfrm>
              <a:off x="7824164" y="2051690"/>
              <a:ext cx="106740" cy="907265"/>
            </a:xfrm>
            <a:prstGeom prst="rect">
              <a:avLst/>
            </a:prstGeom>
            <a:solidFill>
              <a:srgbClr val="2C7FB8">
                <a:alpha val="100000"/>
              </a:srgbClr>
            </a:solidFill>
          </p:spPr>
          <p:txBody>
            <a:bodyPr/>
            <a:lstStyle/>
            <a:p>
              <a:endParaRPr/>
            </a:p>
          </p:txBody>
        </p:sp>
        <p:sp>
          <p:nvSpPr>
            <p:cNvPr id="215" name="rc215"/>
            <p:cNvSpPr/>
            <p:nvPr/>
          </p:nvSpPr>
          <p:spPr>
            <a:xfrm>
              <a:off x="7942765" y="2051690"/>
              <a:ext cx="106740" cy="907265"/>
            </a:xfrm>
            <a:prstGeom prst="rect">
              <a:avLst/>
            </a:prstGeom>
            <a:solidFill>
              <a:srgbClr val="2C7FB8">
                <a:alpha val="100000"/>
              </a:srgbClr>
            </a:solidFill>
          </p:spPr>
          <p:txBody>
            <a:bodyPr/>
            <a:lstStyle/>
            <a:p>
              <a:endParaRPr/>
            </a:p>
          </p:txBody>
        </p:sp>
        <p:sp>
          <p:nvSpPr>
            <p:cNvPr id="216" name="rc216"/>
            <p:cNvSpPr/>
            <p:nvPr/>
          </p:nvSpPr>
          <p:spPr>
            <a:xfrm>
              <a:off x="8061365" y="2051690"/>
              <a:ext cx="106740" cy="907265"/>
            </a:xfrm>
            <a:prstGeom prst="rect">
              <a:avLst/>
            </a:prstGeom>
            <a:solidFill>
              <a:srgbClr val="2C7FB8">
                <a:alpha val="100000"/>
              </a:srgbClr>
            </a:solidFill>
          </p:spPr>
          <p:txBody>
            <a:bodyPr/>
            <a:lstStyle/>
            <a:p>
              <a:endParaRPr/>
            </a:p>
          </p:txBody>
        </p:sp>
        <p:sp>
          <p:nvSpPr>
            <p:cNvPr id="217" name="rc217"/>
            <p:cNvSpPr/>
            <p:nvPr/>
          </p:nvSpPr>
          <p:spPr>
            <a:xfrm>
              <a:off x="8179965" y="2051690"/>
              <a:ext cx="106740" cy="907265"/>
            </a:xfrm>
            <a:prstGeom prst="rect">
              <a:avLst/>
            </a:prstGeom>
            <a:solidFill>
              <a:srgbClr val="2C7FB8">
                <a:alpha val="100000"/>
              </a:srgbClr>
            </a:solidFill>
          </p:spPr>
          <p:txBody>
            <a:bodyPr/>
            <a:lstStyle/>
            <a:p>
              <a:endParaRPr/>
            </a:p>
          </p:txBody>
        </p:sp>
        <p:sp>
          <p:nvSpPr>
            <p:cNvPr id="218" name="rc218"/>
            <p:cNvSpPr/>
            <p:nvPr/>
          </p:nvSpPr>
          <p:spPr>
            <a:xfrm>
              <a:off x="8298566" y="1994986"/>
              <a:ext cx="106740" cy="963969"/>
            </a:xfrm>
            <a:prstGeom prst="rect">
              <a:avLst/>
            </a:prstGeom>
            <a:solidFill>
              <a:srgbClr val="2C7FB8">
                <a:alpha val="100000"/>
              </a:srgbClr>
            </a:solidFill>
          </p:spPr>
          <p:txBody>
            <a:bodyPr/>
            <a:lstStyle/>
            <a:p>
              <a:endParaRPr/>
            </a:p>
          </p:txBody>
        </p:sp>
        <p:sp>
          <p:nvSpPr>
            <p:cNvPr id="219" name="rc219"/>
            <p:cNvSpPr/>
            <p:nvPr/>
          </p:nvSpPr>
          <p:spPr>
            <a:xfrm>
              <a:off x="8417166" y="1994986"/>
              <a:ext cx="106740" cy="963969"/>
            </a:xfrm>
            <a:prstGeom prst="rect">
              <a:avLst/>
            </a:prstGeom>
            <a:solidFill>
              <a:srgbClr val="2C7FB8">
                <a:alpha val="100000"/>
              </a:srgbClr>
            </a:solidFill>
          </p:spPr>
          <p:txBody>
            <a:bodyPr/>
            <a:lstStyle/>
            <a:p>
              <a:endParaRPr/>
            </a:p>
          </p:txBody>
        </p:sp>
        <p:sp>
          <p:nvSpPr>
            <p:cNvPr id="220" name="pl220"/>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21" name="pl221"/>
            <p:cNvSpPr/>
            <p:nvPr/>
          </p:nvSpPr>
          <p:spPr>
            <a:xfrm>
              <a:off x="6454330" y="1976084"/>
              <a:ext cx="2016206" cy="963969"/>
            </a:xfrm>
            <a:custGeom>
              <a:avLst/>
              <a:gdLst/>
              <a:ahLst/>
              <a:cxnLst/>
              <a:rect l="0" t="0" r="0" b="0"/>
              <a:pathLst>
                <a:path w="2016206" h="963969">
                  <a:moveTo>
                    <a:pt x="0" y="963969"/>
                  </a:moveTo>
                  <a:lnTo>
                    <a:pt x="118600" y="869462"/>
                  </a:lnTo>
                  <a:lnTo>
                    <a:pt x="237200" y="850561"/>
                  </a:lnTo>
                  <a:lnTo>
                    <a:pt x="355801" y="756054"/>
                  </a:lnTo>
                  <a:lnTo>
                    <a:pt x="474401" y="661547"/>
                  </a:lnTo>
                  <a:lnTo>
                    <a:pt x="593001" y="548139"/>
                  </a:lnTo>
                  <a:lnTo>
                    <a:pt x="711602" y="396928"/>
                  </a:lnTo>
                  <a:lnTo>
                    <a:pt x="830202" y="378027"/>
                  </a:lnTo>
                  <a:lnTo>
                    <a:pt x="948802" y="264619"/>
                  </a:lnTo>
                  <a:lnTo>
                    <a:pt x="1067403" y="132309"/>
                  </a:lnTo>
                  <a:lnTo>
                    <a:pt x="1186003" y="132309"/>
                  </a:lnTo>
                  <a:lnTo>
                    <a:pt x="1304604" y="113408"/>
                  </a:lnTo>
                  <a:lnTo>
                    <a:pt x="1423204" y="170112"/>
                  </a:lnTo>
                  <a:lnTo>
                    <a:pt x="1541804" y="189013"/>
                  </a:lnTo>
                  <a:lnTo>
                    <a:pt x="1660405" y="207915"/>
                  </a:lnTo>
                  <a:lnTo>
                    <a:pt x="1779005" y="283520"/>
                  </a:lnTo>
                  <a:lnTo>
                    <a:pt x="1897605" y="226816"/>
                  </a:lnTo>
                  <a:lnTo>
                    <a:pt x="2016206" y="0"/>
                  </a:lnTo>
                </a:path>
              </a:pathLst>
            </a:custGeom>
            <a:ln w="27101" cap="flat">
              <a:solidFill>
                <a:srgbClr val="000000">
                  <a:alpha val="80000"/>
                </a:srgbClr>
              </a:solidFill>
              <a:prstDash val="solid"/>
              <a:round/>
            </a:ln>
          </p:spPr>
          <p:txBody>
            <a:bodyPr/>
            <a:lstStyle/>
            <a:p>
              <a:endParaRPr/>
            </a:p>
          </p:txBody>
        </p:sp>
        <p:sp>
          <p:nvSpPr>
            <p:cNvPr id="222" name="tx222"/>
            <p:cNvSpPr/>
            <p:nvPr/>
          </p:nvSpPr>
          <p:spPr>
            <a:xfrm>
              <a:off x="6217129" y="1732974"/>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N=20</a:t>
              </a:r>
            </a:p>
          </p:txBody>
        </p:sp>
        <p:sp>
          <p:nvSpPr>
            <p:cNvPr id="223" name="tx223"/>
            <p:cNvSpPr/>
            <p:nvPr/>
          </p:nvSpPr>
          <p:spPr>
            <a:xfrm rot="-5400000">
              <a:off x="7465958"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24" name="tx224"/>
            <p:cNvSpPr/>
            <p:nvPr/>
          </p:nvSpPr>
          <p:spPr>
            <a:xfrm rot="-5400000">
              <a:off x="7584559"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25" name="tx225"/>
            <p:cNvSpPr/>
            <p:nvPr/>
          </p:nvSpPr>
          <p:spPr>
            <a:xfrm rot="-5400000">
              <a:off x="7703159" y="215197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26" name="tx226"/>
            <p:cNvSpPr/>
            <p:nvPr/>
          </p:nvSpPr>
          <p:spPr>
            <a:xfrm rot="-5400000">
              <a:off x="7821759" y="209527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27" name="tx227"/>
            <p:cNvSpPr/>
            <p:nvPr/>
          </p:nvSpPr>
          <p:spPr>
            <a:xfrm rot="-5400000">
              <a:off x="7940360" y="209527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28" name="tx228"/>
            <p:cNvSpPr/>
            <p:nvPr/>
          </p:nvSpPr>
          <p:spPr>
            <a:xfrm rot="-5400000">
              <a:off x="8058960" y="209527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29" name="tx229"/>
            <p:cNvSpPr/>
            <p:nvPr/>
          </p:nvSpPr>
          <p:spPr>
            <a:xfrm rot="-5400000">
              <a:off x="8177561" y="209527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30" name="tx230"/>
            <p:cNvSpPr/>
            <p:nvPr/>
          </p:nvSpPr>
          <p:spPr>
            <a:xfrm rot="-5400000">
              <a:off x="8296668" y="203907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31" name="tx231"/>
            <p:cNvSpPr/>
            <p:nvPr/>
          </p:nvSpPr>
          <p:spPr>
            <a:xfrm rot="-5400000">
              <a:off x="8415269" y="2039073"/>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32" name="tx232"/>
            <p:cNvSpPr/>
            <p:nvPr/>
          </p:nvSpPr>
          <p:spPr>
            <a:xfrm>
              <a:off x="6431219" y="2756065"/>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33" name="tx233"/>
            <p:cNvSpPr/>
            <p:nvPr/>
          </p:nvSpPr>
          <p:spPr>
            <a:xfrm>
              <a:off x="6549819" y="2585994"/>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34" name="tx234"/>
            <p:cNvSpPr/>
            <p:nvPr/>
          </p:nvSpPr>
          <p:spPr>
            <a:xfrm>
              <a:off x="6668420" y="2473559"/>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35" name="tx235"/>
            <p:cNvSpPr/>
            <p:nvPr/>
          </p:nvSpPr>
          <p:spPr>
            <a:xfrm>
              <a:off x="6787020" y="241482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36" name="tx236"/>
            <p:cNvSpPr/>
            <p:nvPr/>
          </p:nvSpPr>
          <p:spPr>
            <a:xfrm>
              <a:off x="6905620" y="2358122"/>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237" name="tx237"/>
            <p:cNvSpPr/>
            <p:nvPr/>
          </p:nvSpPr>
          <p:spPr>
            <a:xfrm>
              <a:off x="7001110" y="224572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38" name="tx238"/>
            <p:cNvSpPr/>
            <p:nvPr/>
          </p:nvSpPr>
          <p:spPr>
            <a:xfrm>
              <a:off x="7119710" y="218902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39" name="tx239"/>
            <p:cNvSpPr/>
            <p:nvPr/>
          </p:nvSpPr>
          <p:spPr>
            <a:xfrm>
              <a:off x="7238310" y="2189024"/>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40" name="tx240"/>
            <p:cNvSpPr/>
            <p:nvPr/>
          </p:nvSpPr>
          <p:spPr>
            <a:xfrm>
              <a:off x="7356911" y="2131265"/>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41" name="tx241"/>
            <p:cNvSpPr/>
            <p:nvPr/>
          </p:nvSpPr>
          <p:spPr>
            <a:xfrm>
              <a:off x="8448839" y="185550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242" name="rc242"/>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43" name="pl243"/>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6045752" y="485947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6045752" y="429243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6045752" y="372539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62171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64543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66915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9287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71659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74031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76403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78775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811473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83519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rc257"/>
            <p:cNvSpPr/>
            <p:nvPr/>
          </p:nvSpPr>
          <p:spPr>
            <a:xfrm>
              <a:off x="6163759" y="4405841"/>
              <a:ext cx="106740" cy="1020673"/>
            </a:xfrm>
            <a:prstGeom prst="rect">
              <a:avLst/>
            </a:prstGeom>
            <a:solidFill>
              <a:srgbClr val="2C7FB8">
                <a:alpha val="100000"/>
              </a:srgbClr>
            </a:solidFill>
          </p:spPr>
          <p:txBody>
            <a:bodyPr/>
            <a:lstStyle/>
            <a:p>
              <a:endParaRPr/>
            </a:p>
          </p:txBody>
        </p:sp>
        <p:sp>
          <p:nvSpPr>
            <p:cNvPr id="258" name="rc258"/>
            <p:cNvSpPr/>
            <p:nvPr/>
          </p:nvSpPr>
          <p:spPr>
            <a:xfrm>
              <a:off x="6282359" y="4405841"/>
              <a:ext cx="106740" cy="1020673"/>
            </a:xfrm>
            <a:prstGeom prst="rect">
              <a:avLst/>
            </a:prstGeom>
            <a:solidFill>
              <a:srgbClr val="2C7FB8">
                <a:alpha val="100000"/>
              </a:srgbClr>
            </a:solidFill>
          </p:spPr>
          <p:txBody>
            <a:bodyPr/>
            <a:lstStyle/>
            <a:p>
              <a:endParaRPr/>
            </a:p>
          </p:txBody>
        </p:sp>
        <p:sp>
          <p:nvSpPr>
            <p:cNvPr id="259" name="rc259"/>
            <p:cNvSpPr/>
            <p:nvPr/>
          </p:nvSpPr>
          <p:spPr>
            <a:xfrm>
              <a:off x="6400960" y="4462545"/>
              <a:ext cx="106740" cy="963969"/>
            </a:xfrm>
            <a:prstGeom prst="rect">
              <a:avLst/>
            </a:prstGeom>
            <a:solidFill>
              <a:srgbClr val="2C7FB8">
                <a:alpha val="100000"/>
              </a:srgbClr>
            </a:solidFill>
          </p:spPr>
          <p:txBody>
            <a:bodyPr/>
            <a:lstStyle/>
            <a:p>
              <a:endParaRPr/>
            </a:p>
          </p:txBody>
        </p:sp>
        <p:sp>
          <p:nvSpPr>
            <p:cNvPr id="260" name="rc260"/>
            <p:cNvSpPr/>
            <p:nvPr/>
          </p:nvSpPr>
          <p:spPr>
            <a:xfrm>
              <a:off x="6519560" y="4462545"/>
              <a:ext cx="106740" cy="963969"/>
            </a:xfrm>
            <a:prstGeom prst="rect">
              <a:avLst/>
            </a:prstGeom>
            <a:solidFill>
              <a:srgbClr val="2C7FB8">
                <a:alpha val="100000"/>
              </a:srgbClr>
            </a:solidFill>
          </p:spPr>
          <p:txBody>
            <a:bodyPr/>
            <a:lstStyle/>
            <a:p>
              <a:endParaRPr/>
            </a:p>
          </p:txBody>
        </p:sp>
        <p:sp>
          <p:nvSpPr>
            <p:cNvPr id="261" name="rc261"/>
            <p:cNvSpPr/>
            <p:nvPr/>
          </p:nvSpPr>
          <p:spPr>
            <a:xfrm>
              <a:off x="6638161" y="4462545"/>
              <a:ext cx="106740" cy="963969"/>
            </a:xfrm>
            <a:prstGeom prst="rect">
              <a:avLst/>
            </a:prstGeom>
            <a:solidFill>
              <a:srgbClr val="2C7FB8">
                <a:alpha val="100000"/>
              </a:srgbClr>
            </a:solidFill>
          </p:spPr>
          <p:txBody>
            <a:bodyPr/>
            <a:lstStyle/>
            <a:p>
              <a:endParaRPr/>
            </a:p>
          </p:txBody>
        </p:sp>
        <p:sp>
          <p:nvSpPr>
            <p:cNvPr id="262" name="rc262"/>
            <p:cNvSpPr/>
            <p:nvPr/>
          </p:nvSpPr>
          <p:spPr>
            <a:xfrm>
              <a:off x="6756761" y="4462545"/>
              <a:ext cx="106740" cy="963969"/>
            </a:xfrm>
            <a:prstGeom prst="rect">
              <a:avLst/>
            </a:prstGeom>
            <a:solidFill>
              <a:srgbClr val="2C7FB8">
                <a:alpha val="100000"/>
              </a:srgbClr>
            </a:solidFill>
          </p:spPr>
          <p:txBody>
            <a:bodyPr/>
            <a:lstStyle/>
            <a:p>
              <a:endParaRPr/>
            </a:p>
          </p:txBody>
        </p:sp>
        <p:sp>
          <p:nvSpPr>
            <p:cNvPr id="263" name="rc263"/>
            <p:cNvSpPr/>
            <p:nvPr/>
          </p:nvSpPr>
          <p:spPr>
            <a:xfrm>
              <a:off x="6875361" y="4349137"/>
              <a:ext cx="106740" cy="1077377"/>
            </a:xfrm>
            <a:prstGeom prst="rect">
              <a:avLst/>
            </a:prstGeom>
            <a:solidFill>
              <a:srgbClr val="2C7FB8">
                <a:alpha val="100000"/>
              </a:srgbClr>
            </a:solidFill>
          </p:spPr>
          <p:txBody>
            <a:bodyPr/>
            <a:lstStyle/>
            <a:p>
              <a:endParaRPr/>
            </a:p>
          </p:txBody>
        </p:sp>
        <p:sp>
          <p:nvSpPr>
            <p:cNvPr id="264" name="rc264"/>
            <p:cNvSpPr/>
            <p:nvPr/>
          </p:nvSpPr>
          <p:spPr>
            <a:xfrm>
              <a:off x="6993962" y="4349137"/>
              <a:ext cx="106740" cy="1077377"/>
            </a:xfrm>
            <a:prstGeom prst="rect">
              <a:avLst/>
            </a:prstGeom>
            <a:solidFill>
              <a:srgbClr val="2C7FB8">
                <a:alpha val="100000"/>
              </a:srgbClr>
            </a:solidFill>
          </p:spPr>
          <p:txBody>
            <a:bodyPr/>
            <a:lstStyle/>
            <a:p>
              <a:endParaRPr/>
            </a:p>
          </p:txBody>
        </p:sp>
        <p:sp>
          <p:nvSpPr>
            <p:cNvPr id="265" name="rc265"/>
            <p:cNvSpPr/>
            <p:nvPr/>
          </p:nvSpPr>
          <p:spPr>
            <a:xfrm>
              <a:off x="7112562" y="4292432"/>
              <a:ext cx="106740" cy="1134081"/>
            </a:xfrm>
            <a:prstGeom prst="rect">
              <a:avLst/>
            </a:prstGeom>
            <a:solidFill>
              <a:srgbClr val="2C7FB8">
                <a:alpha val="100000"/>
              </a:srgbClr>
            </a:solidFill>
          </p:spPr>
          <p:txBody>
            <a:bodyPr/>
            <a:lstStyle/>
            <a:p>
              <a:endParaRPr/>
            </a:p>
          </p:txBody>
        </p:sp>
        <p:sp>
          <p:nvSpPr>
            <p:cNvPr id="266" name="rc266"/>
            <p:cNvSpPr/>
            <p:nvPr/>
          </p:nvSpPr>
          <p:spPr>
            <a:xfrm>
              <a:off x="7231162" y="4292432"/>
              <a:ext cx="106740" cy="1134081"/>
            </a:xfrm>
            <a:prstGeom prst="rect">
              <a:avLst/>
            </a:prstGeom>
            <a:solidFill>
              <a:srgbClr val="2C7FB8">
                <a:alpha val="100000"/>
              </a:srgbClr>
            </a:solidFill>
          </p:spPr>
          <p:txBody>
            <a:bodyPr/>
            <a:lstStyle/>
            <a:p>
              <a:endParaRPr/>
            </a:p>
          </p:txBody>
        </p:sp>
        <p:sp>
          <p:nvSpPr>
            <p:cNvPr id="267" name="rc267"/>
            <p:cNvSpPr/>
            <p:nvPr/>
          </p:nvSpPr>
          <p:spPr>
            <a:xfrm>
              <a:off x="7349763" y="4292432"/>
              <a:ext cx="106740" cy="1134081"/>
            </a:xfrm>
            <a:prstGeom prst="rect">
              <a:avLst/>
            </a:prstGeom>
            <a:solidFill>
              <a:srgbClr val="2C7FB8">
                <a:alpha val="100000"/>
              </a:srgbClr>
            </a:solidFill>
          </p:spPr>
          <p:txBody>
            <a:bodyPr/>
            <a:lstStyle/>
            <a:p>
              <a:endParaRPr/>
            </a:p>
          </p:txBody>
        </p:sp>
        <p:sp>
          <p:nvSpPr>
            <p:cNvPr id="268" name="rc268"/>
            <p:cNvSpPr/>
            <p:nvPr/>
          </p:nvSpPr>
          <p:spPr>
            <a:xfrm>
              <a:off x="7468363" y="4292432"/>
              <a:ext cx="106740" cy="1134081"/>
            </a:xfrm>
            <a:prstGeom prst="rect">
              <a:avLst/>
            </a:prstGeom>
            <a:solidFill>
              <a:srgbClr val="2C7FB8">
                <a:alpha val="100000"/>
              </a:srgbClr>
            </a:solidFill>
          </p:spPr>
          <p:txBody>
            <a:bodyPr/>
            <a:lstStyle/>
            <a:p>
              <a:endParaRPr/>
            </a:p>
          </p:txBody>
        </p:sp>
        <p:sp>
          <p:nvSpPr>
            <p:cNvPr id="269" name="rc269"/>
            <p:cNvSpPr/>
            <p:nvPr/>
          </p:nvSpPr>
          <p:spPr>
            <a:xfrm>
              <a:off x="7586963" y="4292432"/>
              <a:ext cx="106740" cy="1134081"/>
            </a:xfrm>
            <a:prstGeom prst="rect">
              <a:avLst/>
            </a:prstGeom>
            <a:solidFill>
              <a:srgbClr val="2C7FB8">
                <a:alpha val="100000"/>
              </a:srgbClr>
            </a:solidFill>
          </p:spPr>
          <p:txBody>
            <a:bodyPr/>
            <a:lstStyle/>
            <a:p>
              <a:endParaRPr/>
            </a:p>
          </p:txBody>
        </p:sp>
        <p:sp>
          <p:nvSpPr>
            <p:cNvPr id="270" name="rc270"/>
            <p:cNvSpPr/>
            <p:nvPr/>
          </p:nvSpPr>
          <p:spPr>
            <a:xfrm>
              <a:off x="7705564" y="4292432"/>
              <a:ext cx="106740" cy="1134081"/>
            </a:xfrm>
            <a:prstGeom prst="rect">
              <a:avLst/>
            </a:prstGeom>
            <a:solidFill>
              <a:srgbClr val="2C7FB8">
                <a:alpha val="100000"/>
              </a:srgbClr>
            </a:solidFill>
          </p:spPr>
          <p:txBody>
            <a:bodyPr/>
            <a:lstStyle/>
            <a:p>
              <a:endParaRPr/>
            </a:p>
          </p:txBody>
        </p:sp>
        <p:sp>
          <p:nvSpPr>
            <p:cNvPr id="271" name="rc271"/>
            <p:cNvSpPr/>
            <p:nvPr/>
          </p:nvSpPr>
          <p:spPr>
            <a:xfrm>
              <a:off x="7824164" y="4292432"/>
              <a:ext cx="106740" cy="1134081"/>
            </a:xfrm>
            <a:prstGeom prst="rect">
              <a:avLst/>
            </a:prstGeom>
            <a:solidFill>
              <a:srgbClr val="2C7FB8">
                <a:alpha val="100000"/>
              </a:srgbClr>
            </a:solidFill>
          </p:spPr>
          <p:txBody>
            <a:bodyPr/>
            <a:lstStyle/>
            <a:p>
              <a:endParaRPr/>
            </a:p>
          </p:txBody>
        </p:sp>
        <p:sp>
          <p:nvSpPr>
            <p:cNvPr id="272" name="rc272"/>
            <p:cNvSpPr/>
            <p:nvPr/>
          </p:nvSpPr>
          <p:spPr>
            <a:xfrm>
              <a:off x="7942765" y="4292432"/>
              <a:ext cx="106740" cy="1134081"/>
            </a:xfrm>
            <a:prstGeom prst="rect">
              <a:avLst/>
            </a:prstGeom>
            <a:solidFill>
              <a:srgbClr val="2C7FB8">
                <a:alpha val="100000"/>
              </a:srgbClr>
            </a:solidFill>
          </p:spPr>
          <p:txBody>
            <a:bodyPr/>
            <a:lstStyle/>
            <a:p>
              <a:endParaRPr/>
            </a:p>
          </p:txBody>
        </p:sp>
        <p:sp>
          <p:nvSpPr>
            <p:cNvPr id="273" name="rc273"/>
            <p:cNvSpPr/>
            <p:nvPr/>
          </p:nvSpPr>
          <p:spPr>
            <a:xfrm>
              <a:off x="8061365" y="4292432"/>
              <a:ext cx="106740" cy="1134081"/>
            </a:xfrm>
            <a:prstGeom prst="rect">
              <a:avLst/>
            </a:prstGeom>
            <a:solidFill>
              <a:srgbClr val="2C7FB8">
                <a:alpha val="100000"/>
              </a:srgbClr>
            </a:solidFill>
          </p:spPr>
          <p:txBody>
            <a:bodyPr/>
            <a:lstStyle/>
            <a:p>
              <a:endParaRPr/>
            </a:p>
          </p:txBody>
        </p:sp>
        <p:sp>
          <p:nvSpPr>
            <p:cNvPr id="274" name="rc274"/>
            <p:cNvSpPr/>
            <p:nvPr/>
          </p:nvSpPr>
          <p:spPr>
            <a:xfrm>
              <a:off x="8179965" y="4292432"/>
              <a:ext cx="106740" cy="1134081"/>
            </a:xfrm>
            <a:prstGeom prst="rect">
              <a:avLst/>
            </a:prstGeom>
            <a:solidFill>
              <a:srgbClr val="2C7FB8">
                <a:alpha val="100000"/>
              </a:srgbClr>
            </a:solidFill>
          </p:spPr>
          <p:txBody>
            <a:bodyPr/>
            <a:lstStyle/>
            <a:p>
              <a:endParaRPr/>
            </a:p>
          </p:txBody>
        </p:sp>
        <p:sp>
          <p:nvSpPr>
            <p:cNvPr id="275" name="rc275"/>
            <p:cNvSpPr/>
            <p:nvPr/>
          </p:nvSpPr>
          <p:spPr>
            <a:xfrm>
              <a:off x="8298566" y="4292432"/>
              <a:ext cx="106740" cy="1134081"/>
            </a:xfrm>
            <a:prstGeom prst="rect">
              <a:avLst/>
            </a:prstGeom>
            <a:solidFill>
              <a:srgbClr val="2C7FB8">
                <a:alpha val="100000"/>
              </a:srgbClr>
            </a:solidFill>
          </p:spPr>
          <p:txBody>
            <a:bodyPr/>
            <a:lstStyle/>
            <a:p>
              <a:endParaRPr/>
            </a:p>
          </p:txBody>
        </p:sp>
        <p:sp>
          <p:nvSpPr>
            <p:cNvPr id="276" name="rc276"/>
            <p:cNvSpPr/>
            <p:nvPr/>
          </p:nvSpPr>
          <p:spPr>
            <a:xfrm>
              <a:off x="8417166" y="4292432"/>
              <a:ext cx="106740" cy="1134081"/>
            </a:xfrm>
            <a:prstGeom prst="rect">
              <a:avLst/>
            </a:prstGeom>
            <a:solidFill>
              <a:srgbClr val="2C7FB8">
                <a:alpha val="100000"/>
              </a:srgbClr>
            </a:solidFill>
          </p:spPr>
          <p:txBody>
            <a:bodyPr/>
            <a:lstStyle/>
            <a:p>
              <a:endParaRPr/>
            </a:p>
          </p:txBody>
        </p:sp>
        <p:sp>
          <p:nvSpPr>
            <p:cNvPr id="277" name="pl277"/>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78" name="pl278"/>
            <p:cNvSpPr/>
            <p:nvPr/>
          </p:nvSpPr>
          <p:spPr>
            <a:xfrm>
              <a:off x="6217129" y="3819898"/>
              <a:ext cx="2253406" cy="340224"/>
            </a:xfrm>
            <a:custGeom>
              <a:avLst/>
              <a:gdLst/>
              <a:ahLst/>
              <a:cxnLst/>
              <a:rect l="0" t="0" r="0" b="0"/>
              <a:pathLst>
                <a:path w="2253406" h="340224">
                  <a:moveTo>
                    <a:pt x="0" y="283520"/>
                  </a:moveTo>
                  <a:lnTo>
                    <a:pt x="118600" y="264619"/>
                  </a:lnTo>
                  <a:lnTo>
                    <a:pt x="237200" y="340224"/>
                  </a:lnTo>
                  <a:lnTo>
                    <a:pt x="355801" y="302421"/>
                  </a:lnTo>
                  <a:lnTo>
                    <a:pt x="474401" y="302421"/>
                  </a:lnTo>
                  <a:lnTo>
                    <a:pt x="593001" y="264619"/>
                  </a:lnTo>
                  <a:lnTo>
                    <a:pt x="711602" y="264619"/>
                  </a:lnTo>
                  <a:lnTo>
                    <a:pt x="830202" y="189013"/>
                  </a:lnTo>
                  <a:lnTo>
                    <a:pt x="948802" y="113408"/>
                  </a:lnTo>
                  <a:lnTo>
                    <a:pt x="1067403" y="37802"/>
                  </a:lnTo>
                  <a:lnTo>
                    <a:pt x="1186003" y="0"/>
                  </a:lnTo>
                  <a:lnTo>
                    <a:pt x="1304604" y="0"/>
                  </a:lnTo>
                  <a:lnTo>
                    <a:pt x="1423204" y="37802"/>
                  </a:lnTo>
                  <a:lnTo>
                    <a:pt x="1541804" y="37802"/>
                  </a:lnTo>
                  <a:lnTo>
                    <a:pt x="1660405" y="56704"/>
                  </a:lnTo>
                  <a:lnTo>
                    <a:pt x="1779005" y="75605"/>
                  </a:lnTo>
                  <a:lnTo>
                    <a:pt x="1897605" y="75605"/>
                  </a:lnTo>
                  <a:lnTo>
                    <a:pt x="2016206" y="132309"/>
                  </a:lnTo>
                  <a:lnTo>
                    <a:pt x="2134806" y="132309"/>
                  </a:lnTo>
                  <a:lnTo>
                    <a:pt x="2253406" y="94506"/>
                  </a:lnTo>
                </a:path>
              </a:pathLst>
            </a:custGeom>
            <a:ln w="27101" cap="flat">
              <a:solidFill>
                <a:srgbClr val="000000">
                  <a:alpha val="80000"/>
                </a:srgbClr>
              </a:solidFill>
              <a:prstDash val="solid"/>
              <a:round/>
            </a:ln>
          </p:spPr>
          <p:txBody>
            <a:bodyPr/>
            <a:lstStyle/>
            <a:p>
              <a:endParaRPr/>
            </a:p>
          </p:txBody>
        </p:sp>
        <p:sp>
          <p:nvSpPr>
            <p:cNvPr id="279" name="tx279"/>
            <p:cNvSpPr/>
            <p:nvPr/>
          </p:nvSpPr>
          <p:spPr>
            <a:xfrm>
              <a:off x="6217129" y="4200533"/>
              <a:ext cx="218477"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N=20</a:t>
              </a:r>
            </a:p>
          </p:txBody>
        </p:sp>
        <p:sp>
          <p:nvSpPr>
            <p:cNvPr id="280" name="tx280"/>
            <p:cNvSpPr/>
            <p:nvPr/>
          </p:nvSpPr>
          <p:spPr>
            <a:xfrm rot="-5400000">
              <a:off x="6161354"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81" name="tx281"/>
            <p:cNvSpPr/>
            <p:nvPr/>
          </p:nvSpPr>
          <p:spPr>
            <a:xfrm rot="-5400000">
              <a:off x="6279955" y="44494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282" name="tx282"/>
            <p:cNvSpPr/>
            <p:nvPr/>
          </p:nvSpPr>
          <p:spPr>
            <a:xfrm rot="-5400000">
              <a:off x="6399062" y="450663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83" name="tx283"/>
            <p:cNvSpPr/>
            <p:nvPr/>
          </p:nvSpPr>
          <p:spPr>
            <a:xfrm rot="-5400000">
              <a:off x="6517663" y="450663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84" name="tx284"/>
            <p:cNvSpPr/>
            <p:nvPr/>
          </p:nvSpPr>
          <p:spPr>
            <a:xfrm rot="-5400000">
              <a:off x="6636263" y="450663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85" name="tx285"/>
            <p:cNvSpPr/>
            <p:nvPr/>
          </p:nvSpPr>
          <p:spPr>
            <a:xfrm rot="-5400000">
              <a:off x="6754863" y="4506632"/>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86" name="tx286"/>
            <p:cNvSpPr/>
            <p:nvPr/>
          </p:nvSpPr>
          <p:spPr>
            <a:xfrm rot="-5400000">
              <a:off x="6872957" y="43927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87" name="tx287"/>
            <p:cNvSpPr/>
            <p:nvPr/>
          </p:nvSpPr>
          <p:spPr>
            <a:xfrm rot="-5400000">
              <a:off x="6991557" y="43927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88" name="tx288"/>
            <p:cNvSpPr/>
            <p:nvPr/>
          </p:nvSpPr>
          <p:spPr>
            <a:xfrm rot="-5400000">
              <a:off x="7110157"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89" name="tx289"/>
            <p:cNvSpPr/>
            <p:nvPr/>
          </p:nvSpPr>
          <p:spPr>
            <a:xfrm rot="-5400000">
              <a:off x="7228758"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0" name="tx290"/>
            <p:cNvSpPr/>
            <p:nvPr/>
          </p:nvSpPr>
          <p:spPr>
            <a:xfrm rot="-5400000">
              <a:off x="7347358"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1" name="tx291"/>
            <p:cNvSpPr/>
            <p:nvPr/>
          </p:nvSpPr>
          <p:spPr>
            <a:xfrm rot="-5400000">
              <a:off x="7465958"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2" name="tx292"/>
            <p:cNvSpPr/>
            <p:nvPr/>
          </p:nvSpPr>
          <p:spPr>
            <a:xfrm rot="-5400000">
              <a:off x="7584559"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3" name="tx293"/>
            <p:cNvSpPr/>
            <p:nvPr/>
          </p:nvSpPr>
          <p:spPr>
            <a:xfrm rot="-5400000">
              <a:off x="7703159"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4" name="tx294"/>
            <p:cNvSpPr/>
            <p:nvPr/>
          </p:nvSpPr>
          <p:spPr>
            <a:xfrm rot="-5400000">
              <a:off x="7821759"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5" name="tx295"/>
            <p:cNvSpPr/>
            <p:nvPr/>
          </p:nvSpPr>
          <p:spPr>
            <a:xfrm rot="-5400000">
              <a:off x="7940360"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6" name="tx296"/>
            <p:cNvSpPr/>
            <p:nvPr/>
          </p:nvSpPr>
          <p:spPr>
            <a:xfrm rot="-5400000">
              <a:off x="8058960"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7" name="tx297"/>
            <p:cNvSpPr/>
            <p:nvPr/>
          </p:nvSpPr>
          <p:spPr>
            <a:xfrm rot="-5400000">
              <a:off x="8177561"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8" name="tx298"/>
            <p:cNvSpPr/>
            <p:nvPr/>
          </p:nvSpPr>
          <p:spPr>
            <a:xfrm rot="-5400000">
              <a:off x="8296161"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299" name="tx299"/>
            <p:cNvSpPr/>
            <p:nvPr/>
          </p:nvSpPr>
          <p:spPr>
            <a:xfrm rot="-5400000">
              <a:off x="8414761" y="433601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300" name="tx300"/>
            <p:cNvSpPr/>
            <p:nvPr/>
          </p:nvSpPr>
          <p:spPr>
            <a:xfrm>
              <a:off x="8448839" y="3793826"/>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1" name="rc301"/>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302" name="rc302"/>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3" name="tx303"/>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304" name="rc304"/>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5" name="tx305"/>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306" name="rc306"/>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7" name="tx307"/>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308" name="rc308"/>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9" name="tx309"/>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310" name="rc310"/>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1" name="tx311"/>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312" name="rc312"/>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3" name="tx313"/>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314" name="pl314"/>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5" name="pl315"/>
            <p:cNvSpPr/>
            <p:nvPr/>
          </p:nvSpPr>
          <p:spPr>
            <a:xfrm>
              <a:off x="88562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6" name="pl316"/>
            <p:cNvSpPr/>
            <p:nvPr/>
          </p:nvSpPr>
          <p:spPr>
            <a:xfrm>
              <a:off x="112282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7" name="pl317"/>
            <p:cNvSpPr/>
            <p:nvPr/>
          </p:nvSpPr>
          <p:spPr>
            <a:xfrm>
              <a:off x="13600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8" name="pl318"/>
            <p:cNvSpPr/>
            <p:nvPr/>
          </p:nvSpPr>
          <p:spPr>
            <a:xfrm>
              <a:off x="15972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18344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pl320"/>
            <p:cNvSpPr/>
            <p:nvPr/>
          </p:nvSpPr>
          <p:spPr>
            <a:xfrm>
              <a:off x="20716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1" name="pl321"/>
            <p:cNvSpPr/>
            <p:nvPr/>
          </p:nvSpPr>
          <p:spPr>
            <a:xfrm>
              <a:off x="23088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25460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pl323"/>
            <p:cNvSpPr/>
            <p:nvPr/>
          </p:nvSpPr>
          <p:spPr>
            <a:xfrm>
              <a:off x="27832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4" name="pl324"/>
            <p:cNvSpPr/>
            <p:nvPr/>
          </p:nvSpPr>
          <p:spPr>
            <a:xfrm>
              <a:off x="30204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5" name="tx325"/>
            <p:cNvSpPr/>
            <p:nvPr/>
          </p:nvSpPr>
          <p:spPr>
            <a:xfrm rot="-5400000">
              <a:off x="7576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26" name="tx326"/>
            <p:cNvSpPr/>
            <p:nvPr/>
          </p:nvSpPr>
          <p:spPr>
            <a:xfrm rot="-5400000">
              <a:off x="9948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27" name="tx327"/>
            <p:cNvSpPr/>
            <p:nvPr/>
          </p:nvSpPr>
          <p:spPr>
            <a:xfrm rot="-5400000">
              <a:off x="12320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28" name="tx328"/>
            <p:cNvSpPr/>
            <p:nvPr/>
          </p:nvSpPr>
          <p:spPr>
            <a:xfrm rot="-5400000">
              <a:off x="14692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29" name="tx329"/>
            <p:cNvSpPr/>
            <p:nvPr/>
          </p:nvSpPr>
          <p:spPr>
            <a:xfrm rot="-5400000">
              <a:off x="17064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30" name="tx330"/>
            <p:cNvSpPr/>
            <p:nvPr/>
          </p:nvSpPr>
          <p:spPr>
            <a:xfrm rot="-5400000">
              <a:off x="19436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31" name="tx331"/>
            <p:cNvSpPr/>
            <p:nvPr/>
          </p:nvSpPr>
          <p:spPr>
            <a:xfrm rot="-5400000">
              <a:off x="21808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32" name="tx332"/>
            <p:cNvSpPr/>
            <p:nvPr/>
          </p:nvSpPr>
          <p:spPr>
            <a:xfrm rot="-5400000">
              <a:off x="24180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33" name="tx333"/>
            <p:cNvSpPr/>
            <p:nvPr/>
          </p:nvSpPr>
          <p:spPr>
            <a:xfrm rot="-5400000">
              <a:off x="26552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34" name="tx334"/>
            <p:cNvSpPr/>
            <p:nvPr/>
          </p:nvSpPr>
          <p:spPr>
            <a:xfrm rot="-5400000">
              <a:off x="28924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5" name="pl335"/>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36" name="pl336"/>
            <p:cNvSpPr/>
            <p:nvPr/>
          </p:nvSpPr>
          <p:spPr>
            <a:xfrm>
              <a:off x="35513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7" name="pl337"/>
            <p:cNvSpPr/>
            <p:nvPr/>
          </p:nvSpPr>
          <p:spPr>
            <a:xfrm>
              <a:off x="378857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8" name="pl338"/>
            <p:cNvSpPr/>
            <p:nvPr/>
          </p:nvSpPr>
          <p:spPr>
            <a:xfrm>
              <a:off x="40257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9" name="pl339"/>
            <p:cNvSpPr/>
            <p:nvPr/>
          </p:nvSpPr>
          <p:spPr>
            <a:xfrm>
              <a:off x="42629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450018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473738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49745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3" name="pl343"/>
            <p:cNvSpPr/>
            <p:nvPr/>
          </p:nvSpPr>
          <p:spPr>
            <a:xfrm>
              <a:off x="52117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4" name="pl344"/>
            <p:cNvSpPr/>
            <p:nvPr/>
          </p:nvSpPr>
          <p:spPr>
            <a:xfrm>
              <a:off x="544898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5" name="pl345"/>
            <p:cNvSpPr/>
            <p:nvPr/>
          </p:nvSpPr>
          <p:spPr>
            <a:xfrm>
              <a:off x="56861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6" name="tx346"/>
            <p:cNvSpPr/>
            <p:nvPr/>
          </p:nvSpPr>
          <p:spPr>
            <a:xfrm rot="-5400000">
              <a:off x="34233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47" name="tx347"/>
            <p:cNvSpPr/>
            <p:nvPr/>
          </p:nvSpPr>
          <p:spPr>
            <a:xfrm rot="-5400000">
              <a:off x="36605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48" name="tx348"/>
            <p:cNvSpPr/>
            <p:nvPr/>
          </p:nvSpPr>
          <p:spPr>
            <a:xfrm rot="-5400000">
              <a:off x="38977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49" name="tx349"/>
            <p:cNvSpPr/>
            <p:nvPr/>
          </p:nvSpPr>
          <p:spPr>
            <a:xfrm rot="-5400000">
              <a:off x="413497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50" name="tx350"/>
            <p:cNvSpPr/>
            <p:nvPr/>
          </p:nvSpPr>
          <p:spPr>
            <a:xfrm rot="-5400000">
              <a:off x="43721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51" name="tx351"/>
            <p:cNvSpPr/>
            <p:nvPr/>
          </p:nvSpPr>
          <p:spPr>
            <a:xfrm rot="-5400000">
              <a:off x="46093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52" name="tx352"/>
            <p:cNvSpPr/>
            <p:nvPr/>
          </p:nvSpPr>
          <p:spPr>
            <a:xfrm rot="-5400000">
              <a:off x="484658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53" name="tx353"/>
            <p:cNvSpPr/>
            <p:nvPr/>
          </p:nvSpPr>
          <p:spPr>
            <a:xfrm rot="-5400000">
              <a:off x="508378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54" name="tx354"/>
            <p:cNvSpPr/>
            <p:nvPr/>
          </p:nvSpPr>
          <p:spPr>
            <a:xfrm rot="-5400000">
              <a:off x="53209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5" name="tx355"/>
            <p:cNvSpPr/>
            <p:nvPr/>
          </p:nvSpPr>
          <p:spPr>
            <a:xfrm rot="-5400000">
              <a:off x="55581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6" name="pl356"/>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57" name="pl357"/>
            <p:cNvSpPr/>
            <p:nvPr/>
          </p:nvSpPr>
          <p:spPr>
            <a:xfrm>
              <a:off x="62171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8" name="pl358"/>
            <p:cNvSpPr/>
            <p:nvPr/>
          </p:nvSpPr>
          <p:spPr>
            <a:xfrm>
              <a:off x="64543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9" name="pl359"/>
            <p:cNvSpPr/>
            <p:nvPr/>
          </p:nvSpPr>
          <p:spPr>
            <a:xfrm>
              <a:off x="66915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0" name="pl360"/>
            <p:cNvSpPr/>
            <p:nvPr/>
          </p:nvSpPr>
          <p:spPr>
            <a:xfrm>
              <a:off x="69287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1" name="pl361"/>
            <p:cNvSpPr/>
            <p:nvPr/>
          </p:nvSpPr>
          <p:spPr>
            <a:xfrm>
              <a:off x="71659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2" name="pl362"/>
            <p:cNvSpPr/>
            <p:nvPr/>
          </p:nvSpPr>
          <p:spPr>
            <a:xfrm>
              <a:off x="74031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3" name="pl363"/>
            <p:cNvSpPr/>
            <p:nvPr/>
          </p:nvSpPr>
          <p:spPr>
            <a:xfrm>
              <a:off x="76403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4" name="pl364"/>
            <p:cNvSpPr/>
            <p:nvPr/>
          </p:nvSpPr>
          <p:spPr>
            <a:xfrm>
              <a:off x="78775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5" name="pl365"/>
            <p:cNvSpPr/>
            <p:nvPr/>
          </p:nvSpPr>
          <p:spPr>
            <a:xfrm>
              <a:off x="811473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6" name="pl366"/>
            <p:cNvSpPr/>
            <p:nvPr/>
          </p:nvSpPr>
          <p:spPr>
            <a:xfrm>
              <a:off x="83519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7" name="tx367"/>
            <p:cNvSpPr/>
            <p:nvPr/>
          </p:nvSpPr>
          <p:spPr>
            <a:xfrm rot="-5400000">
              <a:off x="60891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68" name="tx368"/>
            <p:cNvSpPr/>
            <p:nvPr/>
          </p:nvSpPr>
          <p:spPr>
            <a:xfrm rot="-5400000">
              <a:off x="63263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69" name="tx369"/>
            <p:cNvSpPr/>
            <p:nvPr/>
          </p:nvSpPr>
          <p:spPr>
            <a:xfrm rot="-5400000">
              <a:off x="65635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70" name="tx370"/>
            <p:cNvSpPr/>
            <p:nvPr/>
          </p:nvSpPr>
          <p:spPr>
            <a:xfrm rot="-5400000">
              <a:off x="68007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71" name="tx371"/>
            <p:cNvSpPr/>
            <p:nvPr/>
          </p:nvSpPr>
          <p:spPr>
            <a:xfrm rot="-5400000">
              <a:off x="70379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72" name="tx372"/>
            <p:cNvSpPr/>
            <p:nvPr/>
          </p:nvSpPr>
          <p:spPr>
            <a:xfrm rot="-5400000">
              <a:off x="72751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73" name="tx373"/>
            <p:cNvSpPr/>
            <p:nvPr/>
          </p:nvSpPr>
          <p:spPr>
            <a:xfrm rot="-5400000">
              <a:off x="75123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74" name="tx374"/>
            <p:cNvSpPr/>
            <p:nvPr/>
          </p:nvSpPr>
          <p:spPr>
            <a:xfrm rot="-5400000">
              <a:off x="77495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75" name="tx375"/>
            <p:cNvSpPr/>
            <p:nvPr/>
          </p:nvSpPr>
          <p:spPr>
            <a:xfrm rot="-5400000">
              <a:off x="79867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76" name="tx376"/>
            <p:cNvSpPr/>
            <p:nvPr/>
          </p:nvSpPr>
          <p:spPr>
            <a:xfrm rot="-5400000">
              <a:off x="82239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77" name="tx377"/>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8" name="tx378"/>
            <p:cNvSpPr/>
            <p:nvPr/>
          </p:nvSpPr>
          <p:spPr>
            <a:xfrm>
              <a:off x="508103" y="235022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79" name="tx379"/>
            <p:cNvSpPr/>
            <p:nvPr/>
          </p:nvSpPr>
          <p:spPr>
            <a:xfrm>
              <a:off x="508103" y="17831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0" name="tx380"/>
            <p:cNvSpPr/>
            <p:nvPr/>
          </p:nvSpPr>
          <p:spPr>
            <a:xfrm>
              <a:off x="508103" y="121608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81" name="tx381"/>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2" name="tx382"/>
            <p:cNvSpPr/>
            <p:nvPr/>
          </p:nvSpPr>
          <p:spPr>
            <a:xfrm>
              <a:off x="508103" y="48177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42507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4" name="tx384"/>
            <p:cNvSpPr/>
            <p:nvPr/>
          </p:nvSpPr>
          <p:spPr>
            <a:xfrm>
              <a:off x="508103" y="368364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85" name="tx385"/>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6" name="tx386"/>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87" name="tx387"/>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88" name="tx388"/>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89" name="tx389"/>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90" name="tx390"/>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91" name="tx391"/>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92" name="tx392"/>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93" name="tx393"/>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4" name="tx394"/>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95" name="tx395"/>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96" name="tx396"/>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97" name="rc397"/>
            <p:cNvSpPr/>
            <p:nvPr/>
          </p:nvSpPr>
          <p:spPr>
            <a:xfrm>
              <a:off x="3743224" y="6243816"/>
              <a:ext cx="201456" cy="201456"/>
            </a:xfrm>
            <a:prstGeom prst="rect">
              <a:avLst/>
            </a:prstGeom>
            <a:solidFill>
              <a:srgbClr val="2C7FB8">
                <a:alpha val="100000"/>
              </a:srgbClr>
            </a:solidFill>
          </p:spPr>
          <p:txBody>
            <a:bodyPr/>
            <a:lstStyle/>
            <a:p>
              <a:endParaRPr/>
            </a:p>
          </p:txBody>
        </p:sp>
        <p:sp>
          <p:nvSpPr>
            <p:cNvPr id="398" name="tx398"/>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99" name="pl399"/>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400" name="tx400"/>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401" name="tx401"/>
            <p:cNvSpPr/>
            <p:nvPr/>
          </p:nvSpPr>
          <p:spPr>
            <a:xfrm>
              <a:off x="714250" y="398022"/>
              <a:ext cx="65968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MENA, 2006-2025</a:t>
              </a:r>
            </a:p>
          </p:txBody>
        </p:sp>
        <p:sp>
          <p:nvSpPr>
            <p:cNvPr id="402" name="tx402"/>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4653927"/>
              <a:ext cx="3818343" cy="140312"/>
            </a:xfrm>
            <a:custGeom>
              <a:avLst/>
              <a:gdLst/>
              <a:ahLst/>
              <a:cxnLst/>
              <a:rect l="0" t="0" r="0" b="0"/>
              <a:pathLst>
                <a:path w="3818343" h="140312">
                  <a:moveTo>
                    <a:pt x="0" y="140312"/>
                  </a:moveTo>
                  <a:lnTo>
                    <a:pt x="254556" y="140312"/>
                  </a:lnTo>
                  <a:lnTo>
                    <a:pt x="509112" y="140312"/>
                  </a:lnTo>
                  <a:lnTo>
                    <a:pt x="763668" y="140312"/>
                  </a:lnTo>
                  <a:lnTo>
                    <a:pt x="1018224" y="140312"/>
                  </a:lnTo>
                  <a:lnTo>
                    <a:pt x="1272781" y="140312"/>
                  </a:lnTo>
                  <a:lnTo>
                    <a:pt x="1527337" y="140312"/>
                  </a:lnTo>
                  <a:lnTo>
                    <a:pt x="1781893" y="140312"/>
                  </a:lnTo>
                  <a:lnTo>
                    <a:pt x="2036449" y="140312"/>
                  </a:lnTo>
                  <a:lnTo>
                    <a:pt x="2291006" y="140312"/>
                  </a:lnTo>
                  <a:lnTo>
                    <a:pt x="2545562" y="140312"/>
                  </a:lnTo>
                  <a:lnTo>
                    <a:pt x="2800118" y="140312"/>
                  </a:lnTo>
                  <a:lnTo>
                    <a:pt x="3054674" y="28062"/>
                  </a:lnTo>
                  <a:lnTo>
                    <a:pt x="3309230" y="112249"/>
                  </a:lnTo>
                  <a:lnTo>
                    <a:pt x="3563787" y="28062"/>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4710052"/>
              <a:ext cx="3818343" cy="84187"/>
            </a:xfrm>
            <a:custGeom>
              <a:avLst/>
              <a:gdLst/>
              <a:ahLst/>
              <a:cxnLst/>
              <a:rect l="0" t="0" r="0" b="0"/>
              <a:pathLst>
                <a:path w="3818343" h="84187">
                  <a:moveTo>
                    <a:pt x="0" y="84187"/>
                  </a:moveTo>
                  <a:lnTo>
                    <a:pt x="254556" y="84187"/>
                  </a:lnTo>
                  <a:lnTo>
                    <a:pt x="509112" y="84187"/>
                  </a:lnTo>
                  <a:lnTo>
                    <a:pt x="763668" y="84187"/>
                  </a:lnTo>
                  <a:lnTo>
                    <a:pt x="1018224" y="84187"/>
                  </a:lnTo>
                  <a:lnTo>
                    <a:pt x="1272781" y="84187"/>
                  </a:lnTo>
                  <a:lnTo>
                    <a:pt x="1527337" y="84187"/>
                  </a:lnTo>
                  <a:lnTo>
                    <a:pt x="1781893" y="84187"/>
                  </a:lnTo>
                  <a:lnTo>
                    <a:pt x="2036449" y="84187"/>
                  </a:lnTo>
                  <a:lnTo>
                    <a:pt x="2291006" y="84187"/>
                  </a:lnTo>
                  <a:lnTo>
                    <a:pt x="2545562" y="84187"/>
                  </a:lnTo>
                  <a:lnTo>
                    <a:pt x="2800118" y="84187"/>
                  </a:lnTo>
                  <a:lnTo>
                    <a:pt x="3054674" y="84187"/>
                  </a:lnTo>
                  <a:lnTo>
                    <a:pt x="3309230" y="0"/>
                  </a:lnTo>
                  <a:lnTo>
                    <a:pt x="3563787" y="56124"/>
                  </a:lnTo>
                  <a:lnTo>
                    <a:pt x="3818343" y="56124"/>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6571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46571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46291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1" name="tx71"/>
            <p:cNvSpPr/>
            <p:nvPr/>
          </p:nvSpPr>
          <p:spPr>
            <a:xfrm>
              <a:off x="345549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2" name="tx72"/>
            <p:cNvSpPr/>
            <p:nvPr/>
          </p:nvSpPr>
          <p:spPr>
            <a:xfrm>
              <a:off x="396460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3" name="tx73"/>
            <p:cNvSpPr/>
            <p:nvPr/>
          </p:nvSpPr>
          <p:spPr>
            <a:xfrm>
              <a:off x="4473721" y="483701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74" name="tx74"/>
            <p:cNvSpPr/>
            <p:nvPr/>
          </p:nvSpPr>
          <p:spPr>
            <a:xfrm>
              <a:off x="4728277" y="483701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75" name="tx75"/>
            <p:cNvSpPr/>
            <p:nvPr/>
          </p:nvSpPr>
          <p:spPr>
            <a:xfrm>
              <a:off x="909934"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0" name="tx80"/>
            <p:cNvSpPr/>
            <p:nvPr/>
          </p:nvSpPr>
          <p:spPr>
            <a:xfrm>
              <a:off x="345549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1" name="tx81"/>
            <p:cNvSpPr/>
            <p:nvPr/>
          </p:nvSpPr>
          <p:spPr>
            <a:xfrm>
              <a:off x="3964608" y="4511272"/>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82" name="tx82"/>
            <p:cNvSpPr/>
            <p:nvPr/>
          </p:nvSpPr>
          <p:spPr>
            <a:xfrm>
              <a:off x="4473721" y="4511272"/>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83" name="tx83"/>
            <p:cNvSpPr/>
            <p:nvPr/>
          </p:nvSpPr>
          <p:spPr>
            <a:xfrm>
              <a:off x="4728277" y="4482967"/>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84" name="pl84"/>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395559"/>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794239"/>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794239"/>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6" name="tx156"/>
            <p:cNvSpPr/>
            <p:nvPr/>
          </p:nvSpPr>
          <p:spPr>
            <a:xfrm>
              <a:off x="8921677"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7" name="tx157"/>
            <p:cNvSpPr/>
            <p:nvPr/>
          </p:nvSpPr>
          <p:spPr>
            <a:xfrm>
              <a:off x="510333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5" name="tx165"/>
            <p:cNvSpPr/>
            <p:nvPr/>
          </p:nvSpPr>
          <p:spPr>
            <a:xfrm>
              <a:off x="8921677"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6" name="pl166"/>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395559"/>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5283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72" name="tx172"/>
            <p:cNvSpPr/>
            <p:nvPr/>
          </p:nvSpPr>
          <p:spPr>
            <a:xfrm rot="-2700000">
              <a:off x="10374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73" name="tx173"/>
            <p:cNvSpPr/>
            <p:nvPr/>
          </p:nvSpPr>
          <p:spPr>
            <a:xfrm rot="-2700000">
              <a:off x="12919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(2)</a:t>
              </a:r>
            </a:p>
          </p:txBody>
        </p:sp>
        <p:sp>
          <p:nvSpPr>
            <p:cNvPr id="174" name="tx174"/>
            <p:cNvSpPr/>
            <p:nvPr/>
          </p:nvSpPr>
          <p:spPr>
            <a:xfrm rot="-2700000">
              <a:off x="15465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(2)</a:t>
              </a:r>
            </a:p>
          </p:txBody>
        </p:sp>
        <p:sp>
          <p:nvSpPr>
            <p:cNvPr id="175" name="tx175"/>
            <p:cNvSpPr/>
            <p:nvPr/>
          </p:nvSpPr>
          <p:spPr>
            <a:xfrm rot="-2700000">
              <a:off x="18011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(2)</a:t>
              </a:r>
            </a:p>
          </p:txBody>
        </p:sp>
        <p:sp>
          <p:nvSpPr>
            <p:cNvPr id="176" name="tx176"/>
            <p:cNvSpPr/>
            <p:nvPr/>
          </p:nvSpPr>
          <p:spPr>
            <a:xfrm rot="-2700000">
              <a:off x="20556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(2)</a:t>
              </a:r>
            </a:p>
          </p:txBody>
        </p:sp>
        <p:sp>
          <p:nvSpPr>
            <p:cNvPr id="177" name="tx177"/>
            <p:cNvSpPr/>
            <p:nvPr/>
          </p:nvSpPr>
          <p:spPr>
            <a:xfrm rot="-2700000">
              <a:off x="23102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(2)</a:t>
              </a:r>
            </a:p>
          </p:txBody>
        </p:sp>
        <p:sp>
          <p:nvSpPr>
            <p:cNvPr id="178" name="tx178"/>
            <p:cNvSpPr/>
            <p:nvPr/>
          </p:nvSpPr>
          <p:spPr>
            <a:xfrm rot="-2700000">
              <a:off x="256477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(2)</a:t>
              </a:r>
            </a:p>
          </p:txBody>
        </p:sp>
        <p:sp>
          <p:nvSpPr>
            <p:cNvPr id="179" name="tx179"/>
            <p:cNvSpPr/>
            <p:nvPr/>
          </p:nvSpPr>
          <p:spPr>
            <a:xfrm rot="-2700000">
              <a:off x="28193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(2)</a:t>
              </a:r>
            </a:p>
          </p:txBody>
        </p:sp>
        <p:sp>
          <p:nvSpPr>
            <p:cNvPr id="180" name="tx180"/>
            <p:cNvSpPr/>
            <p:nvPr/>
          </p:nvSpPr>
          <p:spPr>
            <a:xfrm rot="-2700000">
              <a:off x="30738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(2)</a:t>
              </a:r>
            </a:p>
          </p:txBody>
        </p:sp>
        <p:sp>
          <p:nvSpPr>
            <p:cNvPr id="181" name="tx181"/>
            <p:cNvSpPr/>
            <p:nvPr/>
          </p:nvSpPr>
          <p:spPr>
            <a:xfrm rot="-2700000">
              <a:off x="33284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(2)</a:t>
              </a:r>
            </a:p>
          </p:txBody>
        </p:sp>
        <p:sp>
          <p:nvSpPr>
            <p:cNvPr id="182" name="tx182"/>
            <p:cNvSpPr/>
            <p:nvPr/>
          </p:nvSpPr>
          <p:spPr>
            <a:xfrm rot="-2700000">
              <a:off x="3582999"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(4)</a:t>
              </a:r>
            </a:p>
          </p:txBody>
        </p:sp>
        <p:sp>
          <p:nvSpPr>
            <p:cNvPr id="183" name="tx183"/>
            <p:cNvSpPr/>
            <p:nvPr/>
          </p:nvSpPr>
          <p:spPr>
            <a:xfrm rot="-2700000">
              <a:off x="383755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(8)</a:t>
              </a:r>
            </a:p>
          </p:txBody>
        </p:sp>
        <p:sp>
          <p:nvSpPr>
            <p:cNvPr id="184" name="tx184"/>
            <p:cNvSpPr/>
            <p:nvPr/>
          </p:nvSpPr>
          <p:spPr>
            <a:xfrm rot="-2700000">
              <a:off x="409211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(8)</a:t>
              </a:r>
            </a:p>
          </p:txBody>
        </p:sp>
        <p:sp>
          <p:nvSpPr>
            <p:cNvPr id="185" name="tx185"/>
            <p:cNvSpPr/>
            <p:nvPr/>
          </p:nvSpPr>
          <p:spPr>
            <a:xfrm rot="-2700000">
              <a:off x="4286381"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(11)</a:t>
              </a:r>
            </a:p>
          </p:txBody>
        </p:sp>
        <p:sp>
          <p:nvSpPr>
            <p:cNvPr id="186" name="tx186"/>
            <p:cNvSpPr/>
            <p:nvPr/>
          </p:nvSpPr>
          <p:spPr>
            <a:xfrm rot="-2700000">
              <a:off x="47217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(0)</a:t>
              </a:r>
            </a:p>
          </p:txBody>
        </p:sp>
        <p:sp>
          <p:nvSpPr>
            <p:cNvPr id="200" name="tx200"/>
            <p:cNvSpPr/>
            <p:nvPr/>
          </p:nvSpPr>
          <p:spPr>
            <a:xfrm rot="-2700000">
              <a:off x="828551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(2)</a:t>
              </a:r>
            </a:p>
          </p:txBody>
        </p:sp>
        <p:sp>
          <p:nvSpPr>
            <p:cNvPr id="201" name="tx201"/>
            <p:cNvSpPr/>
            <p:nvPr/>
          </p:nvSpPr>
          <p:spPr>
            <a:xfrm rot="-2700000">
              <a:off x="854006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(4)</a:t>
              </a:r>
            </a:p>
          </p:txBody>
        </p:sp>
        <p:sp>
          <p:nvSpPr>
            <p:cNvPr id="202" name="tx202"/>
            <p:cNvSpPr/>
            <p:nvPr/>
          </p:nvSpPr>
          <p:spPr>
            <a:xfrm>
              <a:off x="632414" y="47525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912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300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687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5075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630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6587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66805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MENA,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increased to 5% and last dose (HPVc) coverage remained the same at 1%.
HPV1 coverage among boys remained the same at 0% and HPVc coverage remained the same at 0%.
HPV vaccine was available in 11* (out of 20) countries for girls and 4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remained the same at 1% and coverage among boys remained the same at 0%</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8309643" y="1240378"/>
              <a:ext cx="424871" cy="42083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8309643" y="2502891"/>
              <a:ext cx="424871" cy="4208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459900" y="2082054"/>
              <a:ext cx="424871" cy="420837"/>
            </a:xfrm>
            <a:prstGeom prst="rect">
              <a:avLst/>
            </a:prstGeom>
            <a:solidFill>
              <a:srgbClr val="F9941C">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7884771" y="2082054"/>
              <a:ext cx="424871" cy="420837"/>
            </a:xfrm>
            <a:prstGeom prst="rect">
              <a:avLst/>
            </a:prstGeom>
            <a:solidFill>
              <a:srgbClr val="F7861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8309643" y="2082054"/>
              <a:ext cx="424871" cy="420837"/>
            </a:xfrm>
            <a:prstGeom prst="rect">
              <a:avLst/>
            </a:prstGeom>
            <a:solidFill>
              <a:srgbClr val="F7861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7884771" y="3344566"/>
              <a:ext cx="424871" cy="42083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8309643" y="3344566"/>
              <a:ext cx="424871" cy="42083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8309643" y="2923729"/>
              <a:ext cx="424871" cy="4208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884771" y="4607079"/>
              <a:ext cx="424871" cy="42083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309643" y="4607079"/>
              <a:ext cx="424871" cy="42083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459900" y="5027917"/>
              <a:ext cx="424871" cy="420837"/>
            </a:xfrm>
            <a:prstGeom prst="rect">
              <a:avLst/>
            </a:prstGeom>
            <a:solidFill>
              <a:srgbClr val="96BE3C">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8309643" y="3765404"/>
              <a:ext cx="424871" cy="42083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35545" y="1661216"/>
              <a:ext cx="424871" cy="420837"/>
            </a:xfrm>
            <a:prstGeom prst="rect">
              <a:avLst/>
            </a:prstGeom>
            <a:solidFill>
              <a:srgbClr val="F36F2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760416" y="1661216"/>
              <a:ext cx="424871" cy="420837"/>
            </a:xfrm>
            <a:prstGeom prst="rect">
              <a:avLst/>
            </a:prstGeom>
            <a:solidFill>
              <a:srgbClr val="F4772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185287" y="1661216"/>
              <a:ext cx="424871" cy="420837"/>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610158" y="1661216"/>
              <a:ext cx="424871" cy="420837"/>
            </a:xfrm>
            <a:prstGeom prst="rect">
              <a:avLst/>
            </a:prstGeom>
            <a:solidFill>
              <a:srgbClr val="F9941C">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035029" y="1661216"/>
              <a:ext cx="424871" cy="420837"/>
            </a:xfrm>
            <a:prstGeom prst="rect">
              <a:avLst/>
            </a:prstGeom>
            <a:solidFill>
              <a:srgbClr val="FA9B1B">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459900" y="1661216"/>
              <a:ext cx="424871" cy="420837"/>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884771" y="1661216"/>
              <a:ext cx="424871" cy="420837"/>
            </a:xfrm>
            <a:prstGeom prst="rect">
              <a:avLst/>
            </a:prstGeom>
            <a:solidFill>
              <a:srgbClr val="A1BF39">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8309643" y="1661216"/>
              <a:ext cx="424871" cy="420837"/>
            </a:xfrm>
            <a:prstGeom prst="rect">
              <a:avLst/>
            </a:prstGeom>
            <a:solidFill>
              <a:srgbClr val="FDB0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936577"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2361448"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2786319"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3211190"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3636061"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060932"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4485803"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4910674"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5335545"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5760416"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6185287"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6610158"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7035029" y="4186242"/>
              <a:ext cx="424871" cy="42083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459900" y="4186242"/>
              <a:ext cx="424871" cy="42083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884771" y="4186242"/>
              <a:ext cx="424871" cy="42083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8309643" y="4186242"/>
              <a:ext cx="424871" cy="42083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40" name="tx40"/>
            <p:cNvSpPr/>
            <p:nvPr/>
          </p:nvSpPr>
          <p:spPr>
            <a:xfrm>
              <a:off x="8461788" y="14103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 name="tx41"/>
            <p:cNvSpPr/>
            <p:nvPr/>
          </p:nvSpPr>
          <p:spPr>
            <a:xfrm>
              <a:off x="8461788" y="2672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42" name="tx42"/>
            <p:cNvSpPr/>
            <p:nvPr/>
          </p:nvSpPr>
          <p:spPr>
            <a:xfrm>
              <a:off x="7612046" y="22519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43" name="tx43"/>
            <p:cNvSpPr/>
            <p:nvPr/>
          </p:nvSpPr>
          <p:spPr>
            <a:xfrm>
              <a:off x="8036917" y="2252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44" name="tx44"/>
            <p:cNvSpPr/>
            <p:nvPr/>
          </p:nvSpPr>
          <p:spPr>
            <a:xfrm>
              <a:off x="8461788" y="2252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45" name="tx45"/>
            <p:cNvSpPr/>
            <p:nvPr/>
          </p:nvSpPr>
          <p:spPr>
            <a:xfrm>
              <a:off x="8067062" y="35144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46" name="tx46"/>
            <p:cNvSpPr/>
            <p:nvPr/>
          </p:nvSpPr>
          <p:spPr>
            <a:xfrm>
              <a:off x="8491933" y="351449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47" name="tx47"/>
            <p:cNvSpPr/>
            <p:nvPr/>
          </p:nvSpPr>
          <p:spPr>
            <a:xfrm>
              <a:off x="8461788" y="30937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48" name="tx48"/>
            <p:cNvSpPr/>
            <p:nvPr/>
          </p:nvSpPr>
          <p:spPr>
            <a:xfrm>
              <a:off x="8067062" y="4778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49" name="tx49"/>
            <p:cNvSpPr/>
            <p:nvPr/>
          </p:nvSpPr>
          <p:spPr>
            <a:xfrm>
              <a:off x="8491933" y="47783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0" name="tx50"/>
            <p:cNvSpPr/>
            <p:nvPr/>
          </p:nvSpPr>
          <p:spPr>
            <a:xfrm>
              <a:off x="7612046" y="51995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1" name="tx51"/>
            <p:cNvSpPr/>
            <p:nvPr/>
          </p:nvSpPr>
          <p:spPr>
            <a:xfrm>
              <a:off x="8491933" y="393533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2" name="tx52"/>
            <p:cNvSpPr/>
            <p:nvPr/>
          </p:nvSpPr>
          <p:spPr>
            <a:xfrm>
              <a:off x="5487691" y="1831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3" name="tx53"/>
            <p:cNvSpPr/>
            <p:nvPr/>
          </p:nvSpPr>
          <p:spPr>
            <a:xfrm>
              <a:off x="5912562" y="1831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54" name="tx54"/>
            <p:cNvSpPr/>
            <p:nvPr/>
          </p:nvSpPr>
          <p:spPr>
            <a:xfrm>
              <a:off x="6337433" y="1831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55" name="tx55"/>
            <p:cNvSpPr/>
            <p:nvPr/>
          </p:nvSpPr>
          <p:spPr>
            <a:xfrm>
              <a:off x="6762304" y="18311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56" name="tx56"/>
            <p:cNvSpPr/>
            <p:nvPr/>
          </p:nvSpPr>
          <p:spPr>
            <a:xfrm>
              <a:off x="7187175" y="18311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57" name="tx57"/>
            <p:cNvSpPr/>
            <p:nvPr/>
          </p:nvSpPr>
          <p:spPr>
            <a:xfrm>
              <a:off x="7612046" y="18311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8" name="tx58"/>
            <p:cNvSpPr/>
            <p:nvPr/>
          </p:nvSpPr>
          <p:spPr>
            <a:xfrm>
              <a:off x="8036917" y="1831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9" name="tx59"/>
            <p:cNvSpPr/>
            <p:nvPr/>
          </p:nvSpPr>
          <p:spPr>
            <a:xfrm>
              <a:off x="8461788" y="18311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0" name="tx60"/>
            <p:cNvSpPr/>
            <p:nvPr/>
          </p:nvSpPr>
          <p:spPr>
            <a:xfrm>
              <a:off x="2118867"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 name="tx61"/>
            <p:cNvSpPr/>
            <p:nvPr/>
          </p:nvSpPr>
          <p:spPr>
            <a:xfrm>
              <a:off x="2543738"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 name="tx62"/>
            <p:cNvSpPr/>
            <p:nvPr/>
          </p:nvSpPr>
          <p:spPr>
            <a:xfrm>
              <a:off x="2968609"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 name="tx63"/>
            <p:cNvSpPr/>
            <p:nvPr/>
          </p:nvSpPr>
          <p:spPr>
            <a:xfrm>
              <a:off x="3393480"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 name="tx64"/>
            <p:cNvSpPr/>
            <p:nvPr/>
          </p:nvSpPr>
          <p:spPr>
            <a:xfrm>
              <a:off x="3818352"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 name="tx65"/>
            <p:cNvSpPr/>
            <p:nvPr/>
          </p:nvSpPr>
          <p:spPr>
            <a:xfrm>
              <a:off x="4243223"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 name="tx66"/>
            <p:cNvSpPr/>
            <p:nvPr/>
          </p:nvSpPr>
          <p:spPr>
            <a:xfrm>
              <a:off x="4668094"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 name="tx67"/>
            <p:cNvSpPr/>
            <p:nvPr/>
          </p:nvSpPr>
          <p:spPr>
            <a:xfrm>
              <a:off x="5092965"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8" name="tx68"/>
            <p:cNvSpPr/>
            <p:nvPr/>
          </p:nvSpPr>
          <p:spPr>
            <a:xfrm>
              <a:off x="5517836"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9" name="tx69"/>
            <p:cNvSpPr/>
            <p:nvPr/>
          </p:nvSpPr>
          <p:spPr>
            <a:xfrm>
              <a:off x="5942707"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0" name="tx70"/>
            <p:cNvSpPr/>
            <p:nvPr/>
          </p:nvSpPr>
          <p:spPr>
            <a:xfrm>
              <a:off x="6367578"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 name="tx71"/>
            <p:cNvSpPr/>
            <p:nvPr/>
          </p:nvSpPr>
          <p:spPr>
            <a:xfrm>
              <a:off x="6792449"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2" name="tx72"/>
            <p:cNvSpPr/>
            <p:nvPr/>
          </p:nvSpPr>
          <p:spPr>
            <a:xfrm>
              <a:off x="7217320" y="43562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3" name="tx73"/>
            <p:cNvSpPr/>
            <p:nvPr/>
          </p:nvSpPr>
          <p:spPr>
            <a:xfrm>
              <a:off x="7642191" y="435616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74" name="tx74"/>
            <p:cNvSpPr/>
            <p:nvPr/>
          </p:nvSpPr>
          <p:spPr>
            <a:xfrm>
              <a:off x="8067062" y="43575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5" name="tx75"/>
            <p:cNvSpPr/>
            <p:nvPr/>
          </p:nvSpPr>
          <p:spPr>
            <a:xfrm>
              <a:off x="8491933" y="43575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76" name="rc76"/>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77" name="rc77"/>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78" name="rc78"/>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79" name="rc79"/>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0" name="rc80"/>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1" name="rc81"/>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2" name="rc82"/>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3" name="rc83"/>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4" name="rc84"/>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5" name="rc85"/>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6" name="rc86"/>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7" name="rc87"/>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8" name="rc88"/>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89" name="rc89"/>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0" name="rc90"/>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1" name="rc91"/>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2" name="rc92"/>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3" name="rc93"/>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4" name="rc94"/>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5" name="rc95"/>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6" name="rc96"/>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7" name="rc97"/>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8" name="rc98"/>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99" name="rc99"/>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0" name="rc100"/>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1" name="rc101"/>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2" name="rc102"/>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3" name="rc103"/>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4" name="rc104"/>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5" name="rc105"/>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6" name="rc106"/>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7" name="rc107"/>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8" name="rc108"/>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09" name="rc109"/>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10" name="rc110"/>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11" name="rc111"/>
            <p:cNvSpPr/>
            <p:nvPr/>
          </p:nvSpPr>
          <p:spPr>
            <a:xfrm>
              <a:off x="1936577" y="4186242"/>
              <a:ext cx="6797937" cy="420837"/>
            </a:xfrm>
            <a:prstGeom prst="rect">
              <a:avLst/>
            </a:prstGeom>
            <a:ln w="27101" cap="flat">
              <a:solidFill>
                <a:srgbClr val="000000">
                  <a:alpha val="100000"/>
                </a:srgbClr>
              </a:solidFill>
              <a:prstDash val="solid"/>
              <a:miter/>
            </a:ln>
          </p:spPr>
          <p:txBody>
            <a:bodyPr/>
            <a:lstStyle/>
            <a:p>
              <a:endParaRPr/>
            </a:p>
          </p:txBody>
        </p:sp>
        <p:sp>
          <p:nvSpPr>
            <p:cNvPr id="112" name="tx112"/>
            <p:cNvSpPr/>
            <p:nvPr/>
          </p:nvSpPr>
          <p:spPr>
            <a:xfrm rot="-2700000">
              <a:off x="206739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2700000">
              <a:off x="24922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14" name="tx114"/>
            <p:cNvSpPr/>
            <p:nvPr/>
          </p:nvSpPr>
          <p:spPr>
            <a:xfrm rot="-2700000">
              <a:off x="29171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15" name="tx115"/>
            <p:cNvSpPr/>
            <p:nvPr/>
          </p:nvSpPr>
          <p:spPr>
            <a:xfrm rot="-2700000">
              <a:off x="334198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16" name="tx116"/>
            <p:cNvSpPr/>
            <p:nvPr/>
          </p:nvSpPr>
          <p:spPr>
            <a:xfrm rot="-2700000">
              <a:off x="376688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17" name="tx117"/>
            <p:cNvSpPr/>
            <p:nvPr/>
          </p:nvSpPr>
          <p:spPr>
            <a:xfrm rot="-2700000">
              <a:off x="419175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2700000">
              <a:off x="461662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19" name="tx119"/>
            <p:cNvSpPr/>
            <p:nvPr/>
          </p:nvSpPr>
          <p:spPr>
            <a:xfrm rot="-2700000">
              <a:off x="504149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20" name="tx120"/>
            <p:cNvSpPr/>
            <p:nvPr/>
          </p:nvSpPr>
          <p:spPr>
            <a:xfrm rot="-2700000">
              <a:off x="54663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21" name="tx121"/>
            <p:cNvSpPr/>
            <p:nvPr/>
          </p:nvSpPr>
          <p:spPr>
            <a:xfrm rot="-2700000">
              <a:off x="58912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2700000">
              <a:off x="631610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2700000">
              <a:off x="67409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2700000">
              <a:off x="71658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2700000">
              <a:off x="759069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2700000">
              <a:off x="80155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2700000">
              <a:off x="84404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a:off x="915920" y="5185705"/>
              <a:ext cx="27609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Saudi</a:t>
              </a:r>
            </a:p>
          </p:txBody>
        </p:sp>
        <p:sp>
          <p:nvSpPr>
            <p:cNvPr id="129" name="tx129"/>
            <p:cNvSpPr/>
            <p:nvPr/>
          </p:nvSpPr>
          <p:spPr>
            <a:xfrm>
              <a:off x="1222007" y="5187075"/>
              <a:ext cx="31204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Arabia</a:t>
              </a:r>
            </a:p>
          </p:txBody>
        </p:sp>
        <p:sp>
          <p:nvSpPr>
            <p:cNvPr id="130" name="tx130"/>
            <p:cNvSpPr/>
            <p:nvPr/>
          </p:nvSpPr>
          <p:spPr>
            <a:xfrm>
              <a:off x="1264069" y="4760123"/>
              <a:ext cx="269980" cy="8465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Qatar</a:t>
              </a:r>
            </a:p>
          </p:txBody>
        </p:sp>
        <p:sp>
          <p:nvSpPr>
            <p:cNvPr id="131" name="tx131"/>
            <p:cNvSpPr/>
            <p:nvPr/>
          </p:nvSpPr>
          <p:spPr>
            <a:xfrm>
              <a:off x="1216209" y="4346665"/>
              <a:ext cx="317841" cy="77272"/>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MENA</a:t>
              </a:r>
            </a:p>
          </p:txBody>
        </p:sp>
        <p:sp>
          <p:nvSpPr>
            <p:cNvPr id="132" name="tx132"/>
            <p:cNvSpPr/>
            <p:nvPr/>
          </p:nvSpPr>
          <p:spPr>
            <a:xfrm>
              <a:off x="1186058" y="3924562"/>
              <a:ext cx="347991"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Tunisia</a:t>
              </a:r>
            </a:p>
          </p:txBody>
        </p:sp>
        <p:sp>
          <p:nvSpPr>
            <p:cNvPr id="133" name="tx133"/>
            <p:cNvSpPr/>
            <p:nvPr/>
          </p:nvSpPr>
          <p:spPr>
            <a:xfrm>
              <a:off x="1120118" y="3503725"/>
              <a:ext cx="413931"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Morocco</a:t>
              </a:r>
            </a:p>
          </p:txBody>
        </p:sp>
        <p:sp>
          <p:nvSpPr>
            <p:cNvPr id="134" name="tx134"/>
            <p:cNvSpPr/>
            <p:nvPr/>
          </p:nvSpPr>
          <p:spPr>
            <a:xfrm>
              <a:off x="1240086" y="3081464"/>
              <a:ext cx="293963" cy="79961"/>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Oman</a:t>
              </a:r>
            </a:p>
          </p:txBody>
        </p:sp>
        <p:sp>
          <p:nvSpPr>
            <p:cNvPr id="135" name="tx135"/>
            <p:cNvSpPr/>
            <p:nvPr/>
          </p:nvSpPr>
          <p:spPr>
            <a:xfrm>
              <a:off x="1174041" y="2640597"/>
              <a:ext cx="360009"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Djibouti</a:t>
              </a:r>
            </a:p>
          </p:txBody>
        </p:sp>
        <p:sp>
          <p:nvSpPr>
            <p:cNvPr id="136" name="tx136"/>
            <p:cNvSpPr/>
            <p:nvPr/>
          </p:nvSpPr>
          <p:spPr>
            <a:xfrm>
              <a:off x="1275982" y="2219759"/>
              <a:ext cx="258067"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Libya</a:t>
              </a:r>
            </a:p>
          </p:txBody>
        </p:sp>
        <p:sp>
          <p:nvSpPr>
            <p:cNvPr id="137" name="tx137"/>
            <p:cNvSpPr/>
            <p:nvPr/>
          </p:nvSpPr>
          <p:spPr>
            <a:xfrm>
              <a:off x="508103" y="1820322"/>
              <a:ext cx="312042" cy="785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United</a:t>
              </a:r>
            </a:p>
          </p:txBody>
        </p:sp>
        <p:sp>
          <p:nvSpPr>
            <p:cNvPr id="138" name="tx138"/>
            <p:cNvSpPr/>
            <p:nvPr/>
          </p:nvSpPr>
          <p:spPr>
            <a:xfrm>
              <a:off x="850138" y="1820374"/>
              <a:ext cx="228023"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Arab</a:t>
              </a:r>
            </a:p>
          </p:txBody>
        </p:sp>
        <p:sp>
          <p:nvSpPr>
            <p:cNvPr id="139" name="tx139"/>
            <p:cNvSpPr/>
            <p:nvPr/>
          </p:nvSpPr>
          <p:spPr>
            <a:xfrm>
              <a:off x="1108153" y="1820374"/>
              <a:ext cx="42589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Emirates</a:t>
              </a:r>
            </a:p>
          </p:txBody>
        </p:sp>
        <p:sp>
          <p:nvSpPr>
            <p:cNvPr id="140" name="tx140"/>
            <p:cNvSpPr/>
            <p:nvPr/>
          </p:nvSpPr>
          <p:spPr>
            <a:xfrm>
              <a:off x="1161970" y="1399537"/>
              <a:ext cx="37207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Bahrain</a:t>
              </a:r>
            </a:p>
          </p:txBody>
        </p:sp>
        <p:sp>
          <p:nvSpPr>
            <p:cNvPr id="141" name="tx141"/>
            <p:cNvSpPr/>
            <p:nvPr/>
          </p:nvSpPr>
          <p:spPr>
            <a:xfrm>
              <a:off x="3386029" y="58147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142" name="pic142"/>
            <p:cNvPicPr/>
            <p:nvPr/>
          </p:nvPicPr>
          <p:blipFill>
            <a:blip r:embed="rId2" cstate="print"/>
            <a:stretch>
              <a:fillRect/>
            </a:stretch>
          </p:blipFill>
          <p:spPr>
            <a:xfrm>
              <a:off x="5125061" y="5699605"/>
              <a:ext cx="2160000" cy="219455"/>
            </a:xfrm>
            <a:prstGeom prst="rect">
              <a:avLst/>
            </a:prstGeom>
          </p:spPr>
        </p:pic>
        <p:sp>
          <p:nvSpPr>
            <p:cNvPr id="143" name="pl143"/>
            <p:cNvSpPr/>
            <p:nvPr/>
          </p:nvSpPr>
          <p:spPr>
            <a:xfrm>
              <a:off x="5128661"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44" name="pl144"/>
            <p:cNvSpPr/>
            <p:nvPr/>
          </p:nvSpPr>
          <p:spPr>
            <a:xfrm>
              <a:off x="5834497"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45" name="pl145"/>
            <p:cNvSpPr/>
            <p:nvPr/>
          </p:nvSpPr>
          <p:spPr>
            <a:xfrm>
              <a:off x="6540333"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46" name="pl146"/>
            <p:cNvSpPr/>
            <p:nvPr/>
          </p:nvSpPr>
          <p:spPr>
            <a:xfrm>
              <a:off x="724616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47" name="pl147"/>
            <p:cNvSpPr/>
            <p:nvPr/>
          </p:nvSpPr>
          <p:spPr>
            <a:xfrm>
              <a:off x="5128661"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48" name="pl148"/>
            <p:cNvSpPr/>
            <p:nvPr/>
          </p:nvSpPr>
          <p:spPr>
            <a:xfrm>
              <a:off x="5834497"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49" name="pl149"/>
            <p:cNvSpPr/>
            <p:nvPr/>
          </p:nvSpPr>
          <p:spPr>
            <a:xfrm>
              <a:off x="6540333"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0" name="pl150"/>
            <p:cNvSpPr/>
            <p:nvPr/>
          </p:nvSpPr>
          <p:spPr>
            <a:xfrm>
              <a:off x="724616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1" name="tx151"/>
            <p:cNvSpPr/>
            <p:nvPr/>
          </p:nvSpPr>
          <p:spPr>
            <a:xfrm>
              <a:off x="5097583"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52" name="tx152"/>
            <p:cNvSpPr/>
            <p:nvPr/>
          </p:nvSpPr>
          <p:spPr>
            <a:xfrm>
              <a:off x="5772341"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a:t>
              </a:r>
            </a:p>
          </p:txBody>
        </p:sp>
        <p:sp>
          <p:nvSpPr>
            <p:cNvPr id="153" name="tx153"/>
            <p:cNvSpPr/>
            <p:nvPr/>
          </p:nvSpPr>
          <p:spPr>
            <a:xfrm>
              <a:off x="647817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40</a:t>
              </a:r>
            </a:p>
          </p:txBody>
        </p:sp>
        <p:sp>
          <p:nvSpPr>
            <p:cNvPr id="154" name="tx154"/>
            <p:cNvSpPr/>
            <p:nvPr/>
          </p:nvSpPr>
          <p:spPr>
            <a:xfrm>
              <a:off x="7184013"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55" name="tx155"/>
            <p:cNvSpPr/>
            <p:nvPr/>
          </p:nvSpPr>
          <p:spPr>
            <a:xfrm>
              <a:off x="1596680" y="399578"/>
              <a:ext cx="480778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girls, by country, MENA, 2010-2025</a:t>
              </a:r>
            </a:p>
          </p:txBody>
        </p:sp>
        <p:sp>
          <p:nvSpPr>
            <p:cNvPr id="156" name="tx15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4527230" y="6327110"/>
              <a:ext cx="454718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Only countries with HPV introductiona and where estimates were made are displayed.</a:t>
              </a:r>
            </a:p>
          </p:txBody>
        </p:sp>
        <p:sp>
          <p:nvSpPr>
            <p:cNvPr id="158" name="tx158"/>
            <p:cNvSpPr/>
            <p:nvPr/>
          </p:nvSpPr>
          <p:spPr>
            <a:xfrm>
              <a:off x="5011378" y="6447866"/>
              <a:ext cx="40630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without HPV vaccination are included in the aggregate with a value of 0.</a:t>
              </a:r>
            </a:p>
          </p:txBody>
        </p:sp>
        <p:sp>
          <p:nvSpPr>
            <p:cNvPr id="159" name="tx159"/>
            <p:cNvSpPr/>
            <p:nvPr/>
          </p:nvSpPr>
          <p:spPr>
            <a:xfrm>
              <a:off x="5974053" y="6568567"/>
              <a:ext cx="31003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ordered based on descending coverage in 2025.</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country and year. The colour gradient is based on the best performing country.
In 2025, Bahrain had the highest HPVc coverage (61%), and Qatar and &lt;b&gt;MENA&lt;/b&gt; had the lowest coverage (1%).
Countries without HPV vaccine in 2025 (n=10): Algeria, Egypt, Iran, Iraq, Jordan, Lebanon, State of Palestine, Sudan, Syria, and Yemen.</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1402004"/>
              <a:ext cx="6481656" cy="480630"/>
            </a:xfrm>
            <a:custGeom>
              <a:avLst/>
              <a:gdLst/>
              <a:ahLst/>
              <a:cxnLst/>
              <a:rect l="0" t="0" r="0" b="0"/>
              <a:pathLst>
                <a:path w="6481656" h="480630">
                  <a:moveTo>
                    <a:pt x="0" y="200262"/>
                  </a:moveTo>
                  <a:lnTo>
                    <a:pt x="259266" y="160210"/>
                  </a:lnTo>
                  <a:lnTo>
                    <a:pt x="518532" y="240315"/>
                  </a:lnTo>
                  <a:lnTo>
                    <a:pt x="777798" y="200262"/>
                  </a:lnTo>
                  <a:lnTo>
                    <a:pt x="1037065" y="160210"/>
                  </a:lnTo>
                  <a:lnTo>
                    <a:pt x="1296331" y="120157"/>
                  </a:lnTo>
                  <a:lnTo>
                    <a:pt x="1555597" y="120157"/>
                  </a:lnTo>
                  <a:lnTo>
                    <a:pt x="1814863" y="80105"/>
                  </a:lnTo>
                  <a:lnTo>
                    <a:pt x="2074130" y="40052"/>
                  </a:lnTo>
                  <a:lnTo>
                    <a:pt x="2333396" y="40052"/>
                  </a:lnTo>
                  <a:lnTo>
                    <a:pt x="2592662" y="0"/>
                  </a:lnTo>
                  <a:lnTo>
                    <a:pt x="2851928" y="0"/>
                  </a:lnTo>
                  <a:lnTo>
                    <a:pt x="3111195" y="120157"/>
                  </a:lnTo>
                  <a:lnTo>
                    <a:pt x="3370461" y="40052"/>
                  </a:lnTo>
                  <a:lnTo>
                    <a:pt x="3629727" y="40052"/>
                  </a:lnTo>
                  <a:lnTo>
                    <a:pt x="3888994" y="120157"/>
                  </a:lnTo>
                  <a:lnTo>
                    <a:pt x="4148260" y="80105"/>
                  </a:lnTo>
                  <a:lnTo>
                    <a:pt x="4407526" y="40052"/>
                  </a:lnTo>
                  <a:lnTo>
                    <a:pt x="4666792" y="80105"/>
                  </a:lnTo>
                  <a:lnTo>
                    <a:pt x="4926059" y="80105"/>
                  </a:lnTo>
                  <a:lnTo>
                    <a:pt x="5185325" y="240315"/>
                  </a:lnTo>
                  <a:lnTo>
                    <a:pt x="5444591" y="240315"/>
                  </a:lnTo>
                  <a:lnTo>
                    <a:pt x="5703857" y="200262"/>
                  </a:lnTo>
                  <a:lnTo>
                    <a:pt x="5963124" y="400525"/>
                  </a:lnTo>
                  <a:lnTo>
                    <a:pt x="6222390" y="480630"/>
                  </a:lnTo>
                  <a:lnTo>
                    <a:pt x="6481656" y="320420"/>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1642319"/>
              <a:ext cx="6481656" cy="1401838"/>
            </a:xfrm>
            <a:custGeom>
              <a:avLst/>
              <a:gdLst/>
              <a:ahLst/>
              <a:cxnLst/>
              <a:rect l="0" t="0" r="0" b="0"/>
              <a:pathLst>
                <a:path w="6481656" h="1401838">
                  <a:moveTo>
                    <a:pt x="0" y="1401838"/>
                  </a:moveTo>
                  <a:lnTo>
                    <a:pt x="259266" y="1001312"/>
                  </a:lnTo>
                  <a:lnTo>
                    <a:pt x="518532" y="1001312"/>
                  </a:lnTo>
                  <a:lnTo>
                    <a:pt x="777798" y="1001312"/>
                  </a:lnTo>
                  <a:lnTo>
                    <a:pt x="1037065" y="760997"/>
                  </a:lnTo>
                  <a:lnTo>
                    <a:pt x="1296331" y="640840"/>
                  </a:lnTo>
                  <a:lnTo>
                    <a:pt x="1555597" y="600787"/>
                  </a:lnTo>
                  <a:lnTo>
                    <a:pt x="1814863" y="560735"/>
                  </a:lnTo>
                  <a:lnTo>
                    <a:pt x="2074130" y="720945"/>
                  </a:lnTo>
                  <a:lnTo>
                    <a:pt x="2333396" y="640840"/>
                  </a:lnTo>
                  <a:lnTo>
                    <a:pt x="2592662" y="640840"/>
                  </a:lnTo>
                  <a:lnTo>
                    <a:pt x="2851928" y="560735"/>
                  </a:lnTo>
                  <a:lnTo>
                    <a:pt x="3111195" y="560735"/>
                  </a:lnTo>
                  <a:lnTo>
                    <a:pt x="3370461" y="400525"/>
                  </a:lnTo>
                  <a:lnTo>
                    <a:pt x="3629727" y="240315"/>
                  </a:lnTo>
                  <a:lnTo>
                    <a:pt x="3888994" y="80105"/>
                  </a:lnTo>
                  <a:lnTo>
                    <a:pt x="4148260" y="0"/>
                  </a:lnTo>
                  <a:lnTo>
                    <a:pt x="4407526" y="0"/>
                  </a:lnTo>
                  <a:lnTo>
                    <a:pt x="4666792" y="80105"/>
                  </a:lnTo>
                  <a:lnTo>
                    <a:pt x="4926059" y="80105"/>
                  </a:lnTo>
                  <a:lnTo>
                    <a:pt x="5185325" y="120157"/>
                  </a:lnTo>
                  <a:lnTo>
                    <a:pt x="5444591" y="160210"/>
                  </a:lnTo>
                  <a:lnTo>
                    <a:pt x="5703857" y="160210"/>
                  </a:lnTo>
                  <a:lnTo>
                    <a:pt x="5963124" y="280367"/>
                  </a:lnTo>
                  <a:lnTo>
                    <a:pt x="6222390" y="280367"/>
                  </a:lnTo>
                  <a:lnTo>
                    <a:pt x="6481656" y="200262"/>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2964052"/>
              <a:ext cx="4407526" cy="2042678"/>
            </a:xfrm>
            <a:custGeom>
              <a:avLst/>
              <a:gdLst/>
              <a:ahLst/>
              <a:cxnLst/>
              <a:rect l="0" t="0" r="0" b="0"/>
              <a:pathLst>
                <a:path w="4407526" h="2042678">
                  <a:moveTo>
                    <a:pt x="0" y="2042678"/>
                  </a:moveTo>
                  <a:lnTo>
                    <a:pt x="259266" y="1842415"/>
                  </a:lnTo>
                  <a:lnTo>
                    <a:pt x="518532" y="1802363"/>
                  </a:lnTo>
                  <a:lnTo>
                    <a:pt x="777798" y="1602100"/>
                  </a:lnTo>
                  <a:lnTo>
                    <a:pt x="1037065" y="1401838"/>
                  </a:lnTo>
                  <a:lnTo>
                    <a:pt x="1296331" y="1161522"/>
                  </a:lnTo>
                  <a:lnTo>
                    <a:pt x="1555597" y="841102"/>
                  </a:lnTo>
                  <a:lnTo>
                    <a:pt x="1814863" y="801050"/>
                  </a:lnTo>
                  <a:lnTo>
                    <a:pt x="2074130" y="560735"/>
                  </a:lnTo>
                  <a:lnTo>
                    <a:pt x="2333396" y="280367"/>
                  </a:lnTo>
                  <a:lnTo>
                    <a:pt x="2592662" y="280367"/>
                  </a:lnTo>
                  <a:lnTo>
                    <a:pt x="2851928" y="240315"/>
                  </a:lnTo>
                  <a:lnTo>
                    <a:pt x="3111195" y="360472"/>
                  </a:lnTo>
                  <a:lnTo>
                    <a:pt x="3370461" y="400525"/>
                  </a:lnTo>
                  <a:lnTo>
                    <a:pt x="3629727" y="440577"/>
                  </a:lnTo>
                  <a:lnTo>
                    <a:pt x="3888994" y="600787"/>
                  </a:lnTo>
                  <a:lnTo>
                    <a:pt x="4148260" y="480630"/>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4926625"/>
              <a:ext cx="3888994" cy="120157"/>
            </a:xfrm>
            <a:custGeom>
              <a:avLst/>
              <a:gdLst/>
              <a:ahLst/>
              <a:cxnLst/>
              <a:rect l="0" t="0" r="0" b="0"/>
              <a:pathLst>
                <a:path w="3888994" h="120157">
                  <a:moveTo>
                    <a:pt x="0" y="120157"/>
                  </a:moveTo>
                  <a:lnTo>
                    <a:pt x="259266" y="120157"/>
                  </a:lnTo>
                  <a:lnTo>
                    <a:pt x="518532" y="120157"/>
                  </a:lnTo>
                  <a:lnTo>
                    <a:pt x="777798" y="120157"/>
                  </a:lnTo>
                  <a:lnTo>
                    <a:pt x="1037065" y="120157"/>
                  </a:lnTo>
                  <a:lnTo>
                    <a:pt x="1296331" y="120157"/>
                  </a:lnTo>
                  <a:lnTo>
                    <a:pt x="1555597" y="120157"/>
                  </a:lnTo>
                  <a:lnTo>
                    <a:pt x="1814863" y="120157"/>
                  </a:lnTo>
                  <a:lnTo>
                    <a:pt x="2074130" y="120157"/>
                  </a:lnTo>
                  <a:lnTo>
                    <a:pt x="2333396" y="120157"/>
                  </a:lnTo>
                  <a:lnTo>
                    <a:pt x="2592662" y="120157"/>
                  </a:lnTo>
                  <a:lnTo>
                    <a:pt x="2851928" y="120157"/>
                  </a:lnTo>
                  <a:lnTo>
                    <a:pt x="3111195" y="120157"/>
                  </a:lnTo>
                  <a:lnTo>
                    <a:pt x="3370461" y="0"/>
                  </a:lnTo>
                  <a:lnTo>
                    <a:pt x="3629727" y="80105"/>
                  </a:lnTo>
                  <a:lnTo>
                    <a:pt x="3888994" y="80105"/>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2" y="162136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86</a:t>
              </a:r>
            </a:p>
          </p:txBody>
        </p:sp>
        <p:sp>
          <p:nvSpPr>
            <p:cNvPr id="30" name="tx30"/>
            <p:cNvSpPr/>
            <p:nvPr/>
          </p:nvSpPr>
          <p:spPr>
            <a:xfrm>
              <a:off x="1475090" y="306325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50</a:t>
              </a:r>
            </a:p>
          </p:txBody>
        </p:sp>
        <p:sp>
          <p:nvSpPr>
            <p:cNvPr id="31" name="tx31"/>
            <p:cNvSpPr/>
            <p:nvPr/>
          </p:nvSpPr>
          <p:spPr>
            <a:xfrm>
              <a:off x="3628600" y="4976898"/>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1</a:t>
              </a:r>
            </a:p>
          </p:txBody>
        </p:sp>
        <p:sp>
          <p:nvSpPr>
            <p:cNvPr id="32" name="tx32"/>
            <p:cNvSpPr/>
            <p:nvPr/>
          </p:nvSpPr>
          <p:spPr>
            <a:xfrm>
              <a:off x="4147120" y="5015190"/>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7805" y="1683591"/>
              <a:ext cx="200434" cy="35654"/>
            </a:xfrm>
            <a:custGeom>
              <a:avLst/>
              <a:gdLst/>
              <a:ahLst/>
              <a:cxnLst/>
              <a:rect l="0" t="0" r="0" b="0"/>
              <a:pathLst>
                <a:path w="200434" h="35654">
                  <a:moveTo>
                    <a:pt x="200434" y="0"/>
                  </a:moveTo>
                  <a:lnTo>
                    <a:pt x="0" y="35654"/>
                  </a:lnTo>
                </a:path>
              </a:pathLst>
            </a:custGeom>
          </p:spPr>
          <p:txBody>
            <a:bodyPr/>
            <a:lstStyle/>
            <a:p>
              <a:endParaRPr/>
            </a:p>
          </p:txBody>
        </p:sp>
        <p:sp>
          <p:nvSpPr>
            <p:cNvPr id="34" name="pl34"/>
            <p:cNvSpPr/>
            <p:nvPr/>
          </p:nvSpPr>
          <p:spPr>
            <a:xfrm>
              <a:off x="8198025" y="1845385"/>
              <a:ext cx="200228" cy="31043"/>
            </a:xfrm>
            <a:custGeom>
              <a:avLst/>
              <a:gdLst/>
              <a:ahLst/>
              <a:cxnLst/>
              <a:rect l="0" t="0" r="0" b="0"/>
              <a:pathLst>
                <a:path w="200228" h="31043">
                  <a:moveTo>
                    <a:pt x="200228" y="31043"/>
                  </a:moveTo>
                  <a:lnTo>
                    <a:pt x="0" y="0"/>
                  </a:lnTo>
                </a:path>
              </a:pathLst>
            </a:custGeom>
          </p:spPr>
          <p:txBody>
            <a:bodyPr/>
            <a:lstStyle/>
            <a:p>
              <a:endParaRPr/>
            </a:p>
          </p:txBody>
        </p:sp>
        <p:sp>
          <p:nvSpPr>
            <p:cNvPr id="35" name="pl35"/>
            <p:cNvSpPr/>
            <p:nvPr/>
          </p:nvSpPr>
          <p:spPr>
            <a:xfrm>
              <a:off x="8198775" y="2964052"/>
              <a:ext cx="199464" cy="0"/>
            </a:xfrm>
            <a:custGeom>
              <a:avLst/>
              <a:gdLst/>
              <a:ahLst/>
              <a:cxnLst/>
              <a:rect l="0" t="0" r="0" b="0"/>
              <a:pathLst>
                <a:path w="199464">
                  <a:moveTo>
                    <a:pt x="199464" y="0"/>
                  </a:moveTo>
                  <a:lnTo>
                    <a:pt x="0" y="0"/>
                  </a:lnTo>
                </a:path>
              </a:pathLst>
            </a:custGeom>
          </p:spPr>
          <p:txBody>
            <a:bodyPr/>
            <a:lstStyle/>
            <a:p>
              <a:endParaRPr/>
            </a:p>
          </p:txBody>
        </p:sp>
        <p:sp>
          <p:nvSpPr>
            <p:cNvPr id="36" name="tx36"/>
            <p:cNvSpPr/>
            <p:nvPr/>
          </p:nvSpPr>
          <p:spPr>
            <a:xfrm>
              <a:off x="8421100" y="162723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83</a:t>
              </a:r>
            </a:p>
          </p:txBody>
        </p:sp>
        <p:sp>
          <p:nvSpPr>
            <p:cNvPr id="37" name="tx37"/>
            <p:cNvSpPr/>
            <p:nvPr/>
          </p:nvSpPr>
          <p:spPr>
            <a:xfrm>
              <a:off x="8421113" y="182404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80</a:t>
              </a:r>
            </a:p>
          </p:txBody>
        </p:sp>
        <p:sp>
          <p:nvSpPr>
            <p:cNvPr id="38" name="tx38"/>
            <p:cNvSpPr/>
            <p:nvPr/>
          </p:nvSpPr>
          <p:spPr>
            <a:xfrm>
              <a:off x="8421099" y="291013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52</a:t>
              </a:r>
            </a:p>
          </p:txBody>
        </p:sp>
        <p:sp>
          <p:nvSpPr>
            <p:cNvPr id="39" name="tx39"/>
            <p:cNvSpPr/>
            <p:nvPr/>
          </p:nvSpPr>
          <p:spPr>
            <a:xfrm>
              <a:off x="8300516" y="4954577"/>
              <a:ext cx="80386"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1</a:t>
              </a:r>
            </a:p>
          </p:txBody>
        </p:sp>
        <p:sp>
          <p:nvSpPr>
            <p:cNvPr id="40" name="tx40"/>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2" name="tx42"/>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3" name="tx43"/>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4" name="tx44"/>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5" name="tx45"/>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6" name="tx46"/>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7" name="tx47"/>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2" name="tx52"/>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3" name="tx53"/>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5" name="tx55"/>
            <p:cNvSpPr/>
            <p:nvPr/>
          </p:nvSpPr>
          <p:spPr>
            <a:xfrm rot="-5400000">
              <a:off x="-52544" y="29786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6" name="pl56"/>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7" name="pl57"/>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8" name="pl58"/>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59" name="pl59"/>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0" name="tx60"/>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1" name="tx61"/>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2" name="tx62"/>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3" name="tx63"/>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4" name="tx64"/>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6" name="tx66"/>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
In 2025, MENA had achieved at least 90% coverage of 0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702816" y="1952982"/>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618542" y="1952982"/>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076405" y="1952982"/>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992131" y="1952982"/>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160679" y="1952982"/>
              <a:ext cx="457863" cy="23473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534268" y="1952982"/>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365720" y="1952982"/>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5823583" y="1952982"/>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281446" y="1952982"/>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7197172" y="1952982"/>
              <a:ext cx="457863" cy="23473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49994" y="1952982"/>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739309" y="1952982"/>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2618542"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3076405" y="171824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3992131" y="171824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160679"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534268" y="171824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5365720"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5823583"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281446"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97172"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4449994"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739309" y="171824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4907857" y="1718245"/>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702816" y="4535083"/>
              <a:ext cx="457863" cy="23473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2618542" y="4535083"/>
              <a:ext cx="457863" cy="23473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3076405" y="4535083"/>
              <a:ext cx="457863" cy="23473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3992131" y="4535083"/>
              <a:ext cx="457863" cy="23473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160679" y="4535083"/>
              <a:ext cx="457863" cy="23473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534268" y="4535083"/>
              <a:ext cx="457863" cy="23473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5365720" y="4535083"/>
              <a:ext cx="457863" cy="23473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5823583" y="4535083"/>
              <a:ext cx="457863" cy="23473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6281446" y="4535083"/>
              <a:ext cx="457863" cy="23473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197172" y="4535083"/>
              <a:ext cx="457863" cy="23473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49994" y="4535083"/>
              <a:ext cx="457863" cy="23473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907857" y="4535083"/>
              <a:ext cx="457863" cy="23473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702816" y="1248772"/>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2618542" y="1248772"/>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076405" y="1248772"/>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992131" y="1248772"/>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160679" y="1248772"/>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3534268" y="1248772"/>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365720" y="1248772"/>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5823583" y="1248772"/>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281446" y="1248772"/>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197172" y="1248772"/>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739309" y="1248772"/>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702816" y="3126664"/>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618542" y="3126664"/>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076405" y="3126664"/>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3992131" y="3126664"/>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160679" y="3126664"/>
              <a:ext cx="457863" cy="23473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534268" y="3126664"/>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365720" y="3126664"/>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5823583" y="3126664"/>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6281446" y="3126664"/>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197172" y="3126664"/>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4449994" y="3126664"/>
              <a:ext cx="457863" cy="23473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6739309" y="3126664"/>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907857" y="3126664"/>
              <a:ext cx="457863" cy="23473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1702816" y="4065610"/>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618542" y="4065610"/>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076405" y="4065610"/>
              <a:ext cx="457863" cy="23473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992131" y="4065610"/>
              <a:ext cx="457863" cy="23473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160679" y="4065610"/>
              <a:ext cx="457863" cy="23473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534268" y="4065610"/>
              <a:ext cx="457863" cy="23473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65720" y="4065610"/>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823583" y="4065610"/>
              <a:ext cx="457863" cy="23473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281446" y="4065610"/>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197172" y="4065610"/>
              <a:ext cx="457863" cy="23473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4449994" y="4065610"/>
              <a:ext cx="457863" cy="23473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739309" y="4065610"/>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07857" y="4065610"/>
              <a:ext cx="457863" cy="23473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1702816" y="2422455"/>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618542" y="242245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076405" y="2422455"/>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992131" y="2422455"/>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534268" y="2422455"/>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5365720" y="242245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5823583" y="2422455"/>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6281446" y="2422455"/>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7197172" y="2422455"/>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6739309" y="2422455"/>
              <a:ext cx="457863" cy="23473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07857" y="2422455"/>
              <a:ext cx="457863" cy="23473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1702816" y="2187718"/>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2618542" y="2187718"/>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076405" y="2187718"/>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992131" y="2187718"/>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2160679" y="2187718"/>
              <a:ext cx="457863" cy="23473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534268" y="2187718"/>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65720" y="2187718"/>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823583" y="2187718"/>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281446" y="2187718"/>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197172" y="218771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449994" y="2187718"/>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739309" y="2187718"/>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907857" y="2187718"/>
              <a:ext cx="457863" cy="23473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2618542" y="5004556"/>
              <a:ext cx="457863" cy="23473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076405" y="5004556"/>
              <a:ext cx="457863" cy="23473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992131" y="5004556"/>
              <a:ext cx="457863" cy="23473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2160679" y="5004556"/>
              <a:ext cx="457863" cy="23473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534268" y="5004556"/>
              <a:ext cx="457863" cy="23473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5365720" y="5004556"/>
              <a:ext cx="457863" cy="23473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5823583" y="5004556"/>
              <a:ext cx="457863" cy="23473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6281446" y="5004556"/>
              <a:ext cx="457863" cy="23473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7197172" y="5004556"/>
              <a:ext cx="457863" cy="23473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449994" y="5004556"/>
              <a:ext cx="457863" cy="23473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6739309" y="5004556"/>
              <a:ext cx="457863" cy="23473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907857" y="5004556"/>
              <a:ext cx="457863" cy="23473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1702816" y="3830874"/>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2618542" y="3830874"/>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076405" y="3830874"/>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92131" y="3830874"/>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534268" y="3830874"/>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5365720" y="3830874"/>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823583" y="3830874"/>
              <a:ext cx="457863" cy="23473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6281446" y="3830874"/>
              <a:ext cx="457863" cy="23473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7197172" y="3830874"/>
              <a:ext cx="457863" cy="23473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449994" y="3830874"/>
              <a:ext cx="457863" cy="23473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739309" y="3830874"/>
              <a:ext cx="457863" cy="23473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907857" y="3830874"/>
              <a:ext cx="457863" cy="23473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1702816" y="4300347"/>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2618542" y="4300347"/>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3076405" y="4300347"/>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992131" y="4300347"/>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2160679" y="4300347"/>
              <a:ext cx="457863" cy="23473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534268" y="4300347"/>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5365720" y="4300347"/>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6281446" y="4300347"/>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7197172" y="4300347"/>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449994" y="4300347"/>
              <a:ext cx="457863" cy="23473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739309" y="4300347"/>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907857" y="4300347"/>
              <a:ext cx="457863" cy="23473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1702816"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2618542"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076405"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92131"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2160679"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534268"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5365720"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823583"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281446"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7197172"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449994"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6739309"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07857" y="265719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1702816"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2618542"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3076405" y="3361401"/>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3992131" y="3361401"/>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2160679"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3534268" y="3361401"/>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5365720"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823583" y="3361401"/>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6281446"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7197172"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4449994" y="3361401"/>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6739309" y="3361401"/>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4907857" y="3361401"/>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1702816" y="1014035"/>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618542"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076405"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92131"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2160679" y="101403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534268"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65720"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823583"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6281446" y="101403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7197172" y="101403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4449994"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6739309" y="1014035"/>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4907857" y="1014035"/>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1702816" y="1483509"/>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2618542" y="1483509"/>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3076405" y="1483509"/>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3992131" y="1483509"/>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2160679" y="1483509"/>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3534268" y="1483509"/>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365720" y="1483509"/>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823583" y="1483509"/>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6281446" y="1483509"/>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7197172" y="1483509"/>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4449994" y="1483509"/>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739309" y="1483509"/>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4907857" y="1483509"/>
              <a:ext cx="457863" cy="23473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1702816" y="4769820"/>
              <a:ext cx="457863" cy="23473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2618542" y="4769820"/>
              <a:ext cx="457863" cy="23473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076405" y="4769820"/>
              <a:ext cx="457863" cy="23473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92131" y="4769820"/>
              <a:ext cx="457863" cy="23473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534268" y="4769820"/>
              <a:ext cx="457863" cy="23473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365720" y="4769820"/>
              <a:ext cx="457863" cy="23473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823583" y="4769820"/>
              <a:ext cx="457863" cy="23473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281446" y="4769820"/>
              <a:ext cx="457863" cy="23473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7197172" y="4769820"/>
              <a:ext cx="457863" cy="23473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8112898" y="4769820"/>
              <a:ext cx="457863" cy="23473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4449994" y="4769820"/>
              <a:ext cx="457863" cy="23473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739309" y="4769820"/>
              <a:ext cx="457863" cy="23473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4907857" y="4769820"/>
              <a:ext cx="457863" cy="23473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7655035" y="4769820"/>
              <a:ext cx="457863" cy="23473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1702816" y="5239293"/>
              <a:ext cx="457863" cy="23473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2618542" y="5239293"/>
              <a:ext cx="457863" cy="23473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3076405" y="5239293"/>
              <a:ext cx="457863" cy="23473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3992131" y="5239293"/>
              <a:ext cx="457863" cy="23473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2160679" y="5239293"/>
              <a:ext cx="457863" cy="23473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3534268" y="5239293"/>
              <a:ext cx="457863" cy="23473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5365720" y="5239293"/>
              <a:ext cx="457863" cy="23473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5823583" y="5239293"/>
              <a:ext cx="457863" cy="23473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281446" y="5239293"/>
              <a:ext cx="457863" cy="23473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7197172" y="5239293"/>
              <a:ext cx="457863" cy="23473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739309" y="5239293"/>
              <a:ext cx="457863" cy="23473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1702816" y="3596137"/>
              <a:ext cx="457863" cy="23473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618542"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076405"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992131"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2160679" y="3596137"/>
              <a:ext cx="457863" cy="23473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534268"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5365720"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5823583"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281446" y="3596137"/>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197172" y="3596137"/>
              <a:ext cx="457863" cy="23473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4449994" y="3596137"/>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739309" y="3596137"/>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1702816" y="2891928"/>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2618542"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3076405"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3992131"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2160679" y="2891928"/>
              <a:ext cx="457863" cy="23473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3534268"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5365720"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5823583" y="2891928"/>
              <a:ext cx="457863" cy="23473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281446"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197172" y="2891928"/>
              <a:ext cx="457863" cy="23473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4449994" y="2891928"/>
              <a:ext cx="457863" cy="23473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739309" y="2891928"/>
              <a:ext cx="457863" cy="23473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4907857" y="2891928"/>
              <a:ext cx="457863" cy="23473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1702816" y="5474029"/>
              <a:ext cx="457863" cy="23473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618542" y="5474029"/>
              <a:ext cx="457863" cy="23473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076405" y="5474029"/>
              <a:ext cx="457863" cy="23473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992131" y="5474029"/>
              <a:ext cx="457863" cy="23473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534268" y="5474029"/>
              <a:ext cx="457863" cy="23473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5365720" y="5474029"/>
              <a:ext cx="457863" cy="23473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5823583" y="5474029"/>
              <a:ext cx="457863" cy="23473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6281446" y="5474029"/>
              <a:ext cx="457863" cy="23473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97172" y="5474029"/>
              <a:ext cx="457863" cy="23473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449994" y="5474029"/>
              <a:ext cx="457863" cy="23473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6739309" y="5474029"/>
              <a:ext cx="457863" cy="23473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4907857" y="5474029"/>
              <a:ext cx="457863" cy="23473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8570761" y="1718245"/>
              <a:ext cx="457863" cy="23473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8570761" y="4535083"/>
              <a:ext cx="457863" cy="23473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8570761" y="3830874"/>
              <a:ext cx="457863" cy="23473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8570761" y="4300347"/>
              <a:ext cx="457863" cy="23473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8570761" y="2657191"/>
              <a:ext cx="457863" cy="23473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8570761" y="3361401"/>
              <a:ext cx="457863" cy="23473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8570761" y="3596137"/>
              <a:ext cx="457863" cy="23473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8570761" y="2891928"/>
              <a:ext cx="457863" cy="23473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59" name="tx259"/>
            <p:cNvSpPr/>
            <p:nvPr/>
          </p:nvSpPr>
          <p:spPr>
            <a:xfrm>
              <a:off x="1877487"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60" name="tx260"/>
            <p:cNvSpPr/>
            <p:nvPr/>
          </p:nvSpPr>
          <p:spPr>
            <a:xfrm>
              <a:off x="2793213"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61" name="tx261"/>
            <p:cNvSpPr/>
            <p:nvPr/>
          </p:nvSpPr>
          <p:spPr>
            <a:xfrm>
              <a:off x="3251076"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262" name="tx262"/>
            <p:cNvSpPr/>
            <p:nvPr/>
          </p:nvSpPr>
          <p:spPr>
            <a:xfrm>
              <a:off x="4166802"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263" name="tx263"/>
            <p:cNvSpPr/>
            <p:nvPr/>
          </p:nvSpPr>
          <p:spPr>
            <a:xfrm>
              <a:off x="2335350" y="203390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64" name="tx264"/>
            <p:cNvSpPr/>
            <p:nvPr/>
          </p:nvSpPr>
          <p:spPr>
            <a:xfrm>
              <a:off x="3708939"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265" name="tx265"/>
            <p:cNvSpPr/>
            <p:nvPr/>
          </p:nvSpPr>
          <p:spPr>
            <a:xfrm>
              <a:off x="5540391"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66" name="tx266"/>
            <p:cNvSpPr/>
            <p:nvPr/>
          </p:nvSpPr>
          <p:spPr>
            <a:xfrm>
              <a:off x="5998254"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267" name="tx267"/>
            <p:cNvSpPr/>
            <p:nvPr/>
          </p:nvSpPr>
          <p:spPr>
            <a:xfrm>
              <a:off x="6456117"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68" name="tx268"/>
            <p:cNvSpPr/>
            <p:nvPr/>
          </p:nvSpPr>
          <p:spPr>
            <a:xfrm>
              <a:off x="7371843"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269" name="tx269"/>
            <p:cNvSpPr/>
            <p:nvPr/>
          </p:nvSpPr>
          <p:spPr>
            <a:xfrm>
              <a:off x="4624665"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70" name="tx270"/>
            <p:cNvSpPr/>
            <p:nvPr/>
          </p:nvSpPr>
          <p:spPr>
            <a:xfrm>
              <a:off x="6913980" y="2033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71" name="tx271"/>
            <p:cNvSpPr/>
            <p:nvPr/>
          </p:nvSpPr>
          <p:spPr>
            <a:xfrm>
              <a:off x="2793213"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2" name="tx272"/>
            <p:cNvSpPr/>
            <p:nvPr/>
          </p:nvSpPr>
          <p:spPr>
            <a:xfrm>
              <a:off x="3251076"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73" name="tx273"/>
            <p:cNvSpPr/>
            <p:nvPr/>
          </p:nvSpPr>
          <p:spPr>
            <a:xfrm>
              <a:off x="4166802"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74" name="tx274"/>
            <p:cNvSpPr/>
            <p:nvPr/>
          </p:nvSpPr>
          <p:spPr>
            <a:xfrm>
              <a:off x="2335350"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5" name="tx275"/>
            <p:cNvSpPr/>
            <p:nvPr/>
          </p:nvSpPr>
          <p:spPr>
            <a:xfrm>
              <a:off x="3708939"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76" name="tx276"/>
            <p:cNvSpPr/>
            <p:nvPr/>
          </p:nvSpPr>
          <p:spPr>
            <a:xfrm>
              <a:off x="5540391"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7" name="tx277"/>
            <p:cNvSpPr/>
            <p:nvPr/>
          </p:nvSpPr>
          <p:spPr>
            <a:xfrm>
              <a:off x="5998254"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8" name="tx278"/>
            <p:cNvSpPr/>
            <p:nvPr/>
          </p:nvSpPr>
          <p:spPr>
            <a:xfrm>
              <a:off x="6456117"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9" name="tx279"/>
            <p:cNvSpPr/>
            <p:nvPr/>
          </p:nvSpPr>
          <p:spPr>
            <a:xfrm>
              <a:off x="7371843"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80" name="tx280"/>
            <p:cNvSpPr/>
            <p:nvPr/>
          </p:nvSpPr>
          <p:spPr>
            <a:xfrm>
              <a:off x="4624665"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81" name="tx281"/>
            <p:cNvSpPr/>
            <p:nvPr/>
          </p:nvSpPr>
          <p:spPr>
            <a:xfrm>
              <a:off x="6913980"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82" name="tx282"/>
            <p:cNvSpPr/>
            <p:nvPr/>
          </p:nvSpPr>
          <p:spPr>
            <a:xfrm>
              <a:off x="5082528"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83" name="tx283"/>
            <p:cNvSpPr/>
            <p:nvPr/>
          </p:nvSpPr>
          <p:spPr>
            <a:xfrm>
              <a:off x="1877487"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84" name="tx284"/>
            <p:cNvSpPr/>
            <p:nvPr/>
          </p:nvSpPr>
          <p:spPr>
            <a:xfrm>
              <a:off x="2793213"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85" name="tx285"/>
            <p:cNvSpPr/>
            <p:nvPr/>
          </p:nvSpPr>
          <p:spPr>
            <a:xfrm>
              <a:off x="3251076" y="461600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86" name="tx286"/>
            <p:cNvSpPr/>
            <p:nvPr/>
          </p:nvSpPr>
          <p:spPr>
            <a:xfrm>
              <a:off x="4166802" y="461600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87" name="tx287"/>
            <p:cNvSpPr/>
            <p:nvPr/>
          </p:nvSpPr>
          <p:spPr>
            <a:xfrm>
              <a:off x="2335350"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88" name="tx288"/>
            <p:cNvSpPr/>
            <p:nvPr/>
          </p:nvSpPr>
          <p:spPr>
            <a:xfrm>
              <a:off x="3708939" y="461600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89" name="tx289"/>
            <p:cNvSpPr/>
            <p:nvPr/>
          </p:nvSpPr>
          <p:spPr>
            <a:xfrm>
              <a:off x="5540391"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90" name="tx290"/>
            <p:cNvSpPr/>
            <p:nvPr/>
          </p:nvSpPr>
          <p:spPr>
            <a:xfrm>
              <a:off x="5998254"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291" name="tx291"/>
            <p:cNvSpPr/>
            <p:nvPr/>
          </p:nvSpPr>
          <p:spPr>
            <a:xfrm>
              <a:off x="6456117" y="461724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292" name="tx292"/>
            <p:cNvSpPr/>
            <p:nvPr/>
          </p:nvSpPr>
          <p:spPr>
            <a:xfrm>
              <a:off x="4624665"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93" name="tx293"/>
            <p:cNvSpPr/>
            <p:nvPr/>
          </p:nvSpPr>
          <p:spPr>
            <a:xfrm>
              <a:off x="5082528"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94" name="tx294"/>
            <p:cNvSpPr/>
            <p:nvPr/>
          </p:nvSpPr>
          <p:spPr>
            <a:xfrm>
              <a:off x="1877487"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95" name="tx295"/>
            <p:cNvSpPr/>
            <p:nvPr/>
          </p:nvSpPr>
          <p:spPr>
            <a:xfrm>
              <a:off x="2793213"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96" name="tx296"/>
            <p:cNvSpPr/>
            <p:nvPr/>
          </p:nvSpPr>
          <p:spPr>
            <a:xfrm>
              <a:off x="3251076"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97" name="tx297"/>
            <p:cNvSpPr/>
            <p:nvPr/>
          </p:nvSpPr>
          <p:spPr>
            <a:xfrm>
              <a:off x="4166802"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98" name="tx298"/>
            <p:cNvSpPr/>
            <p:nvPr/>
          </p:nvSpPr>
          <p:spPr>
            <a:xfrm>
              <a:off x="2335350"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99" name="tx299"/>
            <p:cNvSpPr/>
            <p:nvPr/>
          </p:nvSpPr>
          <p:spPr>
            <a:xfrm>
              <a:off x="3708939"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00" name="tx300"/>
            <p:cNvSpPr/>
            <p:nvPr/>
          </p:nvSpPr>
          <p:spPr>
            <a:xfrm>
              <a:off x="5540391"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01" name="tx301"/>
            <p:cNvSpPr/>
            <p:nvPr/>
          </p:nvSpPr>
          <p:spPr>
            <a:xfrm>
              <a:off x="5998254"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02" name="tx302"/>
            <p:cNvSpPr/>
            <p:nvPr/>
          </p:nvSpPr>
          <p:spPr>
            <a:xfrm>
              <a:off x="6456117"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03" name="tx303"/>
            <p:cNvSpPr/>
            <p:nvPr/>
          </p:nvSpPr>
          <p:spPr>
            <a:xfrm>
              <a:off x="7371843"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4" name="tx304"/>
            <p:cNvSpPr/>
            <p:nvPr/>
          </p:nvSpPr>
          <p:spPr>
            <a:xfrm>
              <a:off x="6913980" y="13297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05" name="tx305"/>
            <p:cNvSpPr/>
            <p:nvPr/>
          </p:nvSpPr>
          <p:spPr>
            <a:xfrm>
              <a:off x="1877487"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6" name="tx306"/>
            <p:cNvSpPr/>
            <p:nvPr/>
          </p:nvSpPr>
          <p:spPr>
            <a:xfrm>
              <a:off x="2793213"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07" name="tx307"/>
            <p:cNvSpPr/>
            <p:nvPr/>
          </p:nvSpPr>
          <p:spPr>
            <a:xfrm>
              <a:off x="3251076"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08" name="tx308"/>
            <p:cNvSpPr/>
            <p:nvPr/>
          </p:nvSpPr>
          <p:spPr>
            <a:xfrm>
              <a:off x="4166802"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09" name="tx309"/>
            <p:cNvSpPr/>
            <p:nvPr/>
          </p:nvSpPr>
          <p:spPr>
            <a:xfrm>
              <a:off x="2335350"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10" name="tx310"/>
            <p:cNvSpPr/>
            <p:nvPr/>
          </p:nvSpPr>
          <p:spPr>
            <a:xfrm>
              <a:off x="3708939"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1" name="tx311"/>
            <p:cNvSpPr/>
            <p:nvPr/>
          </p:nvSpPr>
          <p:spPr>
            <a:xfrm>
              <a:off x="5540391"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2" name="tx312"/>
            <p:cNvSpPr/>
            <p:nvPr/>
          </p:nvSpPr>
          <p:spPr>
            <a:xfrm>
              <a:off x="5998254"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3" name="tx313"/>
            <p:cNvSpPr/>
            <p:nvPr/>
          </p:nvSpPr>
          <p:spPr>
            <a:xfrm>
              <a:off x="6456117"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14" name="tx314"/>
            <p:cNvSpPr/>
            <p:nvPr/>
          </p:nvSpPr>
          <p:spPr>
            <a:xfrm>
              <a:off x="7371843"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5" name="tx315"/>
            <p:cNvSpPr/>
            <p:nvPr/>
          </p:nvSpPr>
          <p:spPr>
            <a:xfrm>
              <a:off x="6913980" y="3207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16" name="tx316"/>
            <p:cNvSpPr/>
            <p:nvPr/>
          </p:nvSpPr>
          <p:spPr>
            <a:xfrm>
              <a:off x="1877487"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17" name="tx317"/>
            <p:cNvSpPr/>
            <p:nvPr/>
          </p:nvSpPr>
          <p:spPr>
            <a:xfrm>
              <a:off x="2793213"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18" name="tx318"/>
            <p:cNvSpPr/>
            <p:nvPr/>
          </p:nvSpPr>
          <p:spPr>
            <a:xfrm>
              <a:off x="3251076"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19" name="tx319"/>
            <p:cNvSpPr/>
            <p:nvPr/>
          </p:nvSpPr>
          <p:spPr>
            <a:xfrm>
              <a:off x="4166802"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0" name="tx320"/>
            <p:cNvSpPr/>
            <p:nvPr/>
          </p:nvSpPr>
          <p:spPr>
            <a:xfrm>
              <a:off x="3708939"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21" name="tx321"/>
            <p:cNvSpPr/>
            <p:nvPr/>
          </p:nvSpPr>
          <p:spPr>
            <a:xfrm>
              <a:off x="5540391"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22" name="tx322"/>
            <p:cNvSpPr/>
            <p:nvPr/>
          </p:nvSpPr>
          <p:spPr>
            <a:xfrm>
              <a:off x="5998254"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23" name="tx323"/>
            <p:cNvSpPr/>
            <p:nvPr/>
          </p:nvSpPr>
          <p:spPr>
            <a:xfrm>
              <a:off x="6456117"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24" name="tx324"/>
            <p:cNvSpPr/>
            <p:nvPr/>
          </p:nvSpPr>
          <p:spPr>
            <a:xfrm>
              <a:off x="7371843"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25" name="tx325"/>
            <p:cNvSpPr/>
            <p:nvPr/>
          </p:nvSpPr>
          <p:spPr>
            <a:xfrm>
              <a:off x="4624665"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26" name="tx326"/>
            <p:cNvSpPr/>
            <p:nvPr/>
          </p:nvSpPr>
          <p:spPr>
            <a:xfrm>
              <a:off x="6913980"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27" name="tx327"/>
            <p:cNvSpPr/>
            <p:nvPr/>
          </p:nvSpPr>
          <p:spPr>
            <a:xfrm>
              <a:off x="5082528"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28" name="tx328"/>
            <p:cNvSpPr/>
            <p:nvPr/>
          </p:nvSpPr>
          <p:spPr>
            <a:xfrm>
              <a:off x="1877487"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29" name="tx329"/>
            <p:cNvSpPr/>
            <p:nvPr/>
          </p:nvSpPr>
          <p:spPr>
            <a:xfrm>
              <a:off x="2793213"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30" name="tx330"/>
            <p:cNvSpPr/>
            <p:nvPr/>
          </p:nvSpPr>
          <p:spPr>
            <a:xfrm>
              <a:off x="3251076"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1" name="tx331"/>
            <p:cNvSpPr/>
            <p:nvPr/>
          </p:nvSpPr>
          <p:spPr>
            <a:xfrm>
              <a:off x="4166802"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2" name="tx332"/>
            <p:cNvSpPr/>
            <p:nvPr/>
          </p:nvSpPr>
          <p:spPr>
            <a:xfrm>
              <a:off x="3708939"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3" name="tx333"/>
            <p:cNvSpPr/>
            <p:nvPr/>
          </p:nvSpPr>
          <p:spPr>
            <a:xfrm>
              <a:off x="5540391"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34" name="tx334"/>
            <p:cNvSpPr/>
            <p:nvPr/>
          </p:nvSpPr>
          <p:spPr>
            <a:xfrm>
              <a:off x="5998254"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35" name="tx335"/>
            <p:cNvSpPr/>
            <p:nvPr/>
          </p:nvSpPr>
          <p:spPr>
            <a:xfrm>
              <a:off x="6456117"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36" name="tx336"/>
            <p:cNvSpPr/>
            <p:nvPr/>
          </p:nvSpPr>
          <p:spPr>
            <a:xfrm>
              <a:off x="7371843"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37" name="tx337"/>
            <p:cNvSpPr/>
            <p:nvPr/>
          </p:nvSpPr>
          <p:spPr>
            <a:xfrm>
              <a:off x="6913980" y="25034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38" name="tx338"/>
            <p:cNvSpPr/>
            <p:nvPr/>
          </p:nvSpPr>
          <p:spPr>
            <a:xfrm>
              <a:off x="5082528" y="250337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39" name="tx339"/>
            <p:cNvSpPr/>
            <p:nvPr/>
          </p:nvSpPr>
          <p:spPr>
            <a:xfrm>
              <a:off x="1877487"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0" name="tx340"/>
            <p:cNvSpPr/>
            <p:nvPr/>
          </p:nvSpPr>
          <p:spPr>
            <a:xfrm>
              <a:off x="2793213"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1" name="tx341"/>
            <p:cNvSpPr/>
            <p:nvPr/>
          </p:nvSpPr>
          <p:spPr>
            <a:xfrm>
              <a:off x="3251076"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42" name="tx342"/>
            <p:cNvSpPr/>
            <p:nvPr/>
          </p:nvSpPr>
          <p:spPr>
            <a:xfrm>
              <a:off x="4166802"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43" name="tx343"/>
            <p:cNvSpPr/>
            <p:nvPr/>
          </p:nvSpPr>
          <p:spPr>
            <a:xfrm>
              <a:off x="2335350"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44" name="tx344"/>
            <p:cNvSpPr/>
            <p:nvPr/>
          </p:nvSpPr>
          <p:spPr>
            <a:xfrm>
              <a:off x="3708939"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45" name="tx345"/>
            <p:cNvSpPr/>
            <p:nvPr/>
          </p:nvSpPr>
          <p:spPr>
            <a:xfrm>
              <a:off x="5540391"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6" name="tx346"/>
            <p:cNvSpPr/>
            <p:nvPr/>
          </p:nvSpPr>
          <p:spPr>
            <a:xfrm>
              <a:off x="5998254"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47" name="tx347"/>
            <p:cNvSpPr/>
            <p:nvPr/>
          </p:nvSpPr>
          <p:spPr>
            <a:xfrm>
              <a:off x="6456117"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8" name="tx348"/>
            <p:cNvSpPr/>
            <p:nvPr/>
          </p:nvSpPr>
          <p:spPr>
            <a:xfrm>
              <a:off x="7371843"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49" name="tx349"/>
            <p:cNvSpPr/>
            <p:nvPr/>
          </p:nvSpPr>
          <p:spPr>
            <a:xfrm>
              <a:off x="4624665"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50" name="tx350"/>
            <p:cNvSpPr/>
            <p:nvPr/>
          </p:nvSpPr>
          <p:spPr>
            <a:xfrm>
              <a:off x="6913980" y="22686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1" name="tx351"/>
            <p:cNvSpPr/>
            <p:nvPr/>
          </p:nvSpPr>
          <p:spPr>
            <a:xfrm>
              <a:off x="5082528" y="226864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52" name="tx352"/>
            <p:cNvSpPr/>
            <p:nvPr/>
          </p:nvSpPr>
          <p:spPr>
            <a:xfrm>
              <a:off x="2793213"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53" name="tx353"/>
            <p:cNvSpPr/>
            <p:nvPr/>
          </p:nvSpPr>
          <p:spPr>
            <a:xfrm>
              <a:off x="2335350"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54" name="tx354"/>
            <p:cNvSpPr/>
            <p:nvPr/>
          </p:nvSpPr>
          <p:spPr>
            <a:xfrm>
              <a:off x="5540391"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55" name="tx355"/>
            <p:cNvSpPr/>
            <p:nvPr/>
          </p:nvSpPr>
          <p:spPr>
            <a:xfrm>
              <a:off x="5998254" y="508548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356" name="tx356"/>
            <p:cNvSpPr/>
            <p:nvPr/>
          </p:nvSpPr>
          <p:spPr>
            <a:xfrm>
              <a:off x="6456117"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57" name="tx357"/>
            <p:cNvSpPr/>
            <p:nvPr/>
          </p:nvSpPr>
          <p:spPr>
            <a:xfrm>
              <a:off x="4624665"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58" name="tx358"/>
            <p:cNvSpPr/>
            <p:nvPr/>
          </p:nvSpPr>
          <p:spPr>
            <a:xfrm>
              <a:off x="6913980"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59" name="tx359"/>
            <p:cNvSpPr/>
            <p:nvPr/>
          </p:nvSpPr>
          <p:spPr>
            <a:xfrm>
              <a:off x="5082528"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60" name="tx360"/>
            <p:cNvSpPr/>
            <p:nvPr/>
          </p:nvSpPr>
          <p:spPr>
            <a:xfrm>
              <a:off x="1877487"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61" name="tx361"/>
            <p:cNvSpPr/>
            <p:nvPr/>
          </p:nvSpPr>
          <p:spPr>
            <a:xfrm>
              <a:off x="2793213"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62" name="tx362"/>
            <p:cNvSpPr/>
            <p:nvPr/>
          </p:nvSpPr>
          <p:spPr>
            <a:xfrm>
              <a:off x="3251076"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63" name="tx363"/>
            <p:cNvSpPr/>
            <p:nvPr/>
          </p:nvSpPr>
          <p:spPr>
            <a:xfrm>
              <a:off x="4166802"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64" name="tx364"/>
            <p:cNvSpPr/>
            <p:nvPr/>
          </p:nvSpPr>
          <p:spPr>
            <a:xfrm>
              <a:off x="3708939"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65" name="tx365"/>
            <p:cNvSpPr/>
            <p:nvPr/>
          </p:nvSpPr>
          <p:spPr>
            <a:xfrm>
              <a:off x="5540391"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66" name="tx366"/>
            <p:cNvSpPr/>
            <p:nvPr/>
          </p:nvSpPr>
          <p:spPr>
            <a:xfrm>
              <a:off x="5998254"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67" name="tx367"/>
            <p:cNvSpPr/>
            <p:nvPr/>
          </p:nvSpPr>
          <p:spPr>
            <a:xfrm>
              <a:off x="6456117" y="391179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68" name="tx368"/>
            <p:cNvSpPr/>
            <p:nvPr/>
          </p:nvSpPr>
          <p:spPr>
            <a:xfrm>
              <a:off x="7371843"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69" name="tx369"/>
            <p:cNvSpPr/>
            <p:nvPr/>
          </p:nvSpPr>
          <p:spPr>
            <a:xfrm>
              <a:off x="4624665"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70" name="tx370"/>
            <p:cNvSpPr/>
            <p:nvPr/>
          </p:nvSpPr>
          <p:spPr>
            <a:xfrm>
              <a:off x="6913980" y="391179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71" name="tx371"/>
            <p:cNvSpPr/>
            <p:nvPr/>
          </p:nvSpPr>
          <p:spPr>
            <a:xfrm>
              <a:off x="5082528"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72" name="tx372"/>
            <p:cNvSpPr/>
            <p:nvPr/>
          </p:nvSpPr>
          <p:spPr>
            <a:xfrm>
              <a:off x="1877487"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3" name="tx373"/>
            <p:cNvSpPr/>
            <p:nvPr/>
          </p:nvSpPr>
          <p:spPr>
            <a:xfrm>
              <a:off x="2793213"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4" name="tx374"/>
            <p:cNvSpPr/>
            <p:nvPr/>
          </p:nvSpPr>
          <p:spPr>
            <a:xfrm>
              <a:off x="3251076"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75" name="tx375"/>
            <p:cNvSpPr/>
            <p:nvPr/>
          </p:nvSpPr>
          <p:spPr>
            <a:xfrm>
              <a:off x="4166802"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76" name="tx376"/>
            <p:cNvSpPr/>
            <p:nvPr/>
          </p:nvSpPr>
          <p:spPr>
            <a:xfrm>
              <a:off x="3708939"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77" name="tx377"/>
            <p:cNvSpPr/>
            <p:nvPr/>
          </p:nvSpPr>
          <p:spPr>
            <a:xfrm>
              <a:off x="5540391"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78" name="tx378"/>
            <p:cNvSpPr/>
            <p:nvPr/>
          </p:nvSpPr>
          <p:spPr>
            <a:xfrm>
              <a:off x="6456117"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9" name="tx379"/>
            <p:cNvSpPr/>
            <p:nvPr/>
          </p:nvSpPr>
          <p:spPr>
            <a:xfrm>
              <a:off x="7371843"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80" name="tx380"/>
            <p:cNvSpPr/>
            <p:nvPr/>
          </p:nvSpPr>
          <p:spPr>
            <a:xfrm>
              <a:off x="4624665" y="438370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81" name="tx381"/>
            <p:cNvSpPr/>
            <p:nvPr/>
          </p:nvSpPr>
          <p:spPr>
            <a:xfrm>
              <a:off x="6913980"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82" name="tx382"/>
            <p:cNvSpPr/>
            <p:nvPr/>
          </p:nvSpPr>
          <p:spPr>
            <a:xfrm>
              <a:off x="5082528" y="43813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83" name="tx383"/>
            <p:cNvSpPr/>
            <p:nvPr/>
          </p:nvSpPr>
          <p:spPr>
            <a:xfrm>
              <a:off x="1877487"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4" name="tx384"/>
            <p:cNvSpPr/>
            <p:nvPr/>
          </p:nvSpPr>
          <p:spPr>
            <a:xfrm>
              <a:off x="2793213"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5" name="tx385"/>
            <p:cNvSpPr/>
            <p:nvPr/>
          </p:nvSpPr>
          <p:spPr>
            <a:xfrm>
              <a:off x="3251076"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6" name="tx386"/>
            <p:cNvSpPr/>
            <p:nvPr/>
          </p:nvSpPr>
          <p:spPr>
            <a:xfrm>
              <a:off x="4166802"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7" name="tx387"/>
            <p:cNvSpPr/>
            <p:nvPr/>
          </p:nvSpPr>
          <p:spPr>
            <a:xfrm>
              <a:off x="2335350"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8" name="tx388"/>
            <p:cNvSpPr/>
            <p:nvPr/>
          </p:nvSpPr>
          <p:spPr>
            <a:xfrm>
              <a:off x="3708939"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9" name="tx389"/>
            <p:cNvSpPr/>
            <p:nvPr/>
          </p:nvSpPr>
          <p:spPr>
            <a:xfrm>
              <a:off x="5540391"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0" name="tx390"/>
            <p:cNvSpPr/>
            <p:nvPr/>
          </p:nvSpPr>
          <p:spPr>
            <a:xfrm>
              <a:off x="5998254"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1" name="tx391"/>
            <p:cNvSpPr/>
            <p:nvPr/>
          </p:nvSpPr>
          <p:spPr>
            <a:xfrm>
              <a:off x="6456117"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2" name="tx392"/>
            <p:cNvSpPr/>
            <p:nvPr/>
          </p:nvSpPr>
          <p:spPr>
            <a:xfrm>
              <a:off x="7371843"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3" name="tx393"/>
            <p:cNvSpPr/>
            <p:nvPr/>
          </p:nvSpPr>
          <p:spPr>
            <a:xfrm>
              <a:off x="4624665"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4" name="tx394"/>
            <p:cNvSpPr/>
            <p:nvPr/>
          </p:nvSpPr>
          <p:spPr>
            <a:xfrm>
              <a:off x="6913980"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5" name="tx395"/>
            <p:cNvSpPr/>
            <p:nvPr/>
          </p:nvSpPr>
          <p:spPr>
            <a:xfrm>
              <a:off x="5082528"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6" name="tx396"/>
            <p:cNvSpPr/>
            <p:nvPr/>
          </p:nvSpPr>
          <p:spPr>
            <a:xfrm>
              <a:off x="1877487"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7" name="tx397"/>
            <p:cNvSpPr/>
            <p:nvPr/>
          </p:nvSpPr>
          <p:spPr>
            <a:xfrm>
              <a:off x="2793213"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8" name="tx398"/>
            <p:cNvSpPr/>
            <p:nvPr/>
          </p:nvSpPr>
          <p:spPr>
            <a:xfrm>
              <a:off x="3251076"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99" name="tx399"/>
            <p:cNvSpPr/>
            <p:nvPr/>
          </p:nvSpPr>
          <p:spPr>
            <a:xfrm>
              <a:off x="4166802"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00" name="tx400"/>
            <p:cNvSpPr/>
            <p:nvPr/>
          </p:nvSpPr>
          <p:spPr>
            <a:xfrm>
              <a:off x="2335350"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1" name="tx401"/>
            <p:cNvSpPr/>
            <p:nvPr/>
          </p:nvSpPr>
          <p:spPr>
            <a:xfrm>
              <a:off x="3708939"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02" name="tx402"/>
            <p:cNvSpPr/>
            <p:nvPr/>
          </p:nvSpPr>
          <p:spPr>
            <a:xfrm>
              <a:off x="5540391"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3" name="tx403"/>
            <p:cNvSpPr/>
            <p:nvPr/>
          </p:nvSpPr>
          <p:spPr>
            <a:xfrm>
              <a:off x="5998254"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04" name="tx404"/>
            <p:cNvSpPr/>
            <p:nvPr/>
          </p:nvSpPr>
          <p:spPr>
            <a:xfrm>
              <a:off x="6456117"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5" name="tx405"/>
            <p:cNvSpPr/>
            <p:nvPr/>
          </p:nvSpPr>
          <p:spPr>
            <a:xfrm>
              <a:off x="7371843"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6" name="tx406"/>
            <p:cNvSpPr/>
            <p:nvPr/>
          </p:nvSpPr>
          <p:spPr>
            <a:xfrm>
              <a:off x="4624665"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07" name="tx407"/>
            <p:cNvSpPr/>
            <p:nvPr/>
          </p:nvSpPr>
          <p:spPr>
            <a:xfrm>
              <a:off x="6913980"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8" name="tx408"/>
            <p:cNvSpPr/>
            <p:nvPr/>
          </p:nvSpPr>
          <p:spPr>
            <a:xfrm>
              <a:off x="5082528" y="3442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09" name="tx409"/>
            <p:cNvSpPr/>
            <p:nvPr/>
          </p:nvSpPr>
          <p:spPr>
            <a:xfrm>
              <a:off x="1877487"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10" name="tx410"/>
            <p:cNvSpPr/>
            <p:nvPr/>
          </p:nvSpPr>
          <p:spPr>
            <a:xfrm>
              <a:off x="2793213"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1" name="tx411"/>
            <p:cNvSpPr/>
            <p:nvPr/>
          </p:nvSpPr>
          <p:spPr>
            <a:xfrm>
              <a:off x="3251076"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2" name="tx412"/>
            <p:cNvSpPr/>
            <p:nvPr/>
          </p:nvSpPr>
          <p:spPr>
            <a:xfrm>
              <a:off x="4166802"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3" name="tx413"/>
            <p:cNvSpPr/>
            <p:nvPr/>
          </p:nvSpPr>
          <p:spPr>
            <a:xfrm>
              <a:off x="2335350"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14" name="tx414"/>
            <p:cNvSpPr/>
            <p:nvPr/>
          </p:nvSpPr>
          <p:spPr>
            <a:xfrm>
              <a:off x="3708939"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5" name="tx415"/>
            <p:cNvSpPr/>
            <p:nvPr/>
          </p:nvSpPr>
          <p:spPr>
            <a:xfrm>
              <a:off x="5540391"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6" name="tx416"/>
            <p:cNvSpPr/>
            <p:nvPr/>
          </p:nvSpPr>
          <p:spPr>
            <a:xfrm>
              <a:off x="5998254"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17" name="tx417"/>
            <p:cNvSpPr/>
            <p:nvPr/>
          </p:nvSpPr>
          <p:spPr>
            <a:xfrm>
              <a:off x="6456117"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18" name="tx418"/>
            <p:cNvSpPr/>
            <p:nvPr/>
          </p:nvSpPr>
          <p:spPr>
            <a:xfrm>
              <a:off x="7371843"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19" name="tx419"/>
            <p:cNvSpPr/>
            <p:nvPr/>
          </p:nvSpPr>
          <p:spPr>
            <a:xfrm>
              <a:off x="4624665"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20" name="tx420"/>
            <p:cNvSpPr/>
            <p:nvPr/>
          </p:nvSpPr>
          <p:spPr>
            <a:xfrm>
              <a:off x="6913980"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21" name="tx421"/>
            <p:cNvSpPr/>
            <p:nvPr/>
          </p:nvSpPr>
          <p:spPr>
            <a:xfrm>
              <a:off x="5082528" y="10950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22" name="tx422"/>
            <p:cNvSpPr/>
            <p:nvPr/>
          </p:nvSpPr>
          <p:spPr>
            <a:xfrm>
              <a:off x="1877487"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23" name="tx423"/>
            <p:cNvSpPr/>
            <p:nvPr/>
          </p:nvSpPr>
          <p:spPr>
            <a:xfrm>
              <a:off x="2793213"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24" name="tx424"/>
            <p:cNvSpPr/>
            <p:nvPr/>
          </p:nvSpPr>
          <p:spPr>
            <a:xfrm>
              <a:off x="3251076"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25" name="tx425"/>
            <p:cNvSpPr/>
            <p:nvPr/>
          </p:nvSpPr>
          <p:spPr>
            <a:xfrm>
              <a:off x="4166802"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26" name="tx426"/>
            <p:cNvSpPr/>
            <p:nvPr/>
          </p:nvSpPr>
          <p:spPr>
            <a:xfrm>
              <a:off x="2335350"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27" name="tx427"/>
            <p:cNvSpPr/>
            <p:nvPr/>
          </p:nvSpPr>
          <p:spPr>
            <a:xfrm>
              <a:off x="3708939"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28" name="tx428"/>
            <p:cNvSpPr/>
            <p:nvPr/>
          </p:nvSpPr>
          <p:spPr>
            <a:xfrm>
              <a:off x="5540391"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29" name="tx429"/>
            <p:cNvSpPr/>
            <p:nvPr/>
          </p:nvSpPr>
          <p:spPr>
            <a:xfrm>
              <a:off x="5998254"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30" name="tx430"/>
            <p:cNvSpPr/>
            <p:nvPr/>
          </p:nvSpPr>
          <p:spPr>
            <a:xfrm>
              <a:off x="6456117"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31" name="tx431"/>
            <p:cNvSpPr/>
            <p:nvPr/>
          </p:nvSpPr>
          <p:spPr>
            <a:xfrm>
              <a:off x="7371843"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2" name="tx432"/>
            <p:cNvSpPr/>
            <p:nvPr/>
          </p:nvSpPr>
          <p:spPr>
            <a:xfrm>
              <a:off x="4624665"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33" name="tx433"/>
            <p:cNvSpPr/>
            <p:nvPr/>
          </p:nvSpPr>
          <p:spPr>
            <a:xfrm>
              <a:off x="6913980" y="15644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34" name="tx434"/>
            <p:cNvSpPr/>
            <p:nvPr/>
          </p:nvSpPr>
          <p:spPr>
            <a:xfrm>
              <a:off x="5082528" y="156443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35" name="tx435"/>
            <p:cNvSpPr/>
            <p:nvPr/>
          </p:nvSpPr>
          <p:spPr>
            <a:xfrm>
              <a:off x="1877487" y="485226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36" name="tx436"/>
            <p:cNvSpPr/>
            <p:nvPr/>
          </p:nvSpPr>
          <p:spPr>
            <a:xfrm>
              <a:off x="2793213" y="485074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437" name="tx437"/>
            <p:cNvSpPr/>
            <p:nvPr/>
          </p:nvSpPr>
          <p:spPr>
            <a:xfrm>
              <a:off x="3251076" y="485198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38" name="tx438"/>
            <p:cNvSpPr/>
            <p:nvPr/>
          </p:nvSpPr>
          <p:spPr>
            <a:xfrm>
              <a:off x="4166802" y="485198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39" name="tx439"/>
            <p:cNvSpPr/>
            <p:nvPr/>
          </p:nvSpPr>
          <p:spPr>
            <a:xfrm>
              <a:off x="3708939" y="485198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40" name="tx440"/>
            <p:cNvSpPr/>
            <p:nvPr/>
          </p:nvSpPr>
          <p:spPr>
            <a:xfrm>
              <a:off x="5540391" y="48507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41" name="tx441"/>
            <p:cNvSpPr/>
            <p:nvPr/>
          </p:nvSpPr>
          <p:spPr>
            <a:xfrm>
              <a:off x="5998254" y="485198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42" name="tx442"/>
            <p:cNvSpPr/>
            <p:nvPr/>
          </p:nvSpPr>
          <p:spPr>
            <a:xfrm>
              <a:off x="6456117" y="48507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43" name="tx443"/>
            <p:cNvSpPr/>
            <p:nvPr/>
          </p:nvSpPr>
          <p:spPr>
            <a:xfrm>
              <a:off x="8287569" y="485198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44" name="tx444"/>
            <p:cNvSpPr/>
            <p:nvPr/>
          </p:nvSpPr>
          <p:spPr>
            <a:xfrm>
              <a:off x="4624665" y="485226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45" name="tx445"/>
            <p:cNvSpPr/>
            <p:nvPr/>
          </p:nvSpPr>
          <p:spPr>
            <a:xfrm>
              <a:off x="5082528" y="48507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446" name="tx446"/>
            <p:cNvSpPr/>
            <p:nvPr/>
          </p:nvSpPr>
          <p:spPr>
            <a:xfrm>
              <a:off x="7829706" y="48507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47" name="tx447"/>
            <p:cNvSpPr/>
            <p:nvPr/>
          </p:nvSpPr>
          <p:spPr>
            <a:xfrm>
              <a:off x="1877487"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48" name="tx448"/>
            <p:cNvSpPr/>
            <p:nvPr/>
          </p:nvSpPr>
          <p:spPr>
            <a:xfrm>
              <a:off x="2793213" y="532145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49" name="tx449"/>
            <p:cNvSpPr/>
            <p:nvPr/>
          </p:nvSpPr>
          <p:spPr>
            <a:xfrm>
              <a:off x="3251076"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50" name="tx450"/>
            <p:cNvSpPr/>
            <p:nvPr/>
          </p:nvSpPr>
          <p:spPr>
            <a:xfrm>
              <a:off x="4166802"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51" name="tx451"/>
            <p:cNvSpPr/>
            <p:nvPr/>
          </p:nvSpPr>
          <p:spPr>
            <a:xfrm>
              <a:off x="3708939"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52" name="tx452"/>
            <p:cNvSpPr/>
            <p:nvPr/>
          </p:nvSpPr>
          <p:spPr>
            <a:xfrm>
              <a:off x="5540391" y="532145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53" name="tx453"/>
            <p:cNvSpPr/>
            <p:nvPr/>
          </p:nvSpPr>
          <p:spPr>
            <a:xfrm>
              <a:off x="5998254"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54" name="tx454"/>
            <p:cNvSpPr/>
            <p:nvPr/>
          </p:nvSpPr>
          <p:spPr>
            <a:xfrm>
              <a:off x="6456117"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55" name="tx455"/>
            <p:cNvSpPr/>
            <p:nvPr/>
          </p:nvSpPr>
          <p:spPr>
            <a:xfrm>
              <a:off x="7371843"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56" name="tx456"/>
            <p:cNvSpPr/>
            <p:nvPr/>
          </p:nvSpPr>
          <p:spPr>
            <a:xfrm>
              <a:off x="6913980" y="5320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57" name="tx457"/>
            <p:cNvSpPr/>
            <p:nvPr/>
          </p:nvSpPr>
          <p:spPr>
            <a:xfrm>
              <a:off x="1877487"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58" name="tx458"/>
            <p:cNvSpPr/>
            <p:nvPr/>
          </p:nvSpPr>
          <p:spPr>
            <a:xfrm>
              <a:off x="2793213"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59" name="tx459"/>
            <p:cNvSpPr/>
            <p:nvPr/>
          </p:nvSpPr>
          <p:spPr>
            <a:xfrm>
              <a:off x="3251076"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60" name="tx460"/>
            <p:cNvSpPr/>
            <p:nvPr/>
          </p:nvSpPr>
          <p:spPr>
            <a:xfrm>
              <a:off x="4166802"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61" name="tx461"/>
            <p:cNvSpPr/>
            <p:nvPr/>
          </p:nvSpPr>
          <p:spPr>
            <a:xfrm>
              <a:off x="2335350"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62" name="tx462"/>
            <p:cNvSpPr/>
            <p:nvPr/>
          </p:nvSpPr>
          <p:spPr>
            <a:xfrm>
              <a:off x="3708939"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63" name="tx463"/>
            <p:cNvSpPr/>
            <p:nvPr/>
          </p:nvSpPr>
          <p:spPr>
            <a:xfrm>
              <a:off x="5540391"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64" name="tx464"/>
            <p:cNvSpPr/>
            <p:nvPr/>
          </p:nvSpPr>
          <p:spPr>
            <a:xfrm>
              <a:off x="5998254"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65" name="tx465"/>
            <p:cNvSpPr/>
            <p:nvPr/>
          </p:nvSpPr>
          <p:spPr>
            <a:xfrm>
              <a:off x="6456117"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66" name="tx466"/>
            <p:cNvSpPr/>
            <p:nvPr/>
          </p:nvSpPr>
          <p:spPr>
            <a:xfrm>
              <a:off x="7371843"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67" name="tx467"/>
            <p:cNvSpPr/>
            <p:nvPr/>
          </p:nvSpPr>
          <p:spPr>
            <a:xfrm>
              <a:off x="4624665"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68" name="tx468"/>
            <p:cNvSpPr/>
            <p:nvPr/>
          </p:nvSpPr>
          <p:spPr>
            <a:xfrm>
              <a:off x="6913980" y="3677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69" name="tx469"/>
            <p:cNvSpPr/>
            <p:nvPr/>
          </p:nvSpPr>
          <p:spPr>
            <a:xfrm>
              <a:off x="1877487"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70" name="tx470"/>
            <p:cNvSpPr/>
            <p:nvPr/>
          </p:nvSpPr>
          <p:spPr>
            <a:xfrm>
              <a:off x="2793213"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1" name="tx471"/>
            <p:cNvSpPr/>
            <p:nvPr/>
          </p:nvSpPr>
          <p:spPr>
            <a:xfrm>
              <a:off x="3251076"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2" name="tx472"/>
            <p:cNvSpPr/>
            <p:nvPr/>
          </p:nvSpPr>
          <p:spPr>
            <a:xfrm>
              <a:off x="4166802"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3" name="tx473"/>
            <p:cNvSpPr/>
            <p:nvPr/>
          </p:nvSpPr>
          <p:spPr>
            <a:xfrm>
              <a:off x="2335350"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74" name="tx474"/>
            <p:cNvSpPr/>
            <p:nvPr/>
          </p:nvSpPr>
          <p:spPr>
            <a:xfrm>
              <a:off x="3708939"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5" name="tx475"/>
            <p:cNvSpPr/>
            <p:nvPr/>
          </p:nvSpPr>
          <p:spPr>
            <a:xfrm>
              <a:off x="5540391"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6" name="tx476"/>
            <p:cNvSpPr/>
            <p:nvPr/>
          </p:nvSpPr>
          <p:spPr>
            <a:xfrm>
              <a:off x="5998254"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77" name="tx477"/>
            <p:cNvSpPr/>
            <p:nvPr/>
          </p:nvSpPr>
          <p:spPr>
            <a:xfrm>
              <a:off x="6456117"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8" name="tx478"/>
            <p:cNvSpPr/>
            <p:nvPr/>
          </p:nvSpPr>
          <p:spPr>
            <a:xfrm>
              <a:off x="7371843"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79" name="tx479"/>
            <p:cNvSpPr/>
            <p:nvPr/>
          </p:nvSpPr>
          <p:spPr>
            <a:xfrm>
              <a:off x="4624665"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80" name="tx480"/>
            <p:cNvSpPr/>
            <p:nvPr/>
          </p:nvSpPr>
          <p:spPr>
            <a:xfrm>
              <a:off x="6913980"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81" name="tx481"/>
            <p:cNvSpPr/>
            <p:nvPr/>
          </p:nvSpPr>
          <p:spPr>
            <a:xfrm>
              <a:off x="5082528" y="29729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82" name="tx482"/>
            <p:cNvSpPr/>
            <p:nvPr/>
          </p:nvSpPr>
          <p:spPr>
            <a:xfrm>
              <a:off x="8745432" y="17992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83" name="tx483"/>
            <p:cNvSpPr/>
            <p:nvPr/>
          </p:nvSpPr>
          <p:spPr>
            <a:xfrm>
              <a:off x="7371843"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484" name="tx484"/>
            <p:cNvSpPr/>
            <p:nvPr/>
          </p:nvSpPr>
          <p:spPr>
            <a:xfrm>
              <a:off x="4624665" y="3207922"/>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485" name="tx485"/>
            <p:cNvSpPr/>
            <p:nvPr/>
          </p:nvSpPr>
          <p:spPr>
            <a:xfrm>
              <a:off x="5082528" y="320882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486" name="tx486"/>
            <p:cNvSpPr/>
            <p:nvPr/>
          </p:nvSpPr>
          <p:spPr>
            <a:xfrm>
              <a:off x="2335350" y="4146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487" name="tx487"/>
            <p:cNvSpPr/>
            <p:nvPr/>
          </p:nvSpPr>
          <p:spPr>
            <a:xfrm>
              <a:off x="3251076"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488" name="tx488"/>
            <p:cNvSpPr/>
            <p:nvPr/>
          </p:nvSpPr>
          <p:spPr>
            <a:xfrm>
              <a:off x="4166802"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489" name="tx489"/>
            <p:cNvSpPr/>
            <p:nvPr/>
          </p:nvSpPr>
          <p:spPr>
            <a:xfrm>
              <a:off x="3708939"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490" name="tx490"/>
            <p:cNvSpPr/>
            <p:nvPr/>
          </p:nvSpPr>
          <p:spPr>
            <a:xfrm>
              <a:off x="7371843" y="50855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491" name="tx491"/>
            <p:cNvSpPr/>
            <p:nvPr/>
          </p:nvSpPr>
          <p:spPr>
            <a:xfrm>
              <a:off x="2335350" y="438127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37</a:t>
              </a:r>
            </a:p>
          </p:txBody>
        </p:sp>
        <p:sp>
          <p:nvSpPr>
            <p:cNvPr id="492" name="tx492"/>
            <p:cNvSpPr/>
            <p:nvPr/>
          </p:nvSpPr>
          <p:spPr>
            <a:xfrm>
              <a:off x="7371843" y="48507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493" name="tx493"/>
            <p:cNvSpPr/>
            <p:nvPr/>
          </p:nvSpPr>
          <p:spPr>
            <a:xfrm>
              <a:off x="6913980" y="485198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42</a:t>
              </a:r>
            </a:p>
          </p:txBody>
        </p:sp>
        <p:sp>
          <p:nvSpPr>
            <p:cNvPr id="494" name="tx494"/>
            <p:cNvSpPr/>
            <p:nvPr/>
          </p:nvSpPr>
          <p:spPr>
            <a:xfrm>
              <a:off x="2335350" y="532145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24</a:t>
              </a:r>
            </a:p>
          </p:txBody>
        </p:sp>
        <p:sp>
          <p:nvSpPr>
            <p:cNvPr id="495" name="tx495"/>
            <p:cNvSpPr/>
            <p:nvPr/>
          </p:nvSpPr>
          <p:spPr>
            <a:xfrm>
              <a:off x="1877487" y="55550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496" name="tx496"/>
            <p:cNvSpPr/>
            <p:nvPr/>
          </p:nvSpPr>
          <p:spPr>
            <a:xfrm>
              <a:off x="2793213" y="55550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497" name="tx497"/>
            <p:cNvSpPr/>
            <p:nvPr/>
          </p:nvSpPr>
          <p:spPr>
            <a:xfrm>
              <a:off x="3251076" y="55549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39</a:t>
              </a:r>
            </a:p>
          </p:txBody>
        </p:sp>
        <p:sp>
          <p:nvSpPr>
            <p:cNvPr id="498" name="tx498"/>
            <p:cNvSpPr/>
            <p:nvPr/>
          </p:nvSpPr>
          <p:spPr>
            <a:xfrm>
              <a:off x="4166802" y="55549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39</a:t>
              </a:r>
            </a:p>
          </p:txBody>
        </p:sp>
        <p:sp>
          <p:nvSpPr>
            <p:cNvPr id="499" name="tx499"/>
            <p:cNvSpPr/>
            <p:nvPr/>
          </p:nvSpPr>
          <p:spPr>
            <a:xfrm>
              <a:off x="3708939" y="55549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39</a:t>
              </a:r>
            </a:p>
          </p:txBody>
        </p:sp>
        <p:sp>
          <p:nvSpPr>
            <p:cNvPr id="500" name="tx500"/>
            <p:cNvSpPr/>
            <p:nvPr/>
          </p:nvSpPr>
          <p:spPr>
            <a:xfrm>
              <a:off x="5540391" y="555619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42</a:t>
              </a:r>
            </a:p>
          </p:txBody>
        </p:sp>
        <p:sp>
          <p:nvSpPr>
            <p:cNvPr id="501" name="tx501"/>
            <p:cNvSpPr/>
            <p:nvPr/>
          </p:nvSpPr>
          <p:spPr>
            <a:xfrm>
              <a:off x="5998254" y="55549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35</a:t>
              </a:r>
            </a:p>
          </p:txBody>
        </p:sp>
        <p:sp>
          <p:nvSpPr>
            <p:cNvPr id="502" name="tx502"/>
            <p:cNvSpPr/>
            <p:nvPr/>
          </p:nvSpPr>
          <p:spPr>
            <a:xfrm>
              <a:off x="6456117" y="555619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03" name="tx503"/>
            <p:cNvSpPr/>
            <p:nvPr/>
          </p:nvSpPr>
          <p:spPr>
            <a:xfrm>
              <a:off x="7371843" y="55549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38</a:t>
              </a:r>
            </a:p>
          </p:txBody>
        </p:sp>
        <p:sp>
          <p:nvSpPr>
            <p:cNvPr id="504" name="tx504"/>
            <p:cNvSpPr/>
            <p:nvPr/>
          </p:nvSpPr>
          <p:spPr>
            <a:xfrm>
              <a:off x="4624665" y="55549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39</a:t>
              </a:r>
            </a:p>
          </p:txBody>
        </p:sp>
        <p:sp>
          <p:nvSpPr>
            <p:cNvPr id="505" name="tx505"/>
            <p:cNvSpPr/>
            <p:nvPr/>
          </p:nvSpPr>
          <p:spPr>
            <a:xfrm>
              <a:off x="6913980" y="555619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06" name="tx506"/>
            <p:cNvSpPr/>
            <p:nvPr/>
          </p:nvSpPr>
          <p:spPr>
            <a:xfrm>
              <a:off x="5082528" y="55550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07" name="tx507"/>
            <p:cNvSpPr/>
            <p:nvPr/>
          </p:nvSpPr>
          <p:spPr>
            <a:xfrm>
              <a:off x="8745432" y="46160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10</a:t>
              </a:r>
            </a:p>
          </p:txBody>
        </p:sp>
        <p:sp>
          <p:nvSpPr>
            <p:cNvPr id="508" name="tx508"/>
            <p:cNvSpPr/>
            <p:nvPr/>
          </p:nvSpPr>
          <p:spPr>
            <a:xfrm>
              <a:off x="8745432" y="39118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28</a:t>
              </a:r>
            </a:p>
          </p:txBody>
        </p:sp>
        <p:sp>
          <p:nvSpPr>
            <p:cNvPr id="509" name="tx509"/>
            <p:cNvSpPr/>
            <p:nvPr/>
          </p:nvSpPr>
          <p:spPr>
            <a:xfrm>
              <a:off x="8772562" y="4381271"/>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a:t>
              </a:r>
            </a:p>
          </p:txBody>
        </p:sp>
        <p:sp>
          <p:nvSpPr>
            <p:cNvPr id="510" name="tx510"/>
            <p:cNvSpPr/>
            <p:nvPr/>
          </p:nvSpPr>
          <p:spPr>
            <a:xfrm>
              <a:off x="8745432" y="27381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10</a:t>
              </a:r>
            </a:p>
          </p:txBody>
        </p:sp>
        <p:sp>
          <p:nvSpPr>
            <p:cNvPr id="511" name="tx511"/>
            <p:cNvSpPr/>
            <p:nvPr/>
          </p:nvSpPr>
          <p:spPr>
            <a:xfrm>
              <a:off x="8772562" y="3443564"/>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a:t>
              </a:r>
            </a:p>
          </p:txBody>
        </p:sp>
        <p:sp>
          <p:nvSpPr>
            <p:cNvPr id="512" name="tx512"/>
            <p:cNvSpPr/>
            <p:nvPr/>
          </p:nvSpPr>
          <p:spPr>
            <a:xfrm>
              <a:off x="8772562" y="3677062"/>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a:t>
              </a:r>
            </a:p>
          </p:txBody>
        </p:sp>
        <p:sp>
          <p:nvSpPr>
            <p:cNvPr id="513" name="tx513"/>
            <p:cNvSpPr/>
            <p:nvPr/>
          </p:nvSpPr>
          <p:spPr>
            <a:xfrm>
              <a:off x="8745432" y="297285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514" name="tx514"/>
            <p:cNvSpPr/>
            <p:nvPr/>
          </p:nvSpPr>
          <p:spPr>
            <a:xfrm>
              <a:off x="1810656"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515" name="tx515"/>
            <p:cNvSpPr/>
            <p:nvPr/>
          </p:nvSpPr>
          <p:spPr>
            <a:xfrm>
              <a:off x="2212557"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516" name="tx516"/>
            <p:cNvSpPr/>
            <p:nvPr/>
          </p:nvSpPr>
          <p:spPr>
            <a:xfrm>
              <a:off x="2704636"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517" name="tx517"/>
            <p:cNvSpPr/>
            <p:nvPr/>
          </p:nvSpPr>
          <p:spPr>
            <a:xfrm>
              <a:off x="3162499"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518" name="tx518"/>
            <p:cNvSpPr/>
            <p:nvPr/>
          </p:nvSpPr>
          <p:spPr>
            <a:xfrm>
              <a:off x="3648274"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519" name="tx519"/>
            <p:cNvSpPr/>
            <p:nvPr/>
          </p:nvSpPr>
          <p:spPr>
            <a:xfrm>
              <a:off x="4050203"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520" name="tx520"/>
            <p:cNvSpPr/>
            <p:nvPr/>
          </p:nvSpPr>
          <p:spPr>
            <a:xfrm>
              <a:off x="4523673"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521" name="tx521"/>
            <p:cNvSpPr/>
            <p:nvPr/>
          </p:nvSpPr>
          <p:spPr>
            <a:xfrm>
              <a:off x="4978398"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522" name="tx522"/>
            <p:cNvSpPr/>
            <p:nvPr/>
          </p:nvSpPr>
          <p:spPr>
            <a:xfrm>
              <a:off x="5473505"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523" name="tx523"/>
            <p:cNvSpPr/>
            <p:nvPr/>
          </p:nvSpPr>
          <p:spPr>
            <a:xfrm>
              <a:off x="5922091"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524" name="tx524"/>
            <p:cNvSpPr/>
            <p:nvPr/>
          </p:nvSpPr>
          <p:spPr>
            <a:xfrm>
              <a:off x="6355125"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525" name="tx525"/>
            <p:cNvSpPr/>
            <p:nvPr/>
          </p:nvSpPr>
          <p:spPr>
            <a:xfrm>
              <a:off x="6819182"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526" name="tx526"/>
            <p:cNvSpPr/>
            <p:nvPr/>
          </p:nvSpPr>
          <p:spPr>
            <a:xfrm>
              <a:off x="7270851"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527" name="tx527"/>
            <p:cNvSpPr/>
            <p:nvPr/>
          </p:nvSpPr>
          <p:spPr>
            <a:xfrm>
              <a:off x="7775290"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528" name="tx528"/>
            <p:cNvSpPr/>
            <p:nvPr/>
          </p:nvSpPr>
          <p:spPr>
            <a:xfrm>
              <a:off x="8164776"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529" name="tx529"/>
            <p:cNvSpPr/>
            <p:nvPr/>
          </p:nvSpPr>
          <p:spPr>
            <a:xfrm>
              <a:off x="8656855"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530" name="tx530"/>
            <p:cNvSpPr/>
            <p:nvPr/>
          </p:nvSpPr>
          <p:spPr>
            <a:xfrm>
              <a:off x="1232245" y="5537122"/>
              <a:ext cx="36215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Yemen</a:t>
              </a:r>
            </a:p>
          </p:txBody>
        </p:sp>
        <p:sp>
          <p:nvSpPr>
            <p:cNvPr id="531" name="tx531"/>
            <p:cNvSpPr/>
            <p:nvPr/>
          </p:nvSpPr>
          <p:spPr>
            <a:xfrm>
              <a:off x="1333987" y="5278275"/>
              <a:ext cx="260412"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Syria</a:t>
              </a:r>
            </a:p>
          </p:txBody>
        </p:sp>
        <p:sp>
          <p:nvSpPr>
            <p:cNvPr id="532" name="tx532"/>
            <p:cNvSpPr/>
            <p:nvPr/>
          </p:nvSpPr>
          <p:spPr>
            <a:xfrm>
              <a:off x="1149422" y="5067649"/>
              <a:ext cx="44497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Lebanon</a:t>
              </a:r>
            </a:p>
          </p:txBody>
        </p:sp>
        <p:sp>
          <p:nvSpPr>
            <p:cNvPr id="533" name="tx533"/>
            <p:cNvSpPr/>
            <p:nvPr/>
          </p:nvSpPr>
          <p:spPr>
            <a:xfrm>
              <a:off x="1263889" y="4831461"/>
              <a:ext cx="33051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Sudan</a:t>
              </a:r>
            </a:p>
          </p:txBody>
        </p:sp>
        <p:sp>
          <p:nvSpPr>
            <p:cNvPr id="534" name="tx534"/>
            <p:cNvSpPr/>
            <p:nvPr/>
          </p:nvSpPr>
          <p:spPr>
            <a:xfrm>
              <a:off x="1213213" y="4575461"/>
              <a:ext cx="381186"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Djibouti</a:t>
              </a:r>
            </a:p>
          </p:txBody>
        </p:sp>
        <p:sp>
          <p:nvSpPr>
            <p:cNvPr id="535" name="tx535"/>
            <p:cNvSpPr/>
            <p:nvPr/>
          </p:nvSpPr>
          <p:spPr>
            <a:xfrm>
              <a:off x="1156119" y="4363439"/>
              <a:ext cx="43828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Morocco</a:t>
              </a:r>
            </a:p>
          </p:txBody>
        </p:sp>
        <p:sp>
          <p:nvSpPr>
            <p:cNvPr id="536" name="tx536"/>
            <p:cNvSpPr/>
            <p:nvPr/>
          </p:nvSpPr>
          <p:spPr>
            <a:xfrm>
              <a:off x="1397444" y="4107327"/>
              <a:ext cx="196955"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Iraq</a:t>
              </a:r>
            </a:p>
          </p:txBody>
        </p:sp>
        <p:sp>
          <p:nvSpPr>
            <p:cNvPr id="537" name="tx537"/>
            <p:cNvSpPr/>
            <p:nvPr/>
          </p:nvSpPr>
          <p:spPr>
            <a:xfrm>
              <a:off x="1321151" y="3871251"/>
              <a:ext cx="273248"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Libya</a:t>
              </a:r>
            </a:p>
          </p:txBody>
        </p:sp>
        <p:sp>
          <p:nvSpPr>
            <p:cNvPr id="538" name="tx538"/>
            <p:cNvSpPr/>
            <p:nvPr/>
          </p:nvSpPr>
          <p:spPr>
            <a:xfrm>
              <a:off x="1225938" y="3659230"/>
              <a:ext cx="36846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Tunisia</a:t>
              </a:r>
            </a:p>
          </p:txBody>
        </p:sp>
        <p:sp>
          <p:nvSpPr>
            <p:cNvPr id="539" name="tx539"/>
            <p:cNvSpPr/>
            <p:nvPr/>
          </p:nvSpPr>
          <p:spPr>
            <a:xfrm>
              <a:off x="1308538" y="3418019"/>
              <a:ext cx="285861" cy="89631"/>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Qatar</a:t>
              </a:r>
            </a:p>
          </p:txBody>
        </p:sp>
        <p:sp>
          <p:nvSpPr>
            <p:cNvPr id="540" name="tx540"/>
            <p:cNvSpPr/>
            <p:nvPr/>
          </p:nvSpPr>
          <p:spPr>
            <a:xfrm>
              <a:off x="1397444" y="3189757"/>
              <a:ext cx="19695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Iran</a:t>
              </a:r>
            </a:p>
          </p:txBody>
        </p:sp>
        <p:sp>
          <p:nvSpPr>
            <p:cNvPr id="541" name="tx541"/>
            <p:cNvSpPr/>
            <p:nvPr/>
          </p:nvSpPr>
          <p:spPr>
            <a:xfrm>
              <a:off x="508103" y="2954964"/>
              <a:ext cx="330398"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United</a:t>
              </a:r>
            </a:p>
          </p:txBody>
        </p:sp>
        <p:sp>
          <p:nvSpPr>
            <p:cNvPr id="542" name="tx542"/>
            <p:cNvSpPr/>
            <p:nvPr/>
          </p:nvSpPr>
          <p:spPr>
            <a:xfrm>
              <a:off x="870258" y="2955020"/>
              <a:ext cx="24143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Arab</a:t>
              </a:r>
            </a:p>
          </p:txBody>
        </p:sp>
        <p:sp>
          <p:nvSpPr>
            <p:cNvPr id="543" name="tx543"/>
            <p:cNvSpPr/>
            <p:nvPr/>
          </p:nvSpPr>
          <p:spPr>
            <a:xfrm>
              <a:off x="1143450" y="2955020"/>
              <a:ext cx="450949"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Emirates</a:t>
              </a:r>
            </a:p>
          </p:txBody>
        </p:sp>
        <p:sp>
          <p:nvSpPr>
            <p:cNvPr id="544" name="tx544"/>
            <p:cNvSpPr/>
            <p:nvPr/>
          </p:nvSpPr>
          <p:spPr>
            <a:xfrm>
              <a:off x="1283144" y="2718777"/>
              <a:ext cx="311255" cy="8466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Oman</a:t>
              </a:r>
            </a:p>
          </p:txBody>
        </p:sp>
        <p:sp>
          <p:nvSpPr>
            <p:cNvPr id="545" name="tx545"/>
            <p:cNvSpPr/>
            <p:nvPr/>
          </p:nvSpPr>
          <p:spPr>
            <a:xfrm>
              <a:off x="1244914" y="2485491"/>
              <a:ext cx="349485"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Jordan</a:t>
              </a:r>
            </a:p>
          </p:txBody>
        </p:sp>
        <p:sp>
          <p:nvSpPr>
            <p:cNvPr id="546" name="tx546"/>
            <p:cNvSpPr/>
            <p:nvPr/>
          </p:nvSpPr>
          <p:spPr>
            <a:xfrm>
              <a:off x="1251332" y="2250811"/>
              <a:ext cx="34306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Kuwait</a:t>
              </a:r>
            </a:p>
          </p:txBody>
        </p:sp>
        <p:sp>
          <p:nvSpPr>
            <p:cNvPr id="547" name="tx547"/>
            <p:cNvSpPr/>
            <p:nvPr/>
          </p:nvSpPr>
          <p:spPr>
            <a:xfrm>
              <a:off x="1238607" y="1993359"/>
              <a:ext cx="355792"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Algeria</a:t>
              </a:r>
            </a:p>
          </p:txBody>
        </p:sp>
        <p:sp>
          <p:nvSpPr>
            <p:cNvPr id="548" name="tx548"/>
            <p:cNvSpPr/>
            <p:nvPr/>
          </p:nvSpPr>
          <p:spPr>
            <a:xfrm>
              <a:off x="1200433" y="1781338"/>
              <a:ext cx="39396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Bahrain</a:t>
              </a:r>
            </a:p>
          </p:txBody>
        </p:sp>
        <p:sp>
          <p:nvSpPr>
            <p:cNvPr id="549" name="tx549"/>
            <p:cNvSpPr/>
            <p:nvPr/>
          </p:nvSpPr>
          <p:spPr>
            <a:xfrm>
              <a:off x="698473" y="1545150"/>
              <a:ext cx="266886"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State</a:t>
              </a:r>
            </a:p>
          </p:txBody>
        </p:sp>
        <p:sp>
          <p:nvSpPr>
            <p:cNvPr id="550" name="tx550"/>
            <p:cNvSpPr/>
            <p:nvPr/>
          </p:nvSpPr>
          <p:spPr>
            <a:xfrm>
              <a:off x="997115" y="1545206"/>
              <a:ext cx="95324" cy="8455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of</a:t>
              </a:r>
            </a:p>
          </p:txBody>
        </p:sp>
        <p:sp>
          <p:nvSpPr>
            <p:cNvPr id="551" name="tx551"/>
            <p:cNvSpPr/>
            <p:nvPr/>
          </p:nvSpPr>
          <p:spPr>
            <a:xfrm>
              <a:off x="1124196" y="1546601"/>
              <a:ext cx="47020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Palestine</a:t>
              </a:r>
            </a:p>
          </p:txBody>
        </p:sp>
        <p:sp>
          <p:nvSpPr>
            <p:cNvPr id="552" name="tx552"/>
            <p:cNvSpPr/>
            <p:nvPr/>
          </p:nvSpPr>
          <p:spPr>
            <a:xfrm>
              <a:off x="1302120" y="1289150"/>
              <a:ext cx="292279"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Egypt</a:t>
              </a:r>
            </a:p>
          </p:txBody>
        </p:sp>
        <p:sp>
          <p:nvSpPr>
            <p:cNvPr id="553" name="tx553"/>
            <p:cNvSpPr/>
            <p:nvPr/>
          </p:nvSpPr>
          <p:spPr>
            <a:xfrm>
              <a:off x="939909" y="1075677"/>
              <a:ext cx="292335"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Saudi</a:t>
              </a:r>
            </a:p>
          </p:txBody>
        </p:sp>
        <p:sp>
          <p:nvSpPr>
            <p:cNvPr id="554" name="tx554"/>
            <p:cNvSpPr/>
            <p:nvPr/>
          </p:nvSpPr>
          <p:spPr>
            <a:xfrm>
              <a:off x="1264001" y="1077128"/>
              <a:ext cx="33039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Arabia</a:t>
              </a:r>
            </a:p>
          </p:txBody>
        </p:sp>
        <p:sp>
          <p:nvSpPr>
            <p:cNvPr id="555" name="tx555"/>
            <p:cNvSpPr/>
            <p:nvPr/>
          </p:nvSpPr>
          <p:spPr>
            <a:xfrm>
              <a:off x="3455017"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556" name="pic556"/>
            <p:cNvPicPr/>
            <p:nvPr/>
          </p:nvPicPr>
          <p:blipFill>
            <a:blip r:embed="rId2" cstate="print"/>
            <a:stretch>
              <a:fillRect/>
            </a:stretch>
          </p:blipFill>
          <p:spPr>
            <a:xfrm>
              <a:off x="5116423" y="5941007"/>
              <a:ext cx="2160000" cy="219455"/>
            </a:xfrm>
            <a:prstGeom prst="rect">
              <a:avLst/>
            </a:prstGeom>
          </p:spPr>
        </p:pic>
        <p:sp>
          <p:nvSpPr>
            <p:cNvPr id="557" name="pl557"/>
            <p:cNvSpPr/>
            <p:nvPr/>
          </p:nvSpPr>
          <p:spPr>
            <a:xfrm>
              <a:off x="512002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58" name="pl558"/>
            <p:cNvSpPr/>
            <p:nvPr/>
          </p:nvSpPr>
          <p:spPr>
            <a:xfrm>
              <a:off x="641170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59" name="pl559"/>
            <p:cNvSpPr/>
            <p:nvPr/>
          </p:nvSpPr>
          <p:spPr>
            <a:xfrm>
              <a:off x="662698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60" name="pl560"/>
            <p:cNvSpPr/>
            <p:nvPr/>
          </p:nvSpPr>
          <p:spPr>
            <a:xfrm>
              <a:off x="684226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61" name="pl561"/>
            <p:cNvSpPr/>
            <p:nvPr/>
          </p:nvSpPr>
          <p:spPr>
            <a:xfrm>
              <a:off x="705754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62" name="pl562"/>
            <p:cNvSpPr/>
            <p:nvPr/>
          </p:nvSpPr>
          <p:spPr>
            <a:xfrm>
              <a:off x="7272823"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63" name="pl563"/>
            <p:cNvSpPr/>
            <p:nvPr/>
          </p:nvSpPr>
          <p:spPr>
            <a:xfrm>
              <a:off x="512002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64" name="pl564"/>
            <p:cNvSpPr/>
            <p:nvPr/>
          </p:nvSpPr>
          <p:spPr>
            <a:xfrm>
              <a:off x="641170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65" name="pl565"/>
            <p:cNvSpPr/>
            <p:nvPr/>
          </p:nvSpPr>
          <p:spPr>
            <a:xfrm>
              <a:off x="662698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66" name="pl566"/>
            <p:cNvSpPr/>
            <p:nvPr/>
          </p:nvSpPr>
          <p:spPr>
            <a:xfrm>
              <a:off x="684226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67" name="pl567"/>
            <p:cNvSpPr/>
            <p:nvPr/>
          </p:nvSpPr>
          <p:spPr>
            <a:xfrm>
              <a:off x="705754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68" name="pl568"/>
            <p:cNvSpPr/>
            <p:nvPr/>
          </p:nvSpPr>
          <p:spPr>
            <a:xfrm>
              <a:off x="7272823"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69" name="tx569"/>
            <p:cNvSpPr/>
            <p:nvPr/>
          </p:nvSpPr>
          <p:spPr>
            <a:xfrm>
              <a:off x="5088945"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570" name="tx570"/>
            <p:cNvSpPr/>
            <p:nvPr/>
          </p:nvSpPr>
          <p:spPr>
            <a:xfrm>
              <a:off x="634954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571" name="tx571"/>
            <p:cNvSpPr/>
            <p:nvPr/>
          </p:nvSpPr>
          <p:spPr>
            <a:xfrm>
              <a:off x="656482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572" name="tx572"/>
            <p:cNvSpPr/>
            <p:nvPr/>
          </p:nvSpPr>
          <p:spPr>
            <a:xfrm>
              <a:off x="678010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573" name="tx573"/>
            <p:cNvSpPr/>
            <p:nvPr/>
          </p:nvSpPr>
          <p:spPr>
            <a:xfrm>
              <a:off x="6995387"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574" name="tx574"/>
            <p:cNvSpPr/>
            <p:nvPr/>
          </p:nvSpPr>
          <p:spPr>
            <a:xfrm>
              <a:off x="7179589"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575" name="tx575"/>
            <p:cNvSpPr/>
            <p:nvPr/>
          </p:nvSpPr>
          <p:spPr>
            <a:xfrm>
              <a:off x="1657030" y="399578"/>
              <a:ext cx="3242704"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MENA, 2025</a:t>
              </a:r>
            </a:p>
          </p:txBody>
        </p:sp>
        <p:sp>
          <p:nvSpPr>
            <p:cNvPr id="576" name="tx576"/>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7" name="tx577"/>
            <p:cNvSpPr/>
            <p:nvPr/>
          </p:nvSpPr>
          <p:spPr>
            <a:xfrm>
              <a:off x="4551678" y="6568567"/>
              <a:ext cx="4522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coverage across all vaccines.</a:t>
              </a:r>
            </a:p>
          </p:txBody>
        </p:sp>
      </p:grpSp>
      <p:sp>
        <p:nvSpPr>
          <p:cNvPr id="57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vaccine coverage by country and vaccine in 2025.
In 2025, 15 out of 20 countries achieved coverage of 90% or higher in at least one vaccine.
Algeria, Egypt, Jordan, and Saudi Arabia had the highest percentage of vaccines (100%) in the national immunization schedule with coverage of at least 90%, followed by Oman and Qatar (93%).
5 countries had not achieved 90% coverage of any vaccine (Djibouti, Lebanon, Sudan, Syria, and Yemen).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3088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44270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95453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46635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197817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1749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68679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1986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71044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22226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173408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218"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4893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816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1436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8053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4708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1362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016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4670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325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7979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296273" y="3841143"/>
              <a:ext cx="239888" cy="333833"/>
            </a:xfrm>
            <a:prstGeom prst="rect">
              <a:avLst/>
            </a:prstGeom>
            <a:solidFill>
              <a:srgbClr val="1CABE2">
                <a:alpha val="100000"/>
              </a:srgbClr>
            </a:solidFill>
          </p:spPr>
          <p:txBody>
            <a:bodyPr/>
            <a:lstStyle/>
            <a:p>
              <a:endParaRPr/>
            </a:p>
          </p:txBody>
        </p:sp>
        <p:sp>
          <p:nvSpPr>
            <p:cNvPr id="28" name="rc28"/>
            <p:cNvSpPr/>
            <p:nvPr/>
          </p:nvSpPr>
          <p:spPr>
            <a:xfrm>
              <a:off x="1562816" y="3847319"/>
              <a:ext cx="239888" cy="327656"/>
            </a:xfrm>
            <a:prstGeom prst="rect">
              <a:avLst/>
            </a:prstGeom>
            <a:solidFill>
              <a:srgbClr val="1CABE2">
                <a:alpha val="100000"/>
              </a:srgbClr>
            </a:solidFill>
          </p:spPr>
          <p:txBody>
            <a:bodyPr/>
            <a:lstStyle/>
            <a:p>
              <a:endParaRPr/>
            </a:p>
          </p:txBody>
        </p:sp>
        <p:sp>
          <p:nvSpPr>
            <p:cNvPr id="29" name="rc29"/>
            <p:cNvSpPr/>
            <p:nvPr/>
          </p:nvSpPr>
          <p:spPr>
            <a:xfrm>
              <a:off x="1829360" y="3767152"/>
              <a:ext cx="239888" cy="407824"/>
            </a:xfrm>
            <a:prstGeom prst="rect">
              <a:avLst/>
            </a:prstGeom>
            <a:solidFill>
              <a:srgbClr val="1CABE2">
                <a:alpha val="100000"/>
              </a:srgbClr>
            </a:solidFill>
          </p:spPr>
          <p:txBody>
            <a:bodyPr/>
            <a:lstStyle/>
            <a:p>
              <a:endParaRPr/>
            </a:p>
          </p:txBody>
        </p:sp>
        <p:sp>
          <p:nvSpPr>
            <p:cNvPr id="30" name="rc30"/>
            <p:cNvSpPr/>
            <p:nvPr/>
          </p:nvSpPr>
          <p:spPr>
            <a:xfrm>
              <a:off x="2095903" y="3811862"/>
              <a:ext cx="239888" cy="363114"/>
            </a:xfrm>
            <a:prstGeom prst="rect">
              <a:avLst/>
            </a:prstGeom>
            <a:solidFill>
              <a:srgbClr val="1CABE2">
                <a:alpha val="100000"/>
              </a:srgbClr>
            </a:solidFill>
          </p:spPr>
          <p:txBody>
            <a:bodyPr/>
            <a:lstStyle/>
            <a:p>
              <a:endParaRPr/>
            </a:p>
          </p:txBody>
        </p:sp>
        <p:sp>
          <p:nvSpPr>
            <p:cNvPr id="31" name="rc31"/>
            <p:cNvSpPr/>
            <p:nvPr/>
          </p:nvSpPr>
          <p:spPr>
            <a:xfrm>
              <a:off x="2362446" y="3859270"/>
              <a:ext cx="239888" cy="315705"/>
            </a:xfrm>
            <a:prstGeom prst="rect">
              <a:avLst/>
            </a:prstGeom>
            <a:solidFill>
              <a:srgbClr val="1CABE2">
                <a:alpha val="100000"/>
              </a:srgbClr>
            </a:solidFill>
          </p:spPr>
          <p:txBody>
            <a:bodyPr/>
            <a:lstStyle/>
            <a:p>
              <a:endParaRPr/>
            </a:p>
          </p:txBody>
        </p:sp>
        <p:sp>
          <p:nvSpPr>
            <p:cNvPr id="32" name="rc32"/>
            <p:cNvSpPr/>
            <p:nvPr/>
          </p:nvSpPr>
          <p:spPr>
            <a:xfrm>
              <a:off x="2628989" y="3878676"/>
              <a:ext cx="239888" cy="296299"/>
            </a:xfrm>
            <a:prstGeom prst="rect">
              <a:avLst/>
            </a:prstGeom>
            <a:solidFill>
              <a:srgbClr val="1CABE2">
                <a:alpha val="100000"/>
              </a:srgbClr>
            </a:solidFill>
          </p:spPr>
          <p:txBody>
            <a:bodyPr/>
            <a:lstStyle/>
            <a:p>
              <a:endParaRPr/>
            </a:p>
          </p:txBody>
        </p:sp>
        <p:sp>
          <p:nvSpPr>
            <p:cNvPr id="33" name="rc33"/>
            <p:cNvSpPr/>
            <p:nvPr/>
          </p:nvSpPr>
          <p:spPr>
            <a:xfrm>
              <a:off x="2895532" y="3863076"/>
              <a:ext cx="239888" cy="311900"/>
            </a:xfrm>
            <a:prstGeom prst="rect">
              <a:avLst/>
            </a:prstGeom>
            <a:solidFill>
              <a:srgbClr val="1CABE2">
                <a:alpha val="100000"/>
              </a:srgbClr>
            </a:solidFill>
          </p:spPr>
          <p:txBody>
            <a:bodyPr/>
            <a:lstStyle/>
            <a:p>
              <a:endParaRPr/>
            </a:p>
          </p:txBody>
        </p:sp>
        <p:sp>
          <p:nvSpPr>
            <p:cNvPr id="34" name="rc34"/>
            <p:cNvSpPr/>
            <p:nvPr/>
          </p:nvSpPr>
          <p:spPr>
            <a:xfrm>
              <a:off x="3162075" y="3863197"/>
              <a:ext cx="239888" cy="311779"/>
            </a:xfrm>
            <a:prstGeom prst="rect">
              <a:avLst/>
            </a:prstGeom>
            <a:solidFill>
              <a:srgbClr val="1CABE2">
                <a:alpha val="100000"/>
              </a:srgbClr>
            </a:solidFill>
          </p:spPr>
          <p:txBody>
            <a:bodyPr/>
            <a:lstStyle/>
            <a:p>
              <a:endParaRPr/>
            </a:p>
          </p:txBody>
        </p:sp>
        <p:sp>
          <p:nvSpPr>
            <p:cNvPr id="35" name="rc35"/>
            <p:cNvSpPr/>
            <p:nvPr/>
          </p:nvSpPr>
          <p:spPr>
            <a:xfrm>
              <a:off x="3428618" y="3909074"/>
              <a:ext cx="239888" cy="265902"/>
            </a:xfrm>
            <a:prstGeom prst="rect">
              <a:avLst/>
            </a:prstGeom>
            <a:solidFill>
              <a:srgbClr val="1CABE2">
                <a:alpha val="100000"/>
              </a:srgbClr>
            </a:solidFill>
          </p:spPr>
          <p:txBody>
            <a:bodyPr/>
            <a:lstStyle/>
            <a:p>
              <a:endParaRPr/>
            </a:p>
          </p:txBody>
        </p:sp>
        <p:sp>
          <p:nvSpPr>
            <p:cNvPr id="36" name="rc36"/>
            <p:cNvSpPr/>
            <p:nvPr/>
          </p:nvSpPr>
          <p:spPr>
            <a:xfrm>
              <a:off x="3695161" y="3885904"/>
              <a:ext cx="239888" cy="289071"/>
            </a:xfrm>
            <a:prstGeom prst="rect">
              <a:avLst/>
            </a:prstGeom>
            <a:solidFill>
              <a:srgbClr val="1CABE2">
                <a:alpha val="100000"/>
              </a:srgbClr>
            </a:solidFill>
          </p:spPr>
          <p:txBody>
            <a:bodyPr/>
            <a:lstStyle/>
            <a:p>
              <a:endParaRPr/>
            </a:p>
          </p:txBody>
        </p:sp>
        <p:sp>
          <p:nvSpPr>
            <p:cNvPr id="37" name="rc37"/>
            <p:cNvSpPr/>
            <p:nvPr/>
          </p:nvSpPr>
          <p:spPr>
            <a:xfrm>
              <a:off x="3961705" y="3925588"/>
              <a:ext cx="239888" cy="249387"/>
            </a:xfrm>
            <a:prstGeom prst="rect">
              <a:avLst/>
            </a:prstGeom>
            <a:solidFill>
              <a:srgbClr val="1CABE2">
                <a:alpha val="100000"/>
              </a:srgbClr>
            </a:solidFill>
          </p:spPr>
          <p:txBody>
            <a:bodyPr/>
            <a:lstStyle/>
            <a:p>
              <a:endParaRPr/>
            </a:p>
          </p:txBody>
        </p:sp>
        <p:sp>
          <p:nvSpPr>
            <p:cNvPr id="38" name="rc38"/>
            <p:cNvSpPr/>
            <p:nvPr/>
          </p:nvSpPr>
          <p:spPr>
            <a:xfrm>
              <a:off x="4228248" y="3920166"/>
              <a:ext cx="239888" cy="254809"/>
            </a:xfrm>
            <a:prstGeom prst="rect">
              <a:avLst/>
            </a:prstGeom>
            <a:solidFill>
              <a:srgbClr val="1CABE2">
                <a:alpha val="100000"/>
              </a:srgbClr>
            </a:solidFill>
          </p:spPr>
          <p:txBody>
            <a:bodyPr/>
            <a:lstStyle/>
            <a:p>
              <a:endParaRPr/>
            </a:p>
          </p:txBody>
        </p:sp>
        <p:sp>
          <p:nvSpPr>
            <p:cNvPr id="39" name="rc39"/>
            <p:cNvSpPr/>
            <p:nvPr/>
          </p:nvSpPr>
          <p:spPr>
            <a:xfrm>
              <a:off x="4494791" y="3819818"/>
              <a:ext cx="239888" cy="355158"/>
            </a:xfrm>
            <a:prstGeom prst="rect">
              <a:avLst/>
            </a:prstGeom>
            <a:solidFill>
              <a:srgbClr val="1CABE2">
                <a:alpha val="100000"/>
              </a:srgbClr>
            </a:solidFill>
          </p:spPr>
          <p:txBody>
            <a:bodyPr/>
            <a:lstStyle/>
            <a:p>
              <a:endParaRPr/>
            </a:p>
          </p:txBody>
        </p:sp>
        <p:sp>
          <p:nvSpPr>
            <p:cNvPr id="40" name="rc40"/>
            <p:cNvSpPr/>
            <p:nvPr/>
          </p:nvSpPr>
          <p:spPr>
            <a:xfrm>
              <a:off x="4761334" y="3791226"/>
              <a:ext cx="239888" cy="383749"/>
            </a:xfrm>
            <a:prstGeom prst="rect">
              <a:avLst/>
            </a:prstGeom>
            <a:solidFill>
              <a:srgbClr val="1CABE2">
                <a:alpha val="100000"/>
              </a:srgbClr>
            </a:solidFill>
          </p:spPr>
          <p:txBody>
            <a:bodyPr/>
            <a:lstStyle/>
            <a:p>
              <a:endParaRPr/>
            </a:p>
          </p:txBody>
        </p:sp>
        <p:sp>
          <p:nvSpPr>
            <p:cNvPr id="41" name="rc41"/>
            <p:cNvSpPr/>
            <p:nvPr/>
          </p:nvSpPr>
          <p:spPr>
            <a:xfrm>
              <a:off x="5027877" y="3804704"/>
              <a:ext cx="239888" cy="370272"/>
            </a:xfrm>
            <a:prstGeom prst="rect">
              <a:avLst/>
            </a:prstGeom>
            <a:solidFill>
              <a:srgbClr val="1CABE2">
                <a:alpha val="100000"/>
              </a:srgbClr>
            </a:solidFill>
          </p:spPr>
          <p:txBody>
            <a:bodyPr/>
            <a:lstStyle/>
            <a:p>
              <a:endParaRPr/>
            </a:p>
          </p:txBody>
        </p:sp>
        <p:sp>
          <p:nvSpPr>
            <p:cNvPr id="42" name="rc42"/>
            <p:cNvSpPr/>
            <p:nvPr/>
          </p:nvSpPr>
          <p:spPr>
            <a:xfrm>
              <a:off x="5294420" y="3725258"/>
              <a:ext cx="239888" cy="449718"/>
            </a:xfrm>
            <a:prstGeom prst="rect">
              <a:avLst/>
            </a:prstGeom>
            <a:solidFill>
              <a:srgbClr val="1CABE2">
                <a:alpha val="100000"/>
              </a:srgbClr>
            </a:solidFill>
          </p:spPr>
          <p:txBody>
            <a:bodyPr/>
            <a:lstStyle/>
            <a:p>
              <a:endParaRPr/>
            </a:p>
          </p:txBody>
        </p:sp>
        <p:sp>
          <p:nvSpPr>
            <p:cNvPr id="43" name="rc43"/>
            <p:cNvSpPr/>
            <p:nvPr/>
          </p:nvSpPr>
          <p:spPr>
            <a:xfrm>
              <a:off x="5560963" y="3667724"/>
              <a:ext cx="239888" cy="507252"/>
            </a:xfrm>
            <a:prstGeom prst="rect">
              <a:avLst/>
            </a:prstGeom>
            <a:solidFill>
              <a:srgbClr val="1CABE2">
                <a:alpha val="100000"/>
              </a:srgbClr>
            </a:solidFill>
          </p:spPr>
          <p:txBody>
            <a:bodyPr/>
            <a:lstStyle/>
            <a:p>
              <a:endParaRPr/>
            </a:p>
          </p:txBody>
        </p:sp>
        <p:sp>
          <p:nvSpPr>
            <p:cNvPr id="44" name="rc44"/>
            <p:cNvSpPr/>
            <p:nvPr/>
          </p:nvSpPr>
          <p:spPr>
            <a:xfrm>
              <a:off x="5827506" y="3734554"/>
              <a:ext cx="239888" cy="440421"/>
            </a:xfrm>
            <a:prstGeom prst="rect">
              <a:avLst/>
            </a:prstGeom>
            <a:solidFill>
              <a:srgbClr val="1CABE2">
                <a:alpha val="100000"/>
              </a:srgbClr>
            </a:solidFill>
          </p:spPr>
          <p:txBody>
            <a:bodyPr/>
            <a:lstStyle/>
            <a:p>
              <a:endParaRPr/>
            </a:p>
          </p:txBody>
        </p:sp>
        <p:sp>
          <p:nvSpPr>
            <p:cNvPr id="45" name="rc45"/>
            <p:cNvSpPr/>
            <p:nvPr/>
          </p:nvSpPr>
          <p:spPr>
            <a:xfrm>
              <a:off x="6094049" y="3742956"/>
              <a:ext cx="239888" cy="432019"/>
            </a:xfrm>
            <a:prstGeom prst="rect">
              <a:avLst/>
            </a:prstGeom>
            <a:solidFill>
              <a:srgbClr val="1CABE2">
                <a:alpha val="100000"/>
              </a:srgbClr>
            </a:solidFill>
          </p:spPr>
          <p:txBody>
            <a:bodyPr/>
            <a:lstStyle/>
            <a:p>
              <a:endParaRPr/>
            </a:p>
          </p:txBody>
        </p:sp>
        <p:sp>
          <p:nvSpPr>
            <p:cNvPr id="46" name="rc46"/>
            <p:cNvSpPr/>
            <p:nvPr/>
          </p:nvSpPr>
          <p:spPr>
            <a:xfrm>
              <a:off x="6360593" y="3753387"/>
              <a:ext cx="239888" cy="421588"/>
            </a:xfrm>
            <a:prstGeom prst="rect">
              <a:avLst/>
            </a:prstGeom>
            <a:solidFill>
              <a:srgbClr val="1CABE2">
                <a:alpha val="100000"/>
              </a:srgbClr>
            </a:solidFill>
          </p:spPr>
          <p:txBody>
            <a:bodyPr/>
            <a:lstStyle/>
            <a:p>
              <a:endParaRPr/>
            </a:p>
          </p:txBody>
        </p:sp>
        <p:sp>
          <p:nvSpPr>
            <p:cNvPr id="47" name="rc47"/>
            <p:cNvSpPr/>
            <p:nvPr/>
          </p:nvSpPr>
          <p:spPr>
            <a:xfrm>
              <a:off x="6627136" y="3655412"/>
              <a:ext cx="239888" cy="519563"/>
            </a:xfrm>
            <a:prstGeom prst="rect">
              <a:avLst/>
            </a:prstGeom>
            <a:solidFill>
              <a:srgbClr val="1CABE2">
                <a:alpha val="100000"/>
              </a:srgbClr>
            </a:solidFill>
          </p:spPr>
          <p:txBody>
            <a:bodyPr/>
            <a:lstStyle/>
            <a:p>
              <a:endParaRPr/>
            </a:p>
          </p:txBody>
        </p:sp>
        <p:sp>
          <p:nvSpPr>
            <p:cNvPr id="48" name="rc48"/>
            <p:cNvSpPr/>
            <p:nvPr/>
          </p:nvSpPr>
          <p:spPr>
            <a:xfrm>
              <a:off x="6893679" y="3646974"/>
              <a:ext cx="239888" cy="528002"/>
            </a:xfrm>
            <a:prstGeom prst="rect">
              <a:avLst/>
            </a:prstGeom>
            <a:solidFill>
              <a:srgbClr val="1CABE2">
                <a:alpha val="100000"/>
              </a:srgbClr>
            </a:solidFill>
          </p:spPr>
          <p:txBody>
            <a:bodyPr/>
            <a:lstStyle/>
            <a:p>
              <a:endParaRPr/>
            </a:p>
          </p:txBody>
        </p:sp>
        <p:sp>
          <p:nvSpPr>
            <p:cNvPr id="49" name="rc49"/>
            <p:cNvSpPr/>
            <p:nvPr/>
          </p:nvSpPr>
          <p:spPr>
            <a:xfrm>
              <a:off x="7160222" y="3722393"/>
              <a:ext cx="239888" cy="452583"/>
            </a:xfrm>
            <a:prstGeom prst="rect">
              <a:avLst/>
            </a:prstGeom>
            <a:solidFill>
              <a:srgbClr val="1CABE2">
                <a:alpha val="100000"/>
              </a:srgbClr>
            </a:solidFill>
          </p:spPr>
          <p:txBody>
            <a:bodyPr/>
            <a:lstStyle/>
            <a:p>
              <a:endParaRPr/>
            </a:p>
          </p:txBody>
        </p:sp>
        <p:sp>
          <p:nvSpPr>
            <p:cNvPr id="50" name="rc50"/>
            <p:cNvSpPr/>
            <p:nvPr/>
          </p:nvSpPr>
          <p:spPr>
            <a:xfrm>
              <a:off x="7426765" y="3372638"/>
              <a:ext cx="239888" cy="802338"/>
            </a:xfrm>
            <a:prstGeom prst="rect">
              <a:avLst/>
            </a:prstGeom>
            <a:solidFill>
              <a:srgbClr val="1CABE2">
                <a:alpha val="100000"/>
              </a:srgbClr>
            </a:solidFill>
          </p:spPr>
          <p:txBody>
            <a:bodyPr/>
            <a:lstStyle/>
            <a:p>
              <a:endParaRPr/>
            </a:p>
          </p:txBody>
        </p:sp>
        <p:sp>
          <p:nvSpPr>
            <p:cNvPr id="51" name="rc51"/>
            <p:cNvSpPr/>
            <p:nvPr/>
          </p:nvSpPr>
          <p:spPr>
            <a:xfrm>
              <a:off x="7693308" y="3317060"/>
              <a:ext cx="239888" cy="857916"/>
            </a:xfrm>
            <a:prstGeom prst="rect">
              <a:avLst/>
            </a:prstGeom>
            <a:solidFill>
              <a:srgbClr val="1CABE2">
                <a:alpha val="100000"/>
              </a:srgbClr>
            </a:solidFill>
          </p:spPr>
          <p:txBody>
            <a:bodyPr/>
            <a:lstStyle/>
            <a:p>
              <a:endParaRPr/>
            </a:p>
          </p:txBody>
        </p:sp>
        <p:sp>
          <p:nvSpPr>
            <p:cNvPr id="52" name="rc52"/>
            <p:cNvSpPr/>
            <p:nvPr/>
          </p:nvSpPr>
          <p:spPr>
            <a:xfrm>
              <a:off x="7959851" y="3558103"/>
              <a:ext cx="239888" cy="616873"/>
            </a:xfrm>
            <a:prstGeom prst="rect">
              <a:avLst/>
            </a:prstGeom>
            <a:solidFill>
              <a:srgbClr val="1CABE2">
                <a:alpha val="100000"/>
              </a:srgbClr>
            </a:solidFill>
          </p:spPr>
          <p:txBody>
            <a:bodyPr/>
            <a:lstStyle/>
            <a:p>
              <a:endParaRPr/>
            </a:p>
          </p:txBody>
        </p:sp>
        <p:sp>
          <p:nvSpPr>
            <p:cNvPr id="53" name="rc53"/>
            <p:cNvSpPr/>
            <p:nvPr/>
          </p:nvSpPr>
          <p:spPr>
            <a:xfrm>
              <a:off x="1296273" y="3584587"/>
              <a:ext cx="239888" cy="256556"/>
            </a:xfrm>
            <a:prstGeom prst="rect">
              <a:avLst/>
            </a:prstGeom>
            <a:solidFill>
              <a:srgbClr val="B3B3B3">
                <a:alpha val="100000"/>
              </a:srgbClr>
            </a:solidFill>
          </p:spPr>
          <p:txBody>
            <a:bodyPr/>
            <a:lstStyle/>
            <a:p>
              <a:endParaRPr/>
            </a:p>
          </p:txBody>
        </p:sp>
        <p:sp>
          <p:nvSpPr>
            <p:cNvPr id="54" name="rc54"/>
            <p:cNvSpPr/>
            <p:nvPr/>
          </p:nvSpPr>
          <p:spPr>
            <a:xfrm>
              <a:off x="1562816" y="3601907"/>
              <a:ext cx="239888" cy="245412"/>
            </a:xfrm>
            <a:prstGeom prst="rect">
              <a:avLst/>
            </a:prstGeom>
            <a:solidFill>
              <a:srgbClr val="B3B3B3">
                <a:alpha val="100000"/>
              </a:srgbClr>
            </a:solidFill>
          </p:spPr>
          <p:txBody>
            <a:bodyPr/>
            <a:lstStyle/>
            <a:p>
              <a:endParaRPr/>
            </a:p>
          </p:txBody>
        </p:sp>
        <p:sp>
          <p:nvSpPr>
            <p:cNvPr id="55" name="rc55"/>
            <p:cNvSpPr/>
            <p:nvPr/>
          </p:nvSpPr>
          <p:spPr>
            <a:xfrm>
              <a:off x="1829360" y="3496324"/>
              <a:ext cx="239888" cy="270827"/>
            </a:xfrm>
            <a:prstGeom prst="rect">
              <a:avLst/>
            </a:prstGeom>
            <a:solidFill>
              <a:srgbClr val="B3B3B3">
                <a:alpha val="100000"/>
              </a:srgbClr>
            </a:solidFill>
          </p:spPr>
          <p:txBody>
            <a:bodyPr/>
            <a:lstStyle/>
            <a:p>
              <a:endParaRPr/>
            </a:p>
          </p:txBody>
        </p:sp>
        <p:sp>
          <p:nvSpPr>
            <p:cNvPr id="56" name="rc56"/>
            <p:cNvSpPr/>
            <p:nvPr/>
          </p:nvSpPr>
          <p:spPr>
            <a:xfrm>
              <a:off x="2095903" y="3524817"/>
              <a:ext cx="239888" cy="287044"/>
            </a:xfrm>
            <a:prstGeom prst="rect">
              <a:avLst/>
            </a:prstGeom>
            <a:solidFill>
              <a:srgbClr val="B3B3B3">
                <a:alpha val="100000"/>
              </a:srgbClr>
            </a:solidFill>
          </p:spPr>
          <p:txBody>
            <a:bodyPr/>
            <a:lstStyle/>
            <a:p>
              <a:endParaRPr/>
            </a:p>
          </p:txBody>
        </p:sp>
        <p:sp>
          <p:nvSpPr>
            <p:cNvPr id="57" name="rc57"/>
            <p:cNvSpPr/>
            <p:nvPr/>
          </p:nvSpPr>
          <p:spPr>
            <a:xfrm>
              <a:off x="2362446" y="3592502"/>
              <a:ext cx="239888" cy="266768"/>
            </a:xfrm>
            <a:prstGeom prst="rect">
              <a:avLst/>
            </a:prstGeom>
            <a:solidFill>
              <a:srgbClr val="B3B3B3">
                <a:alpha val="100000"/>
              </a:srgbClr>
            </a:solidFill>
          </p:spPr>
          <p:txBody>
            <a:bodyPr/>
            <a:lstStyle/>
            <a:p>
              <a:endParaRPr/>
            </a:p>
          </p:txBody>
        </p:sp>
        <p:sp>
          <p:nvSpPr>
            <p:cNvPr id="58" name="rc58"/>
            <p:cNvSpPr/>
            <p:nvPr/>
          </p:nvSpPr>
          <p:spPr>
            <a:xfrm>
              <a:off x="2628989" y="3595683"/>
              <a:ext cx="239888" cy="282993"/>
            </a:xfrm>
            <a:prstGeom prst="rect">
              <a:avLst/>
            </a:prstGeom>
            <a:solidFill>
              <a:srgbClr val="B3B3B3">
                <a:alpha val="100000"/>
              </a:srgbClr>
            </a:solidFill>
          </p:spPr>
          <p:txBody>
            <a:bodyPr/>
            <a:lstStyle/>
            <a:p>
              <a:endParaRPr/>
            </a:p>
          </p:txBody>
        </p:sp>
        <p:sp>
          <p:nvSpPr>
            <p:cNvPr id="59" name="rc59"/>
            <p:cNvSpPr/>
            <p:nvPr/>
          </p:nvSpPr>
          <p:spPr>
            <a:xfrm>
              <a:off x="2895532" y="3585326"/>
              <a:ext cx="239888" cy="277749"/>
            </a:xfrm>
            <a:prstGeom prst="rect">
              <a:avLst/>
            </a:prstGeom>
            <a:solidFill>
              <a:srgbClr val="B3B3B3">
                <a:alpha val="100000"/>
              </a:srgbClr>
            </a:solidFill>
          </p:spPr>
          <p:txBody>
            <a:bodyPr/>
            <a:lstStyle/>
            <a:p>
              <a:endParaRPr/>
            </a:p>
          </p:txBody>
        </p:sp>
        <p:sp>
          <p:nvSpPr>
            <p:cNvPr id="60" name="rc60"/>
            <p:cNvSpPr/>
            <p:nvPr/>
          </p:nvSpPr>
          <p:spPr>
            <a:xfrm>
              <a:off x="3162075" y="3620422"/>
              <a:ext cx="239888" cy="242774"/>
            </a:xfrm>
            <a:prstGeom prst="rect">
              <a:avLst/>
            </a:prstGeom>
            <a:solidFill>
              <a:srgbClr val="B3B3B3">
                <a:alpha val="100000"/>
              </a:srgbClr>
            </a:solidFill>
          </p:spPr>
          <p:txBody>
            <a:bodyPr/>
            <a:lstStyle/>
            <a:p>
              <a:endParaRPr/>
            </a:p>
          </p:txBody>
        </p:sp>
        <p:sp>
          <p:nvSpPr>
            <p:cNvPr id="61" name="rc61"/>
            <p:cNvSpPr/>
            <p:nvPr/>
          </p:nvSpPr>
          <p:spPr>
            <a:xfrm>
              <a:off x="3428618" y="3671792"/>
              <a:ext cx="239888" cy="237281"/>
            </a:xfrm>
            <a:prstGeom prst="rect">
              <a:avLst/>
            </a:prstGeom>
            <a:solidFill>
              <a:srgbClr val="B3B3B3">
                <a:alpha val="100000"/>
              </a:srgbClr>
            </a:solidFill>
          </p:spPr>
          <p:txBody>
            <a:bodyPr/>
            <a:lstStyle/>
            <a:p>
              <a:endParaRPr/>
            </a:p>
          </p:txBody>
        </p:sp>
        <p:sp>
          <p:nvSpPr>
            <p:cNvPr id="62" name="rc62"/>
            <p:cNvSpPr/>
            <p:nvPr/>
          </p:nvSpPr>
          <p:spPr>
            <a:xfrm>
              <a:off x="3695161" y="3663857"/>
              <a:ext cx="239888" cy="222047"/>
            </a:xfrm>
            <a:prstGeom prst="rect">
              <a:avLst/>
            </a:prstGeom>
            <a:solidFill>
              <a:srgbClr val="B3B3B3">
                <a:alpha val="100000"/>
              </a:srgbClr>
            </a:solidFill>
          </p:spPr>
          <p:txBody>
            <a:bodyPr/>
            <a:lstStyle/>
            <a:p>
              <a:endParaRPr/>
            </a:p>
          </p:txBody>
        </p:sp>
        <p:sp>
          <p:nvSpPr>
            <p:cNvPr id="63" name="rc63"/>
            <p:cNvSpPr/>
            <p:nvPr/>
          </p:nvSpPr>
          <p:spPr>
            <a:xfrm>
              <a:off x="3961705" y="3704463"/>
              <a:ext cx="239888" cy="221125"/>
            </a:xfrm>
            <a:prstGeom prst="rect">
              <a:avLst/>
            </a:prstGeom>
            <a:solidFill>
              <a:srgbClr val="B3B3B3">
                <a:alpha val="100000"/>
              </a:srgbClr>
            </a:solidFill>
          </p:spPr>
          <p:txBody>
            <a:bodyPr/>
            <a:lstStyle/>
            <a:p>
              <a:endParaRPr/>
            </a:p>
          </p:txBody>
        </p:sp>
        <p:sp>
          <p:nvSpPr>
            <p:cNvPr id="64" name="rc64"/>
            <p:cNvSpPr/>
            <p:nvPr/>
          </p:nvSpPr>
          <p:spPr>
            <a:xfrm>
              <a:off x="4228248" y="3696734"/>
              <a:ext cx="239888" cy="223431"/>
            </a:xfrm>
            <a:prstGeom prst="rect">
              <a:avLst/>
            </a:prstGeom>
            <a:solidFill>
              <a:srgbClr val="B3B3B3">
                <a:alpha val="100000"/>
              </a:srgbClr>
            </a:solidFill>
          </p:spPr>
          <p:txBody>
            <a:bodyPr/>
            <a:lstStyle/>
            <a:p>
              <a:endParaRPr/>
            </a:p>
          </p:txBody>
        </p:sp>
        <p:sp>
          <p:nvSpPr>
            <p:cNvPr id="65" name="rc65"/>
            <p:cNvSpPr/>
            <p:nvPr/>
          </p:nvSpPr>
          <p:spPr>
            <a:xfrm>
              <a:off x="4494791" y="3536190"/>
              <a:ext cx="239888" cy="283627"/>
            </a:xfrm>
            <a:prstGeom prst="rect">
              <a:avLst/>
            </a:prstGeom>
            <a:solidFill>
              <a:srgbClr val="B3B3B3">
                <a:alpha val="100000"/>
              </a:srgbClr>
            </a:solidFill>
          </p:spPr>
          <p:txBody>
            <a:bodyPr/>
            <a:lstStyle/>
            <a:p>
              <a:endParaRPr/>
            </a:p>
          </p:txBody>
        </p:sp>
        <p:sp>
          <p:nvSpPr>
            <p:cNvPr id="66" name="rc66"/>
            <p:cNvSpPr/>
            <p:nvPr/>
          </p:nvSpPr>
          <p:spPr>
            <a:xfrm>
              <a:off x="4761334" y="3598661"/>
              <a:ext cx="239888" cy="192565"/>
            </a:xfrm>
            <a:prstGeom prst="rect">
              <a:avLst/>
            </a:prstGeom>
            <a:solidFill>
              <a:srgbClr val="B3B3B3">
                <a:alpha val="100000"/>
              </a:srgbClr>
            </a:solidFill>
          </p:spPr>
          <p:txBody>
            <a:bodyPr/>
            <a:lstStyle/>
            <a:p>
              <a:endParaRPr/>
            </a:p>
          </p:txBody>
        </p:sp>
        <p:sp>
          <p:nvSpPr>
            <p:cNvPr id="67" name="rc67"/>
            <p:cNvSpPr/>
            <p:nvPr/>
          </p:nvSpPr>
          <p:spPr>
            <a:xfrm>
              <a:off x="5027877" y="3579053"/>
              <a:ext cx="239888" cy="225650"/>
            </a:xfrm>
            <a:prstGeom prst="rect">
              <a:avLst/>
            </a:prstGeom>
            <a:solidFill>
              <a:srgbClr val="B3B3B3">
                <a:alpha val="100000"/>
              </a:srgbClr>
            </a:solidFill>
          </p:spPr>
          <p:txBody>
            <a:bodyPr/>
            <a:lstStyle/>
            <a:p>
              <a:endParaRPr/>
            </a:p>
          </p:txBody>
        </p:sp>
        <p:sp>
          <p:nvSpPr>
            <p:cNvPr id="68" name="rc68"/>
            <p:cNvSpPr/>
            <p:nvPr/>
          </p:nvSpPr>
          <p:spPr>
            <a:xfrm>
              <a:off x="5294420" y="3497424"/>
              <a:ext cx="239888" cy="227833"/>
            </a:xfrm>
            <a:prstGeom prst="rect">
              <a:avLst/>
            </a:prstGeom>
            <a:solidFill>
              <a:srgbClr val="B3B3B3">
                <a:alpha val="100000"/>
              </a:srgbClr>
            </a:solidFill>
          </p:spPr>
          <p:txBody>
            <a:bodyPr/>
            <a:lstStyle/>
            <a:p>
              <a:endParaRPr/>
            </a:p>
          </p:txBody>
        </p:sp>
        <p:sp>
          <p:nvSpPr>
            <p:cNvPr id="69" name="rc69"/>
            <p:cNvSpPr/>
            <p:nvPr/>
          </p:nvSpPr>
          <p:spPr>
            <a:xfrm>
              <a:off x="5560963" y="3535536"/>
              <a:ext cx="239888" cy="132188"/>
            </a:xfrm>
            <a:prstGeom prst="rect">
              <a:avLst/>
            </a:prstGeom>
            <a:solidFill>
              <a:srgbClr val="B3B3B3">
                <a:alpha val="100000"/>
              </a:srgbClr>
            </a:solidFill>
          </p:spPr>
          <p:txBody>
            <a:bodyPr/>
            <a:lstStyle/>
            <a:p>
              <a:endParaRPr/>
            </a:p>
          </p:txBody>
        </p:sp>
        <p:sp>
          <p:nvSpPr>
            <p:cNvPr id="70" name="rc70"/>
            <p:cNvSpPr/>
            <p:nvPr/>
          </p:nvSpPr>
          <p:spPr>
            <a:xfrm>
              <a:off x="5827506" y="3576389"/>
              <a:ext cx="239888" cy="158165"/>
            </a:xfrm>
            <a:prstGeom prst="rect">
              <a:avLst/>
            </a:prstGeom>
            <a:solidFill>
              <a:srgbClr val="B3B3B3">
                <a:alpha val="100000"/>
              </a:srgbClr>
            </a:solidFill>
          </p:spPr>
          <p:txBody>
            <a:bodyPr/>
            <a:lstStyle/>
            <a:p>
              <a:endParaRPr/>
            </a:p>
          </p:txBody>
        </p:sp>
        <p:sp>
          <p:nvSpPr>
            <p:cNvPr id="71" name="rc71"/>
            <p:cNvSpPr/>
            <p:nvPr/>
          </p:nvSpPr>
          <p:spPr>
            <a:xfrm>
              <a:off x="6094049" y="3544646"/>
              <a:ext cx="239888" cy="198309"/>
            </a:xfrm>
            <a:prstGeom prst="rect">
              <a:avLst/>
            </a:prstGeom>
            <a:solidFill>
              <a:srgbClr val="B3B3B3">
                <a:alpha val="100000"/>
              </a:srgbClr>
            </a:solidFill>
          </p:spPr>
          <p:txBody>
            <a:bodyPr/>
            <a:lstStyle/>
            <a:p>
              <a:endParaRPr/>
            </a:p>
          </p:txBody>
        </p:sp>
        <p:sp>
          <p:nvSpPr>
            <p:cNvPr id="72" name="rc72"/>
            <p:cNvSpPr/>
            <p:nvPr/>
          </p:nvSpPr>
          <p:spPr>
            <a:xfrm>
              <a:off x="6360593" y="3551898"/>
              <a:ext cx="239888" cy="201489"/>
            </a:xfrm>
            <a:prstGeom prst="rect">
              <a:avLst/>
            </a:prstGeom>
            <a:solidFill>
              <a:srgbClr val="B3B3B3">
                <a:alpha val="100000"/>
              </a:srgbClr>
            </a:solidFill>
          </p:spPr>
          <p:txBody>
            <a:bodyPr/>
            <a:lstStyle/>
            <a:p>
              <a:endParaRPr/>
            </a:p>
          </p:txBody>
        </p:sp>
        <p:sp>
          <p:nvSpPr>
            <p:cNvPr id="73" name="rc73"/>
            <p:cNvSpPr/>
            <p:nvPr/>
          </p:nvSpPr>
          <p:spPr>
            <a:xfrm>
              <a:off x="6627136" y="3374460"/>
              <a:ext cx="239888" cy="280952"/>
            </a:xfrm>
            <a:prstGeom prst="rect">
              <a:avLst/>
            </a:prstGeom>
            <a:solidFill>
              <a:srgbClr val="B3B3B3">
                <a:alpha val="100000"/>
              </a:srgbClr>
            </a:solidFill>
          </p:spPr>
          <p:txBody>
            <a:bodyPr/>
            <a:lstStyle/>
            <a:p>
              <a:endParaRPr/>
            </a:p>
          </p:txBody>
        </p:sp>
        <p:sp>
          <p:nvSpPr>
            <p:cNvPr id="74" name="rc74"/>
            <p:cNvSpPr/>
            <p:nvPr/>
          </p:nvSpPr>
          <p:spPr>
            <a:xfrm>
              <a:off x="6893679" y="3351286"/>
              <a:ext cx="239888" cy="295687"/>
            </a:xfrm>
            <a:prstGeom prst="rect">
              <a:avLst/>
            </a:prstGeom>
            <a:solidFill>
              <a:srgbClr val="B3B3B3">
                <a:alpha val="100000"/>
              </a:srgbClr>
            </a:solidFill>
          </p:spPr>
          <p:txBody>
            <a:bodyPr/>
            <a:lstStyle/>
            <a:p>
              <a:endParaRPr/>
            </a:p>
          </p:txBody>
        </p:sp>
        <p:sp>
          <p:nvSpPr>
            <p:cNvPr id="75" name="rc75"/>
            <p:cNvSpPr/>
            <p:nvPr/>
          </p:nvSpPr>
          <p:spPr>
            <a:xfrm>
              <a:off x="7160222" y="3440813"/>
              <a:ext cx="239888" cy="281579"/>
            </a:xfrm>
            <a:prstGeom prst="rect">
              <a:avLst/>
            </a:prstGeom>
            <a:solidFill>
              <a:srgbClr val="B3B3B3">
                <a:alpha val="100000"/>
              </a:srgbClr>
            </a:solidFill>
          </p:spPr>
          <p:txBody>
            <a:bodyPr/>
            <a:lstStyle/>
            <a:p>
              <a:endParaRPr/>
            </a:p>
          </p:txBody>
        </p:sp>
        <p:sp>
          <p:nvSpPr>
            <p:cNvPr id="76" name="rc76"/>
            <p:cNvSpPr/>
            <p:nvPr/>
          </p:nvSpPr>
          <p:spPr>
            <a:xfrm>
              <a:off x="7426765" y="3131013"/>
              <a:ext cx="239888" cy="241624"/>
            </a:xfrm>
            <a:prstGeom prst="rect">
              <a:avLst/>
            </a:prstGeom>
            <a:solidFill>
              <a:srgbClr val="B3B3B3">
                <a:alpha val="100000"/>
              </a:srgbClr>
            </a:solidFill>
          </p:spPr>
          <p:txBody>
            <a:bodyPr/>
            <a:lstStyle/>
            <a:p>
              <a:endParaRPr/>
            </a:p>
          </p:txBody>
        </p:sp>
        <p:sp>
          <p:nvSpPr>
            <p:cNvPr id="77" name="rc77"/>
            <p:cNvSpPr/>
            <p:nvPr/>
          </p:nvSpPr>
          <p:spPr>
            <a:xfrm>
              <a:off x="7693308" y="3035529"/>
              <a:ext cx="239888" cy="281531"/>
            </a:xfrm>
            <a:prstGeom prst="rect">
              <a:avLst/>
            </a:prstGeom>
            <a:solidFill>
              <a:srgbClr val="B3B3B3">
                <a:alpha val="100000"/>
              </a:srgbClr>
            </a:solidFill>
          </p:spPr>
          <p:txBody>
            <a:bodyPr/>
            <a:lstStyle/>
            <a:p>
              <a:endParaRPr/>
            </a:p>
          </p:txBody>
        </p:sp>
        <p:sp>
          <p:nvSpPr>
            <p:cNvPr id="78" name="rc78"/>
            <p:cNvSpPr/>
            <p:nvPr/>
          </p:nvSpPr>
          <p:spPr>
            <a:xfrm>
              <a:off x="7959851" y="3216502"/>
              <a:ext cx="239888" cy="341601"/>
            </a:xfrm>
            <a:prstGeom prst="rect">
              <a:avLst/>
            </a:prstGeom>
            <a:solidFill>
              <a:srgbClr val="B3B3B3">
                <a:alpha val="100000"/>
              </a:srgbClr>
            </a:solidFill>
          </p:spPr>
          <p:txBody>
            <a:bodyPr/>
            <a:lstStyle/>
            <a:p>
              <a:endParaRPr/>
            </a:p>
          </p:txBody>
        </p:sp>
        <p:sp>
          <p:nvSpPr>
            <p:cNvPr id="79" name="pl79"/>
            <p:cNvSpPr/>
            <p:nvPr/>
          </p:nvSpPr>
          <p:spPr>
            <a:xfrm>
              <a:off x="1416218" y="2010026"/>
              <a:ext cx="6663577" cy="227889"/>
            </a:xfrm>
            <a:custGeom>
              <a:avLst/>
              <a:gdLst/>
              <a:ahLst/>
              <a:cxnLst/>
              <a:rect l="0" t="0" r="0" b="0"/>
              <a:pathLst>
                <a:path w="6663577" h="227889">
                  <a:moveTo>
                    <a:pt x="0" y="68366"/>
                  </a:moveTo>
                  <a:lnTo>
                    <a:pt x="266543" y="45577"/>
                  </a:lnTo>
                  <a:lnTo>
                    <a:pt x="533086" y="91155"/>
                  </a:lnTo>
                  <a:lnTo>
                    <a:pt x="799629" y="68366"/>
                  </a:lnTo>
                  <a:lnTo>
                    <a:pt x="1066172" y="45577"/>
                  </a:lnTo>
                  <a:lnTo>
                    <a:pt x="1332715" y="22788"/>
                  </a:lnTo>
                  <a:lnTo>
                    <a:pt x="1599258" y="22788"/>
                  </a:lnTo>
                  <a:lnTo>
                    <a:pt x="1865801" y="22788"/>
                  </a:lnTo>
                  <a:lnTo>
                    <a:pt x="2132344" y="0"/>
                  </a:lnTo>
                  <a:lnTo>
                    <a:pt x="2398888" y="0"/>
                  </a:lnTo>
                  <a:lnTo>
                    <a:pt x="2665431" y="0"/>
                  </a:lnTo>
                  <a:lnTo>
                    <a:pt x="2931974" y="0"/>
                  </a:lnTo>
                  <a:lnTo>
                    <a:pt x="3198517" y="22788"/>
                  </a:lnTo>
                  <a:lnTo>
                    <a:pt x="3465060" y="45577"/>
                  </a:lnTo>
                  <a:lnTo>
                    <a:pt x="3731603" y="45577"/>
                  </a:lnTo>
                  <a:lnTo>
                    <a:pt x="3998146" y="68366"/>
                  </a:lnTo>
                  <a:lnTo>
                    <a:pt x="4264689" y="91155"/>
                  </a:lnTo>
                  <a:lnTo>
                    <a:pt x="4531233" y="68366"/>
                  </a:lnTo>
                  <a:lnTo>
                    <a:pt x="4797776" y="68366"/>
                  </a:lnTo>
                  <a:lnTo>
                    <a:pt x="5064319" y="68366"/>
                  </a:lnTo>
                  <a:lnTo>
                    <a:pt x="5330862" y="113944"/>
                  </a:lnTo>
                  <a:lnTo>
                    <a:pt x="5597405" y="113944"/>
                  </a:lnTo>
                  <a:lnTo>
                    <a:pt x="5863948" y="68366"/>
                  </a:lnTo>
                  <a:lnTo>
                    <a:pt x="6130491" y="227889"/>
                  </a:lnTo>
                  <a:lnTo>
                    <a:pt x="6397034" y="227889"/>
                  </a:lnTo>
                  <a:lnTo>
                    <a:pt x="6663577" y="136733"/>
                  </a:lnTo>
                </a:path>
              </a:pathLst>
            </a:custGeom>
            <a:ln w="27101" cap="flat">
              <a:solidFill>
                <a:srgbClr val="0058AB">
                  <a:alpha val="80000"/>
                </a:srgbClr>
              </a:solidFill>
              <a:prstDash val="solid"/>
              <a:round/>
            </a:ln>
          </p:spPr>
          <p:txBody>
            <a:bodyPr/>
            <a:lstStyle/>
            <a:p>
              <a:endParaRPr/>
            </a:p>
          </p:txBody>
        </p:sp>
        <p:sp>
          <p:nvSpPr>
            <p:cNvPr id="80" name="pl80"/>
            <p:cNvSpPr/>
            <p:nvPr/>
          </p:nvSpPr>
          <p:spPr>
            <a:xfrm>
              <a:off x="1416218" y="2101182"/>
              <a:ext cx="6663577" cy="273467"/>
            </a:xfrm>
            <a:custGeom>
              <a:avLst/>
              <a:gdLst/>
              <a:ahLst/>
              <a:cxnLst/>
              <a:rect l="0" t="0" r="0" b="0"/>
              <a:pathLst>
                <a:path w="6663577" h="273467">
                  <a:moveTo>
                    <a:pt x="0" y="113944"/>
                  </a:moveTo>
                  <a:lnTo>
                    <a:pt x="266543" y="91155"/>
                  </a:lnTo>
                  <a:lnTo>
                    <a:pt x="533086" y="136733"/>
                  </a:lnTo>
                  <a:lnTo>
                    <a:pt x="799629" y="113944"/>
                  </a:lnTo>
                  <a:lnTo>
                    <a:pt x="1066172" y="91155"/>
                  </a:lnTo>
                  <a:lnTo>
                    <a:pt x="1332715" y="68366"/>
                  </a:lnTo>
                  <a:lnTo>
                    <a:pt x="1599258" y="68366"/>
                  </a:lnTo>
                  <a:lnTo>
                    <a:pt x="1865801" y="45577"/>
                  </a:lnTo>
                  <a:lnTo>
                    <a:pt x="2132344" y="22788"/>
                  </a:lnTo>
                  <a:lnTo>
                    <a:pt x="2398888" y="22788"/>
                  </a:lnTo>
                  <a:lnTo>
                    <a:pt x="2665431" y="0"/>
                  </a:lnTo>
                  <a:lnTo>
                    <a:pt x="2931974" y="0"/>
                  </a:lnTo>
                  <a:lnTo>
                    <a:pt x="3198517" y="68366"/>
                  </a:lnTo>
                  <a:lnTo>
                    <a:pt x="3465060" y="22788"/>
                  </a:lnTo>
                  <a:lnTo>
                    <a:pt x="3731603" y="22788"/>
                  </a:lnTo>
                  <a:lnTo>
                    <a:pt x="3998146" y="68366"/>
                  </a:lnTo>
                  <a:lnTo>
                    <a:pt x="4264689" y="45577"/>
                  </a:lnTo>
                  <a:lnTo>
                    <a:pt x="4531233" y="22788"/>
                  </a:lnTo>
                  <a:lnTo>
                    <a:pt x="4797776" y="45577"/>
                  </a:lnTo>
                  <a:lnTo>
                    <a:pt x="5064319" y="45577"/>
                  </a:lnTo>
                  <a:lnTo>
                    <a:pt x="5330862" y="136733"/>
                  </a:lnTo>
                  <a:lnTo>
                    <a:pt x="5597405" y="136733"/>
                  </a:lnTo>
                  <a:lnTo>
                    <a:pt x="5863948" y="113944"/>
                  </a:lnTo>
                  <a:lnTo>
                    <a:pt x="6130491" y="227889"/>
                  </a:lnTo>
                  <a:lnTo>
                    <a:pt x="6397034" y="273467"/>
                  </a:lnTo>
                  <a:lnTo>
                    <a:pt x="6663577" y="182311"/>
                  </a:lnTo>
                </a:path>
              </a:pathLst>
            </a:custGeom>
            <a:ln w="27101" cap="flat">
              <a:solidFill>
                <a:srgbClr val="333333">
                  <a:alpha val="80000"/>
                </a:srgbClr>
              </a:solidFill>
              <a:prstDash val="solid"/>
              <a:round/>
            </a:ln>
          </p:spPr>
          <p:txBody>
            <a:bodyPr/>
            <a:lstStyle/>
            <a:p>
              <a:endParaRPr/>
            </a:p>
          </p:txBody>
        </p:sp>
        <p:sp>
          <p:nvSpPr>
            <p:cNvPr id="81" name="tx81"/>
            <p:cNvSpPr/>
            <p:nvPr/>
          </p:nvSpPr>
          <p:spPr>
            <a:xfrm>
              <a:off x="6410199" y="18954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2" name="tx82"/>
            <p:cNvSpPr/>
            <p:nvPr/>
          </p:nvSpPr>
          <p:spPr>
            <a:xfrm>
              <a:off x="6676742" y="19409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3" name="tx83"/>
            <p:cNvSpPr/>
            <p:nvPr/>
          </p:nvSpPr>
          <p:spPr>
            <a:xfrm>
              <a:off x="6943285" y="19409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4" name="tx84"/>
            <p:cNvSpPr/>
            <p:nvPr/>
          </p:nvSpPr>
          <p:spPr>
            <a:xfrm>
              <a:off x="7209828" y="18954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5" name="tx85"/>
            <p:cNvSpPr/>
            <p:nvPr/>
          </p:nvSpPr>
          <p:spPr>
            <a:xfrm>
              <a:off x="7476372" y="20549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6" name="tx86"/>
            <p:cNvSpPr/>
            <p:nvPr/>
          </p:nvSpPr>
          <p:spPr>
            <a:xfrm>
              <a:off x="7742915" y="20549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87" name="tx87"/>
            <p:cNvSpPr/>
            <p:nvPr/>
          </p:nvSpPr>
          <p:spPr>
            <a:xfrm>
              <a:off x="8009458" y="19637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8" name="tx88"/>
            <p:cNvSpPr/>
            <p:nvPr/>
          </p:nvSpPr>
          <p:spPr>
            <a:xfrm>
              <a:off x="6410199" y="22082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89</a:t>
              </a:r>
            </a:p>
          </p:txBody>
        </p:sp>
        <p:sp>
          <p:nvSpPr>
            <p:cNvPr id="89" name="tx89"/>
            <p:cNvSpPr/>
            <p:nvPr/>
          </p:nvSpPr>
          <p:spPr>
            <a:xfrm>
              <a:off x="6676742" y="229937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85</a:t>
              </a:r>
            </a:p>
          </p:txBody>
        </p:sp>
        <p:sp>
          <p:nvSpPr>
            <p:cNvPr id="90" name="tx90"/>
            <p:cNvSpPr/>
            <p:nvPr/>
          </p:nvSpPr>
          <p:spPr>
            <a:xfrm>
              <a:off x="6943285" y="229937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85</a:t>
              </a:r>
            </a:p>
          </p:txBody>
        </p:sp>
        <p:sp>
          <p:nvSpPr>
            <p:cNvPr id="91" name="tx91"/>
            <p:cNvSpPr/>
            <p:nvPr/>
          </p:nvSpPr>
          <p:spPr>
            <a:xfrm>
              <a:off x="7209828" y="22765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86</a:t>
              </a:r>
            </a:p>
          </p:txBody>
        </p:sp>
        <p:sp>
          <p:nvSpPr>
            <p:cNvPr id="92" name="tx92"/>
            <p:cNvSpPr/>
            <p:nvPr/>
          </p:nvSpPr>
          <p:spPr>
            <a:xfrm>
              <a:off x="7476372" y="23905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81</a:t>
              </a:r>
            </a:p>
          </p:txBody>
        </p:sp>
        <p:sp>
          <p:nvSpPr>
            <p:cNvPr id="93" name="tx93"/>
            <p:cNvSpPr/>
            <p:nvPr/>
          </p:nvSpPr>
          <p:spPr>
            <a:xfrm>
              <a:off x="7742915" y="2436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79</a:t>
              </a:r>
            </a:p>
          </p:txBody>
        </p:sp>
        <p:sp>
          <p:nvSpPr>
            <p:cNvPr id="94" name="tx94"/>
            <p:cNvSpPr/>
            <p:nvPr/>
          </p:nvSpPr>
          <p:spPr>
            <a:xfrm>
              <a:off x="8009458" y="234488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83</a:t>
              </a:r>
            </a:p>
          </p:txBody>
        </p:sp>
        <p:sp>
          <p:nvSpPr>
            <p:cNvPr id="95" name="tx95"/>
            <p:cNvSpPr/>
            <p:nvPr/>
          </p:nvSpPr>
          <p:spPr>
            <a:xfrm>
              <a:off x="1340869" y="396761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96" name="tx96"/>
            <p:cNvSpPr/>
            <p:nvPr/>
          </p:nvSpPr>
          <p:spPr>
            <a:xfrm>
              <a:off x="2673584" y="39863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97" name="tx97"/>
            <p:cNvSpPr/>
            <p:nvPr/>
          </p:nvSpPr>
          <p:spPr>
            <a:xfrm>
              <a:off x="4006300" y="400984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8" name="tx98"/>
            <p:cNvSpPr/>
            <p:nvPr/>
          </p:nvSpPr>
          <p:spPr>
            <a:xfrm>
              <a:off x="5339016" y="39096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99" name="tx99"/>
            <p:cNvSpPr/>
            <p:nvPr/>
          </p:nvSpPr>
          <p:spPr>
            <a:xfrm>
              <a:off x="6405188" y="392374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00" name="tx100"/>
            <p:cNvSpPr/>
            <p:nvPr/>
          </p:nvSpPr>
          <p:spPr>
            <a:xfrm>
              <a:off x="6671731" y="387607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6938274" y="387185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7204817" y="39082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03" name="tx103"/>
            <p:cNvSpPr/>
            <p:nvPr/>
          </p:nvSpPr>
          <p:spPr>
            <a:xfrm>
              <a:off x="7471361" y="37333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7737904" y="370557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8004447" y="382604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6" name="tx106"/>
            <p:cNvSpPr/>
            <p:nvPr/>
          </p:nvSpPr>
          <p:spPr>
            <a:xfrm>
              <a:off x="1340869" y="36724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7" name="tx107"/>
            <p:cNvSpPr/>
            <p:nvPr/>
          </p:nvSpPr>
          <p:spPr>
            <a:xfrm>
              <a:off x="2673584" y="36967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8" name="tx108"/>
            <p:cNvSpPr/>
            <p:nvPr/>
          </p:nvSpPr>
          <p:spPr>
            <a:xfrm>
              <a:off x="4006300" y="37745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9" name="tx109"/>
            <p:cNvSpPr/>
            <p:nvPr/>
          </p:nvSpPr>
          <p:spPr>
            <a:xfrm>
              <a:off x="5339016" y="35709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0" name="tx110"/>
            <p:cNvSpPr/>
            <p:nvPr/>
          </p:nvSpPr>
          <p:spPr>
            <a:xfrm>
              <a:off x="6405188" y="361220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1" name="tx111"/>
            <p:cNvSpPr/>
            <p:nvPr/>
          </p:nvSpPr>
          <p:spPr>
            <a:xfrm>
              <a:off x="6671731" y="34744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2" name="tx112"/>
            <p:cNvSpPr/>
            <p:nvPr/>
          </p:nvSpPr>
          <p:spPr>
            <a:xfrm>
              <a:off x="6938274" y="34586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3" name="tx113"/>
            <p:cNvSpPr/>
            <p:nvPr/>
          </p:nvSpPr>
          <p:spPr>
            <a:xfrm>
              <a:off x="7204817" y="35411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4" name="tx114"/>
            <p:cNvSpPr/>
            <p:nvPr/>
          </p:nvSpPr>
          <p:spPr>
            <a:xfrm>
              <a:off x="7471361" y="32113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5" name="tx115"/>
            <p:cNvSpPr/>
            <p:nvPr/>
          </p:nvSpPr>
          <p:spPr>
            <a:xfrm>
              <a:off x="7737904" y="31358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6" name="tx116"/>
            <p:cNvSpPr/>
            <p:nvPr/>
          </p:nvSpPr>
          <p:spPr>
            <a:xfrm>
              <a:off x="8004447" y="334686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17" name="tx117"/>
            <p:cNvSpPr/>
            <p:nvPr/>
          </p:nvSpPr>
          <p:spPr>
            <a:xfrm>
              <a:off x="1340869" y="346787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2673584" y="347896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9" name="tx119"/>
            <p:cNvSpPr/>
            <p:nvPr/>
          </p:nvSpPr>
          <p:spPr>
            <a:xfrm>
              <a:off x="4051504" y="358774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0" name="tx120"/>
            <p:cNvSpPr/>
            <p:nvPr/>
          </p:nvSpPr>
          <p:spPr>
            <a:xfrm>
              <a:off x="5339016" y="338070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1" name="tx121"/>
            <p:cNvSpPr/>
            <p:nvPr/>
          </p:nvSpPr>
          <p:spPr>
            <a:xfrm>
              <a:off x="6405188" y="343380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2" name="tx122"/>
            <p:cNvSpPr/>
            <p:nvPr/>
          </p:nvSpPr>
          <p:spPr>
            <a:xfrm>
              <a:off x="6671731" y="32564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3" name="tx123"/>
            <p:cNvSpPr/>
            <p:nvPr/>
          </p:nvSpPr>
          <p:spPr>
            <a:xfrm>
              <a:off x="6938274" y="323457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24" name="tx124"/>
            <p:cNvSpPr/>
            <p:nvPr/>
          </p:nvSpPr>
          <p:spPr>
            <a:xfrm>
              <a:off x="7204817" y="33227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5" name="tx125"/>
            <p:cNvSpPr/>
            <p:nvPr/>
          </p:nvSpPr>
          <p:spPr>
            <a:xfrm>
              <a:off x="7471361" y="301429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6" name="tx126"/>
            <p:cNvSpPr/>
            <p:nvPr/>
          </p:nvSpPr>
          <p:spPr>
            <a:xfrm>
              <a:off x="7737904" y="29174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27" name="tx127"/>
            <p:cNvSpPr/>
            <p:nvPr/>
          </p:nvSpPr>
          <p:spPr>
            <a:xfrm>
              <a:off x="8049651" y="30997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8" name="tx128"/>
            <p:cNvSpPr/>
            <p:nvPr/>
          </p:nvSpPr>
          <p:spPr>
            <a:xfrm>
              <a:off x="694404" y="412286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9" name="tx129"/>
            <p:cNvSpPr/>
            <p:nvPr/>
          </p:nvSpPr>
          <p:spPr>
            <a:xfrm>
              <a:off x="694404" y="3636389"/>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30" name="tx130"/>
            <p:cNvSpPr/>
            <p:nvPr/>
          </p:nvSpPr>
          <p:spPr>
            <a:xfrm>
              <a:off x="694404" y="3148211"/>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31" name="tx131"/>
            <p:cNvSpPr/>
            <p:nvPr/>
          </p:nvSpPr>
          <p:spPr>
            <a:xfrm>
              <a:off x="694404" y="2658259"/>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32" name="tx132"/>
            <p:cNvSpPr/>
            <p:nvPr/>
          </p:nvSpPr>
          <p:spPr>
            <a:xfrm>
              <a:off x="694404" y="2172264"/>
              <a:ext cx="19406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4M</a:t>
              </a:r>
            </a:p>
          </p:txBody>
        </p:sp>
        <p:sp>
          <p:nvSpPr>
            <p:cNvPr id="133" name="tx133"/>
            <p:cNvSpPr/>
            <p:nvPr/>
          </p:nvSpPr>
          <p:spPr>
            <a:xfrm>
              <a:off x="694404" y="1682381"/>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34" name="tx134"/>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51" name="tx151"/>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35891"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3" name="pl153"/>
            <p:cNvSpPr/>
            <p:nvPr/>
          </p:nvSpPr>
          <p:spPr>
            <a:xfrm>
              <a:off x="3751620"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4" name="tx154"/>
            <p:cNvSpPr/>
            <p:nvPr/>
          </p:nvSpPr>
          <p:spPr>
            <a:xfrm>
              <a:off x="3302990"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5049988"/>
              <a:ext cx="201456" cy="201456"/>
            </a:xfrm>
            <a:prstGeom prst="rect">
              <a:avLst/>
            </a:prstGeom>
            <a:solidFill>
              <a:srgbClr val="B3B3B3">
                <a:alpha val="100000"/>
              </a:srgbClr>
            </a:solidFill>
          </p:spPr>
          <p:txBody>
            <a:bodyPr/>
            <a:lstStyle/>
            <a:p>
              <a:endParaRPr/>
            </a:p>
          </p:txBody>
        </p:sp>
        <p:sp>
          <p:nvSpPr>
            <p:cNvPr id="157" name="rc157"/>
            <p:cNvSpPr/>
            <p:nvPr/>
          </p:nvSpPr>
          <p:spPr>
            <a:xfrm>
              <a:off x="5565324" y="5049988"/>
              <a:ext cx="201456" cy="201456"/>
            </a:xfrm>
            <a:prstGeom prst="rect">
              <a:avLst/>
            </a:prstGeom>
            <a:solidFill>
              <a:srgbClr val="1CABE2">
                <a:alpha val="100000"/>
              </a:srgbClr>
            </a:solidFill>
          </p:spPr>
          <p:txBody>
            <a:bodyPr/>
            <a:lstStyle/>
            <a:p>
              <a:endParaRPr/>
            </a:p>
          </p:txBody>
        </p:sp>
        <p:sp>
          <p:nvSpPr>
            <p:cNvPr id="158" name="tx158"/>
            <p:cNvSpPr/>
            <p:nvPr/>
          </p:nvSpPr>
          <p:spPr>
            <a:xfrm>
              <a:off x="4943215"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728701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MENA, 2000-2025</a:t>
              </a:r>
            </a:p>
          </p:txBody>
        </p:sp>
        <p:sp>
          <p:nvSpPr>
            <p:cNvPr id="161" name="pl161"/>
            <p:cNvSpPr/>
            <p:nvPr/>
          </p:nvSpPr>
          <p:spPr>
            <a:xfrm>
              <a:off x="2035693"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3514533"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4993373"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472213"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7951053"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951100" y="58969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951100" y="57324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951100" y="556791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129627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277511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425395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73279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21163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rc174"/>
            <p:cNvSpPr/>
            <p:nvPr/>
          </p:nvSpPr>
          <p:spPr>
            <a:xfrm>
              <a:off x="1296273" y="5831128"/>
              <a:ext cx="2554240" cy="131606"/>
            </a:xfrm>
            <a:prstGeom prst="rect">
              <a:avLst/>
            </a:prstGeom>
            <a:solidFill>
              <a:srgbClr val="1CABE2">
                <a:alpha val="100000"/>
              </a:srgbClr>
            </a:solidFill>
          </p:spPr>
          <p:txBody>
            <a:bodyPr/>
            <a:lstStyle/>
            <a:p>
              <a:endParaRPr/>
            </a:p>
          </p:txBody>
        </p:sp>
        <p:sp>
          <p:nvSpPr>
            <p:cNvPr id="175" name="rc175"/>
            <p:cNvSpPr/>
            <p:nvPr/>
          </p:nvSpPr>
          <p:spPr>
            <a:xfrm>
              <a:off x="1296273" y="5666620"/>
              <a:ext cx="5197778" cy="131606"/>
            </a:xfrm>
            <a:prstGeom prst="rect">
              <a:avLst/>
            </a:prstGeom>
            <a:solidFill>
              <a:srgbClr val="1CABE2">
                <a:alpha val="100000"/>
              </a:srgbClr>
            </a:solidFill>
          </p:spPr>
          <p:txBody>
            <a:bodyPr/>
            <a:lstStyle/>
            <a:p>
              <a:endParaRPr/>
            </a:p>
          </p:txBody>
        </p:sp>
        <p:sp>
          <p:nvSpPr>
            <p:cNvPr id="176" name="rc176"/>
            <p:cNvSpPr/>
            <p:nvPr/>
          </p:nvSpPr>
          <p:spPr>
            <a:xfrm>
              <a:off x="1296273" y="5502112"/>
              <a:ext cx="3737394" cy="131606"/>
            </a:xfrm>
            <a:prstGeom prst="rect">
              <a:avLst/>
            </a:prstGeom>
            <a:solidFill>
              <a:srgbClr val="1CABE2">
                <a:alpha val="100000"/>
              </a:srgbClr>
            </a:solidFill>
          </p:spPr>
          <p:txBody>
            <a:bodyPr/>
            <a:lstStyle/>
            <a:p>
              <a:endParaRPr/>
            </a:p>
          </p:txBody>
        </p:sp>
        <p:sp>
          <p:nvSpPr>
            <p:cNvPr id="177" name="rc177"/>
            <p:cNvSpPr/>
            <p:nvPr/>
          </p:nvSpPr>
          <p:spPr>
            <a:xfrm>
              <a:off x="3850514" y="5831128"/>
              <a:ext cx="1220743" cy="131606"/>
            </a:xfrm>
            <a:prstGeom prst="rect">
              <a:avLst/>
            </a:prstGeom>
            <a:solidFill>
              <a:srgbClr val="B3B3B3">
                <a:alpha val="100000"/>
              </a:srgbClr>
            </a:solidFill>
          </p:spPr>
          <p:txBody>
            <a:bodyPr/>
            <a:lstStyle/>
            <a:p>
              <a:endParaRPr/>
            </a:p>
          </p:txBody>
        </p:sp>
        <p:sp>
          <p:nvSpPr>
            <p:cNvPr id="178" name="rc178"/>
            <p:cNvSpPr/>
            <p:nvPr/>
          </p:nvSpPr>
          <p:spPr>
            <a:xfrm>
              <a:off x="6494052" y="5666620"/>
              <a:ext cx="1705687" cy="131606"/>
            </a:xfrm>
            <a:prstGeom prst="rect">
              <a:avLst/>
            </a:prstGeom>
            <a:solidFill>
              <a:srgbClr val="B3B3B3">
                <a:alpha val="100000"/>
              </a:srgbClr>
            </a:solidFill>
          </p:spPr>
          <p:txBody>
            <a:bodyPr/>
            <a:lstStyle/>
            <a:p>
              <a:endParaRPr/>
            </a:p>
          </p:txBody>
        </p:sp>
        <p:sp>
          <p:nvSpPr>
            <p:cNvPr id="179" name="rc179"/>
            <p:cNvSpPr/>
            <p:nvPr/>
          </p:nvSpPr>
          <p:spPr>
            <a:xfrm>
              <a:off x="5033668" y="5502112"/>
              <a:ext cx="2069627" cy="131606"/>
            </a:xfrm>
            <a:prstGeom prst="rect">
              <a:avLst/>
            </a:prstGeom>
            <a:solidFill>
              <a:srgbClr val="B3B3B3">
                <a:alpha val="100000"/>
              </a:srgbClr>
            </a:solidFill>
          </p:spPr>
          <p:txBody>
            <a:bodyPr/>
            <a:lstStyle/>
            <a:p>
              <a:endParaRPr/>
            </a:p>
          </p:txBody>
        </p:sp>
        <p:sp>
          <p:nvSpPr>
            <p:cNvPr id="180" name="tx180"/>
            <p:cNvSpPr/>
            <p:nvPr/>
          </p:nvSpPr>
          <p:spPr>
            <a:xfrm>
              <a:off x="2235951" y="5856491"/>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0.9</a:t>
              </a:r>
            </a:p>
          </p:txBody>
        </p:sp>
        <p:sp>
          <p:nvSpPr>
            <p:cNvPr id="181" name="tx181"/>
            <p:cNvSpPr/>
            <p:nvPr/>
          </p:nvSpPr>
          <p:spPr>
            <a:xfrm>
              <a:off x="3557720" y="5691983"/>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1.8</a:t>
              </a:r>
            </a:p>
          </p:txBody>
        </p:sp>
        <p:sp>
          <p:nvSpPr>
            <p:cNvPr id="182" name="tx182"/>
            <p:cNvSpPr/>
            <p:nvPr/>
          </p:nvSpPr>
          <p:spPr>
            <a:xfrm>
              <a:off x="2827529" y="5527422"/>
              <a:ext cx="674884"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1.3</a:t>
              </a:r>
            </a:p>
          </p:txBody>
        </p:sp>
        <p:sp>
          <p:nvSpPr>
            <p:cNvPr id="183" name="tx183"/>
            <p:cNvSpPr/>
            <p:nvPr/>
          </p:nvSpPr>
          <p:spPr>
            <a:xfrm>
              <a:off x="4159596" y="5836270"/>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0.4</a:t>
              </a:r>
            </a:p>
          </p:txBody>
        </p:sp>
        <p:sp>
          <p:nvSpPr>
            <p:cNvPr id="184" name="tx184"/>
            <p:cNvSpPr/>
            <p:nvPr/>
          </p:nvSpPr>
          <p:spPr>
            <a:xfrm>
              <a:off x="7045606" y="5671763"/>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0.6</a:t>
              </a:r>
            </a:p>
          </p:txBody>
        </p:sp>
        <p:sp>
          <p:nvSpPr>
            <p:cNvPr id="185" name="tx185"/>
            <p:cNvSpPr/>
            <p:nvPr/>
          </p:nvSpPr>
          <p:spPr>
            <a:xfrm>
              <a:off x="5767192" y="5507255"/>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0.7</a:t>
              </a:r>
            </a:p>
          </p:txBody>
        </p:sp>
        <p:sp>
          <p:nvSpPr>
            <p:cNvPr id="186" name="tx186"/>
            <p:cNvSpPr/>
            <p:nvPr/>
          </p:nvSpPr>
          <p:spPr>
            <a:xfrm>
              <a:off x="5124002" y="584968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a:t>
              </a:r>
            </a:p>
          </p:txBody>
        </p:sp>
        <p:sp>
          <p:nvSpPr>
            <p:cNvPr id="187" name="tx187"/>
            <p:cNvSpPr/>
            <p:nvPr/>
          </p:nvSpPr>
          <p:spPr>
            <a:xfrm>
              <a:off x="8252484" y="568518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2.3</a:t>
              </a:r>
            </a:p>
          </p:txBody>
        </p:sp>
        <p:sp>
          <p:nvSpPr>
            <p:cNvPr id="188" name="tx188"/>
            <p:cNvSpPr/>
            <p:nvPr/>
          </p:nvSpPr>
          <p:spPr>
            <a:xfrm>
              <a:off x="7124397" y="5522279"/>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a:t>
              </a:r>
            </a:p>
          </p:txBody>
        </p:sp>
        <p:sp>
          <p:nvSpPr>
            <p:cNvPr id="189" name="tx189"/>
            <p:cNvSpPr/>
            <p:nvPr/>
          </p:nvSpPr>
          <p:spPr>
            <a:xfrm>
              <a:off x="57769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2158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93" name="tx193"/>
            <p:cNvSpPr/>
            <p:nvPr/>
          </p:nvSpPr>
          <p:spPr>
            <a:xfrm>
              <a:off x="260042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94" name="tx194"/>
            <p:cNvSpPr/>
            <p:nvPr/>
          </p:nvSpPr>
          <p:spPr>
            <a:xfrm>
              <a:off x="407926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5" name="tx195"/>
            <p:cNvSpPr/>
            <p:nvPr/>
          </p:nvSpPr>
          <p:spPr>
            <a:xfrm>
              <a:off x="555810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6" name="tx196"/>
            <p:cNvSpPr/>
            <p:nvPr/>
          </p:nvSpPr>
          <p:spPr>
            <a:xfrm>
              <a:off x="7036939"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7" name="tx197"/>
            <p:cNvSpPr/>
            <p:nvPr/>
          </p:nvSpPr>
          <p:spPr>
            <a:xfrm>
              <a:off x="364544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8" name="tx198"/>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increased at 89%. The number of children missing out on any vaccination (zero-dose children) improved from 1,757,000 in 2024 to 1,264,000 in 2025.
DTP3 coverage increased at 83% in 2025, leaving 1,963,000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89% and DTP3 was 83%, leaving 2 million children un- or under-vaccinated, including 1.3 million zero-dose and 700,000 with only partial protection.</a:t>
            </a:r>
          </a:p>
        </p:txBody>
      </p:sp>
      <p:grpSp>
        <p:nvGrpSpPr>
          <p:cNvPr id="202" name="Group 201"/>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P7TF5XRZ5TZD-1674051314-5651</_dlc_DocId>
    <_dlc_DocIdUrl xmlns="5ce71423-0d49-4a04-8822-86064e799dcd">
      <Url>https://unicef.sharepoint.com/teams/DAPM-DataComm/_layouts/15/DocIdRedir.aspx?ID=P7TF5XRZ5TZD-1674051314-5651</Url>
      <Description>P7TF5XRZ5TZD-1674051314-5651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 ds:uri="5ce71423-0d49-4a04-8822-86064e799dcd"/>
    <ds:schemaRef ds:uri="b0dea520-d0da-458e-889e-498bdb6be655"/>
  </ds:schemaRefs>
</ds:datastoreItem>
</file>

<file path=customXml/itemProps3.xml><?xml version="1.0" encoding="utf-8"?>
<ds:datastoreItem xmlns:ds="http://schemas.openxmlformats.org/officeDocument/2006/customXml" ds:itemID="{0DA6F274-05B1-4612-9C4D-31E20541B7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e71423-0d49-4a04-8822-86064e799dcd"/>
    <ds:schemaRef ds:uri="b0dea520-d0da-458e-889e-498bdb6be6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2509</TotalTime>
  <Words>17997</Words>
  <Application>Microsoft Office PowerPoint</Application>
  <PresentationFormat>Widescreen</PresentationFormat>
  <Paragraphs>6640</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2026-07-13T10:19:05Z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9ac2241b-75f9-4f80-8da1-b9a8c5f6e673</vt:lpwstr>
  </property>
</Properties>
</file>